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0"/>
  </p:notesMasterIdLst>
  <p:sldIdLst>
    <p:sldId id="406" r:id="rId3"/>
    <p:sldId id="361" r:id="rId4"/>
    <p:sldId id="445" r:id="rId5"/>
    <p:sldId id="427" r:id="rId6"/>
    <p:sldId id="364" r:id="rId7"/>
    <p:sldId id="286" r:id="rId8"/>
    <p:sldId id="398" r:id="rId9"/>
    <p:sldId id="390" r:id="rId10"/>
    <p:sldId id="353" r:id="rId11"/>
    <p:sldId id="389" r:id="rId12"/>
    <p:sldId id="384" r:id="rId13"/>
    <p:sldId id="385" r:id="rId14"/>
    <p:sldId id="386" r:id="rId15"/>
    <p:sldId id="437" r:id="rId16"/>
    <p:sldId id="413" r:id="rId17"/>
    <p:sldId id="392" r:id="rId18"/>
    <p:sldId id="411" r:id="rId19"/>
    <p:sldId id="434" r:id="rId20"/>
    <p:sldId id="439" r:id="rId21"/>
    <p:sldId id="415" r:id="rId22"/>
    <p:sldId id="417" r:id="rId23"/>
    <p:sldId id="425" r:id="rId24"/>
    <p:sldId id="426" r:id="rId25"/>
    <p:sldId id="420" r:id="rId26"/>
    <p:sldId id="446" r:id="rId27"/>
    <p:sldId id="442" r:id="rId28"/>
    <p:sldId id="443"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38D"/>
    <a:srgbClr val="A5C5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114" autoAdjust="0"/>
    <p:restoredTop sz="82397" autoAdjust="0"/>
  </p:normalViewPr>
  <p:slideViewPr>
    <p:cSldViewPr>
      <p:cViewPr>
        <p:scale>
          <a:sx n="77" d="100"/>
          <a:sy n="77" d="100"/>
        </p:scale>
        <p:origin x="-624" y="-744"/>
      </p:cViewPr>
      <p:guideLst>
        <p:guide orient="horz" pos="2160"/>
        <p:guide pos="2880"/>
      </p:guideLst>
    </p:cSldViewPr>
  </p:slideViewPr>
  <p:notesTextViewPr>
    <p:cViewPr>
      <p:scale>
        <a:sx n="1" d="1"/>
        <a:sy n="1" d="1"/>
      </p:scale>
      <p:origin x="0" y="0"/>
    </p:cViewPr>
  </p:notesTextViewPr>
  <p:sorterViewPr>
    <p:cViewPr>
      <p:scale>
        <a:sx n="150" d="100"/>
        <a:sy n="150" d="100"/>
      </p:scale>
      <p:origin x="0" y="16950"/>
    </p:cViewPr>
  </p:sorterViewPr>
  <p:notesViewPr>
    <p:cSldViewPr>
      <p:cViewPr varScale="1">
        <p:scale>
          <a:sx n="51" d="100"/>
          <a:sy n="51" d="100"/>
        </p:scale>
        <p:origin x="-2802"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9B84209-07BB-4D51-A9E6-DCC908FA20B8}" type="datetimeFigureOut">
              <a:rPr lang="en-US" smtClean="0"/>
              <a:pPr/>
              <a:t>5/29/2013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E2A1596-E547-4D5A-8F7C-31A2B70F8004}" type="slidenum">
              <a:rPr lang="en-US" smtClean="0"/>
              <a:pPr/>
              <a:t>‹#›</a:t>
            </a:fld>
            <a:endParaRPr lang="en-US"/>
          </a:p>
        </p:txBody>
      </p:sp>
    </p:spTree>
    <p:extLst>
      <p:ext uri="{BB962C8B-B14F-4D97-AF65-F5344CB8AC3E}">
        <p14:creationId xmlns:p14="http://schemas.microsoft.com/office/powerpoint/2010/main" val="1266664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halesense.org/"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9C675EDD-4D47-5544-AEFA-16CA105833F8}" type="slidenum">
              <a:rPr lang="en-US">
                <a:solidFill>
                  <a:srgbClr val="000000"/>
                </a:solidFill>
              </a:rPr>
              <a:pPr/>
              <a:t>1</a:t>
            </a:fld>
            <a:endParaRPr lang="en-US">
              <a:solidFill>
                <a:srgbClr val="000000"/>
              </a:solidFill>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p:spPr>
        <p:txBody>
          <a:bodyPr/>
          <a:lstStyle/>
          <a:p>
            <a:pPr eaLnBrk="1" hangingPunct="1"/>
            <a:r>
              <a:rPr lang="en-US" dirty="0" smtClean="0">
                <a:latin typeface="Arial" pitchFamily="-65" charset="0"/>
                <a:ea typeface="ＭＳ Ｐゴシック" pitchFamily="-65" charset="-128"/>
                <a:cs typeface="ＭＳ Ｐゴシック" pitchFamily="-65" charset="-128"/>
              </a:rPr>
              <a:t>Thank</a:t>
            </a:r>
            <a:r>
              <a:rPr lang="en-US" baseline="0" dirty="0" smtClean="0">
                <a:latin typeface="Arial" pitchFamily="-65" charset="0"/>
                <a:ea typeface="ＭＳ Ｐゴシック" pitchFamily="-65" charset="-128"/>
                <a:cs typeface="ＭＳ Ｐゴシック" pitchFamily="-65" charset="-128"/>
              </a:rPr>
              <a:t> you for the chance to present here today.  The f</a:t>
            </a:r>
            <a:r>
              <a:rPr lang="en-US" dirty="0" smtClean="0">
                <a:latin typeface="Arial" pitchFamily="-65" charset="0"/>
                <a:ea typeface="ＭＳ Ｐゴシック" pitchFamily="-65" charset="-128"/>
                <a:cs typeface="ＭＳ Ｐゴシック" pitchFamily="-65" charset="-128"/>
              </a:rPr>
              <a:t>irst part of talk about a</a:t>
            </a:r>
            <a:r>
              <a:rPr lang="en-US" baseline="0" dirty="0" smtClean="0">
                <a:latin typeface="Arial" pitchFamily="-65" charset="0"/>
                <a:ea typeface="ＭＳ Ｐゴシック" pitchFamily="-65" charset="-128"/>
                <a:cs typeface="ＭＳ Ｐゴシック" pitchFamily="-65" charset="-128"/>
              </a:rPr>
              <a:t> citizen-science project in the </a:t>
            </a:r>
            <a:r>
              <a:rPr lang="en-US" baseline="0" dirty="0" err="1" smtClean="0">
                <a:latin typeface="Arial" pitchFamily="-65" charset="0"/>
                <a:ea typeface="ＭＳ Ｐゴシック" pitchFamily="-65" charset="-128"/>
                <a:cs typeface="ＭＳ Ｐゴシック" pitchFamily="-65" charset="-128"/>
              </a:rPr>
              <a:t>Stellwagen</a:t>
            </a:r>
            <a:r>
              <a:rPr lang="en-US" baseline="0" dirty="0" smtClean="0">
                <a:latin typeface="Arial" pitchFamily="-65" charset="0"/>
                <a:ea typeface="ＭＳ Ｐゴシック" pitchFamily="-65" charset="-128"/>
                <a:cs typeface="ＭＳ Ｐゴシック" pitchFamily="-65" charset="-128"/>
              </a:rPr>
              <a:t> Bank Marine Sanctuary off the coast of MA, monitoring seabirds – the second part of the talk will be about pelagic recreational bird watching with the Brookline Bird Club.  The common thread is that in both of these projects GIS has been used to look at the data organize and analyze the seabird sightings.  The goals of these two projects are really different, in the first NOAA wants to rigorously collect seabird data and in the second people really just want to see birds, preferably really rare ones.  collected in these two projects.</a:t>
            </a:r>
          </a:p>
          <a:p>
            <a:pPr eaLnBrk="1" hangingPunct="1"/>
            <a:r>
              <a:rPr lang="en-US" baseline="0" dirty="0" smtClean="0">
                <a:latin typeface="Arial" pitchFamily="-65" charset="0"/>
                <a:ea typeface="ＭＳ Ｐゴシック" pitchFamily="-65" charset="-128"/>
                <a:cs typeface="ＭＳ Ｐゴシック" pitchFamily="-65" charset="-128"/>
              </a:rPr>
              <a:t>Collaborators on this presentation – </a:t>
            </a:r>
            <a:r>
              <a:rPr lang="en-US" baseline="0" dirty="0" err="1" smtClean="0">
                <a:latin typeface="Arial" pitchFamily="-65" charset="0"/>
                <a:ea typeface="ＭＳ Ｐゴシック" pitchFamily="-65" charset="-128"/>
                <a:cs typeface="ＭＳ Ｐゴシック" pitchFamily="-65" charset="-128"/>
              </a:rPr>
              <a:t>AnneMarie</a:t>
            </a:r>
            <a:r>
              <a:rPr lang="en-US" baseline="0" dirty="0" smtClean="0">
                <a:latin typeface="Arial" pitchFamily="-65" charset="0"/>
                <a:ea typeface="ＭＳ Ｐゴシック" pitchFamily="-65" charset="-128"/>
                <a:cs typeface="ＭＳ Ｐゴシック" pitchFamily="-65" charset="-128"/>
              </a:rPr>
              <a:t> and Michael.</a:t>
            </a:r>
            <a:endParaRPr lang="en-US" dirty="0" smtClean="0">
              <a:latin typeface="Arial" pitchFamily="-65" charset="0"/>
              <a:ea typeface="ＭＳ Ｐゴシック" pitchFamily="-65" charset="-128"/>
              <a:cs typeface="ＭＳ Ｐゴシック" pitchFamily="-65" charset="-128"/>
            </a:endParaRPr>
          </a:p>
          <a:p>
            <a:pPr eaLnBrk="1" hangingPunct="1"/>
            <a:endParaRPr lang="en-US" dirty="0" smtClean="0">
              <a:latin typeface="Arial" pitchFamily="-65" charset="0"/>
              <a:ea typeface="ＭＳ Ｐゴシック" pitchFamily="-65" charset="-128"/>
              <a:cs typeface="ＭＳ Ｐゴシック" pitchFamily="-65"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oudy Old Style" pitchFamily="18" charset="0"/>
                <a:ea typeface="ＭＳ Ｐゴシック" pitchFamily="34" charset="-128"/>
              </a:defRPr>
            </a:lvl1pPr>
            <a:lvl2pPr marL="720587" indent="-277149" eaLnBrk="0" hangingPunct="0">
              <a:defRPr>
                <a:solidFill>
                  <a:schemeClr val="tx1"/>
                </a:solidFill>
                <a:latin typeface="Goudy Old Style" pitchFamily="18" charset="0"/>
                <a:ea typeface="ＭＳ Ｐゴシック" pitchFamily="34" charset="-128"/>
              </a:defRPr>
            </a:lvl2pPr>
            <a:lvl3pPr marL="1108596" indent="-221719" eaLnBrk="0" hangingPunct="0">
              <a:defRPr>
                <a:solidFill>
                  <a:schemeClr val="tx1"/>
                </a:solidFill>
                <a:latin typeface="Goudy Old Style" pitchFamily="18" charset="0"/>
                <a:ea typeface="ＭＳ Ｐゴシック" pitchFamily="34" charset="-128"/>
              </a:defRPr>
            </a:lvl3pPr>
            <a:lvl4pPr marL="1552034" indent="-221719" eaLnBrk="0" hangingPunct="0">
              <a:defRPr>
                <a:solidFill>
                  <a:schemeClr val="tx1"/>
                </a:solidFill>
                <a:latin typeface="Goudy Old Style" pitchFamily="18" charset="0"/>
                <a:ea typeface="ＭＳ Ｐゴシック" pitchFamily="34" charset="-128"/>
              </a:defRPr>
            </a:lvl4pPr>
            <a:lvl5pPr marL="1995472" indent="-221719" eaLnBrk="0" hangingPunct="0">
              <a:defRPr>
                <a:solidFill>
                  <a:schemeClr val="tx1"/>
                </a:solidFill>
                <a:latin typeface="Goudy Old Style" pitchFamily="18" charset="0"/>
                <a:ea typeface="ＭＳ Ｐゴシック" pitchFamily="34" charset="-128"/>
              </a:defRPr>
            </a:lvl5pPr>
            <a:lvl6pPr marL="2438911" indent="-221719" eaLnBrk="0" fontAlgn="base" hangingPunct="0">
              <a:spcBef>
                <a:spcPct val="0"/>
              </a:spcBef>
              <a:spcAft>
                <a:spcPct val="0"/>
              </a:spcAft>
              <a:defRPr>
                <a:solidFill>
                  <a:schemeClr val="tx1"/>
                </a:solidFill>
                <a:latin typeface="Goudy Old Style" pitchFamily="18" charset="0"/>
                <a:ea typeface="ＭＳ Ｐゴシック" pitchFamily="34" charset="-128"/>
              </a:defRPr>
            </a:lvl6pPr>
            <a:lvl7pPr marL="2882349" indent="-221719" eaLnBrk="0" fontAlgn="base" hangingPunct="0">
              <a:spcBef>
                <a:spcPct val="0"/>
              </a:spcBef>
              <a:spcAft>
                <a:spcPct val="0"/>
              </a:spcAft>
              <a:defRPr>
                <a:solidFill>
                  <a:schemeClr val="tx1"/>
                </a:solidFill>
                <a:latin typeface="Goudy Old Style" pitchFamily="18" charset="0"/>
                <a:ea typeface="ＭＳ Ｐゴシック" pitchFamily="34" charset="-128"/>
              </a:defRPr>
            </a:lvl7pPr>
            <a:lvl8pPr marL="3325787" indent="-221719" eaLnBrk="0" fontAlgn="base" hangingPunct="0">
              <a:spcBef>
                <a:spcPct val="0"/>
              </a:spcBef>
              <a:spcAft>
                <a:spcPct val="0"/>
              </a:spcAft>
              <a:defRPr>
                <a:solidFill>
                  <a:schemeClr val="tx1"/>
                </a:solidFill>
                <a:latin typeface="Goudy Old Style" pitchFamily="18" charset="0"/>
                <a:ea typeface="ＭＳ Ｐゴシック" pitchFamily="34" charset="-128"/>
              </a:defRPr>
            </a:lvl8pPr>
            <a:lvl9pPr marL="3769225" indent="-221719" eaLnBrk="0" fontAlgn="base" hangingPunct="0">
              <a:spcBef>
                <a:spcPct val="0"/>
              </a:spcBef>
              <a:spcAft>
                <a:spcPct val="0"/>
              </a:spcAft>
              <a:defRPr>
                <a:solidFill>
                  <a:schemeClr val="tx1"/>
                </a:solidFill>
                <a:latin typeface="Goudy Old Style" pitchFamily="18" charset="0"/>
                <a:ea typeface="ＭＳ Ｐゴシック" pitchFamily="34" charset="-128"/>
              </a:defRPr>
            </a:lvl9pPr>
          </a:lstStyle>
          <a:p>
            <a:pPr eaLnBrk="1" hangingPunct="1">
              <a:defRPr/>
            </a:pPr>
            <a:fld id="{16C97842-454F-425A-9175-A508C37A3037}" type="slidenum">
              <a:rPr lang="en-US" smtClean="0">
                <a:solidFill>
                  <a:srgbClr val="000000"/>
                </a:solidFill>
                <a:latin typeface="Arial" charset="0"/>
              </a:rPr>
              <a:pPr eaLnBrk="1" hangingPunct="1">
                <a:defRPr/>
              </a:pPr>
              <a:t>10</a:t>
            </a:fld>
            <a:endParaRPr lang="en-US" smtClean="0">
              <a:solidFill>
                <a:srgbClr val="000000"/>
              </a:solidFill>
              <a:latin typeface="Arial" charset="0"/>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200" dirty="0" smtClean="0"/>
              <a:t>Make</a:t>
            </a:r>
            <a:r>
              <a:rPr lang="en-US" sz="1200" baseline="0" dirty="0" smtClean="0"/>
              <a:t> maps by species or by family – this is a map of </a:t>
            </a:r>
            <a:r>
              <a:rPr lang="en-US" sz="1200" baseline="0" dirty="0" err="1" smtClean="0"/>
              <a:t>Alcid</a:t>
            </a:r>
            <a:r>
              <a:rPr lang="en-US" sz="1200" baseline="0" dirty="0" smtClean="0"/>
              <a:t> sightings.  </a:t>
            </a:r>
            <a:r>
              <a:rPr lang="en-US" sz="1200" baseline="0" dirty="0" err="1" smtClean="0"/>
              <a:t>Alcids</a:t>
            </a:r>
            <a:r>
              <a:rPr lang="en-US" sz="1200" baseline="0" dirty="0" smtClean="0"/>
              <a:t> are the northern hemisphere equivalent of penguins (except they can fly), black and white birds, great diving birds that eat fish.  This is a family that bird watchers get excited about, they are hard to see from shore except after a gale.  This is a razorbill, these two are common </a:t>
            </a:r>
            <a:r>
              <a:rPr lang="en-US" sz="1200" baseline="0" dirty="0" err="1" smtClean="0"/>
              <a:t>murres</a:t>
            </a:r>
            <a:r>
              <a:rPr lang="en-US" sz="1200" baseline="0" dirty="0" smtClean="0"/>
              <a:t>.  This is more typical view that you get on the boat – black and white blurs flying by.  Interestingly, </a:t>
            </a:r>
            <a:r>
              <a:rPr lang="en-US" sz="1200" baseline="0" dirty="0" err="1" smtClean="0"/>
              <a:t>alcids</a:t>
            </a:r>
            <a:r>
              <a:rPr lang="en-US" sz="1200" baseline="0" dirty="0" smtClean="0"/>
              <a:t> are not distributed evenly throughout the sanctuary – there are hot spots in the south as well as the northern portion of the bank. </a:t>
            </a:r>
            <a:endParaRPr lang="en-US" sz="1200"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oudy Old Style" pitchFamily="18" charset="0"/>
                <a:ea typeface="ＭＳ Ｐゴシック" pitchFamily="34" charset="-128"/>
              </a:defRPr>
            </a:lvl1pPr>
            <a:lvl2pPr marL="720587" indent="-277149" eaLnBrk="0" hangingPunct="0">
              <a:defRPr>
                <a:solidFill>
                  <a:schemeClr val="tx1"/>
                </a:solidFill>
                <a:latin typeface="Goudy Old Style" pitchFamily="18" charset="0"/>
                <a:ea typeface="ＭＳ Ｐゴシック" pitchFamily="34" charset="-128"/>
              </a:defRPr>
            </a:lvl2pPr>
            <a:lvl3pPr marL="1108596" indent="-221719" eaLnBrk="0" hangingPunct="0">
              <a:defRPr>
                <a:solidFill>
                  <a:schemeClr val="tx1"/>
                </a:solidFill>
                <a:latin typeface="Goudy Old Style" pitchFamily="18" charset="0"/>
                <a:ea typeface="ＭＳ Ｐゴシック" pitchFamily="34" charset="-128"/>
              </a:defRPr>
            </a:lvl3pPr>
            <a:lvl4pPr marL="1552034" indent="-221719" eaLnBrk="0" hangingPunct="0">
              <a:defRPr>
                <a:solidFill>
                  <a:schemeClr val="tx1"/>
                </a:solidFill>
                <a:latin typeface="Goudy Old Style" pitchFamily="18" charset="0"/>
                <a:ea typeface="ＭＳ Ｐゴシック" pitchFamily="34" charset="-128"/>
              </a:defRPr>
            </a:lvl4pPr>
            <a:lvl5pPr marL="1995472" indent="-221719" eaLnBrk="0" hangingPunct="0">
              <a:defRPr>
                <a:solidFill>
                  <a:schemeClr val="tx1"/>
                </a:solidFill>
                <a:latin typeface="Goudy Old Style" pitchFamily="18" charset="0"/>
                <a:ea typeface="ＭＳ Ｐゴシック" pitchFamily="34" charset="-128"/>
              </a:defRPr>
            </a:lvl5pPr>
            <a:lvl6pPr marL="2438911" indent="-221719" eaLnBrk="0" fontAlgn="base" hangingPunct="0">
              <a:spcBef>
                <a:spcPct val="0"/>
              </a:spcBef>
              <a:spcAft>
                <a:spcPct val="0"/>
              </a:spcAft>
              <a:defRPr>
                <a:solidFill>
                  <a:schemeClr val="tx1"/>
                </a:solidFill>
                <a:latin typeface="Goudy Old Style" pitchFamily="18" charset="0"/>
                <a:ea typeface="ＭＳ Ｐゴシック" pitchFamily="34" charset="-128"/>
              </a:defRPr>
            </a:lvl6pPr>
            <a:lvl7pPr marL="2882349" indent="-221719" eaLnBrk="0" fontAlgn="base" hangingPunct="0">
              <a:spcBef>
                <a:spcPct val="0"/>
              </a:spcBef>
              <a:spcAft>
                <a:spcPct val="0"/>
              </a:spcAft>
              <a:defRPr>
                <a:solidFill>
                  <a:schemeClr val="tx1"/>
                </a:solidFill>
                <a:latin typeface="Goudy Old Style" pitchFamily="18" charset="0"/>
                <a:ea typeface="ＭＳ Ｐゴシック" pitchFamily="34" charset="-128"/>
              </a:defRPr>
            </a:lvl7pPr>
            <a:lvl8pPr marL="3325787" indent="-221719" eaLnBrk="0" fontAlgn="base" hangingPunct="0">
              <a:spcBef>
                <a:spcPct val="0"/>
              </a:spcBef>
              <a:spcAft>
                <a:spcPct val="0"/>
              </a:spcAft>
              <a:defRPr>
                <a:solidFill>
                  <a:schemeClr val="tx1"/>
                </a:solidFill>
                <a:latin typeface="Goudy Old Style" pitchFamily="18" charset="0"/>
                <a:ea typeface="ＭＳ Ｐゴシック" pitchFamily="34" charset="-128"/>
              </a:defRPr>
            </a:lvl8pPr>
            <a:lvl9pPr marL="3769225" indent="-221719" eaLnBrk="0" fontAlgn="base" hangingPunct="0">
              <a:spcBef>
                <a:spcPct val="0"/>
              </a:spcBef>
              <a:spcAft>
                <a:spcPct val="0"/>
              </a:spcAft>
              <a:defRPr>
                <a:solidFill>
                  <a:schemeClr val="tx1"/>
                </a:solidFill>
                <a:latin typeface="Goudy Old Style" pitchFamily="18" charset="0"/>
                <a:ea typeface="ＭＳ Ｐゴシック" pitchFamily="34" charset="-128"/>
              </a:defRPr>
            </a:lvl9pPr>
          </a:lstStyle>
          <a:p>
            <a:pPr eaLnBrk="1" hangingPunct="1">
              <a:defRPr/>
            </a:pPr>
            <a:fld id="{16C97842-454F-425A-9175-A508C37A3037}" type="slidenum">
              <a:rPr lang="en-US" smtClean="0">
                <a:solidFill>
                  <a:srgbClr val="000000"/>
                </a:solidFill>
                <a:latin typeface="Arial" charset="0"/>
              </a:rPr>
              <a:pPr eaLnBrk="1" hangingPunct="1">
                <a:defRPr/>
              </a:pPr>
              <a:t>11</a:t>
            </a:fld>
            <a:endParaRPr lang="en-US" smtClean="0">
              <a:solidFill>
                <a:srgbClr val="000000"/>
              </a:solidFill>
              <a:latin typeface="Arial" charset="0"/>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200" dirty="0" smtClean="0"/>
              <a:t>One question that</a:t>
            </a:r>
            <a:r>
              <a:rPr lang="en-US" sz="1200" baseline="0" dirty="0" smtClean="0"/>
              <a:t> we wanted to ask is if the bird sightings we were seeing were correlated to the habitat on the seafloor- so we took a map of the </a:t>
            </a:r>
            <a:r>
              <a:rPr lang="en-US" sz="1200" baseline="0" dirty="0" err="1" smtClean="0"/>
              <a:t>stellwagen</a:t>
            </a:r>
            <a:r>
              <a:rPr lang="en-US" sz="1200" baseline="0" dirty="0" smtClean="0"/>
              <a:t> seafloor, and you can see that the sanctuary seafloor is about equal parts sand, mud and gravel.  </a:t>
            </a:r>
            <a:r>
              <a:rPr lang="en-US" sz="1200" dirty="0" smtClean="0"/>
              <a:t/>
            </a:r>
            <a:br>
              <a:rPr lang="en-US" sz="1200" dirty="0" smtClean="0"/>
            </a:br>
            <a:endParaRPr lang="en-US" sz="1200"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oudy Old Style" pitchFamily="18" charset="0"/>
                <a:ea typeface="ＭＳ Ｐゴシック" pitchFamily="34" charset="-128"/>
              </a:defRPr>
            </a:lvl1pPr>
            <a:lvl2pPr marL="720587" indent="-277149" eaLnBrk="0" hangingPunct="0">
              <a:defRPr>
                <a:solidFill>
                  <a:schemeClr val="tx1"/>
                </a:solidFill>
                <a:latin typeface="Goudy Old Style" pitchFamily="18" charset="0"/>
                <a:ea typeface="ＭＳ Ｐゴシック" pitchFamily="34" charset="-128"/>
              </a:defRPr>
            </a:lvl2pPr>
            <a:lvl3pPr marL="1108596" indent="-221719" eaLnBrk="0" hangingPunct="0">
              <a:defRPr>
                <a:solidFill>
                  <a:schemeClr val="tx1"/>
                </a:solidFill>
                <a:latin typeface="Goudy Old Style" pitchFamily="18" charset="0"/>
                <a:ea typeface="ＭＳ Ｐゴシック" pitchFamily="34" charset="-128"/>
              </a:defRPr>
            </a:lvl3pPr>
            <a:lvl4pPr marL="1552034" indent="-221719" eaLnBrk="0" hangingPunct="0">
              <a:defRPr>
                <a:solidFill>
                  <a:schemeClr val="tx1"/>
                </a:solidFill>
                <a:latin typeface="Goudy Old Style" pitchFamily="18" charset="0"/>
                <a:ea typeface="ＭＳ Ｐゴシック" pitchFamily="34" charset="-128"/>
              </a:defRPr>
            </a:lvl4pPr>
            <a:lvl5pPr marL="1995472" indent="-221719" eaLnBrk="0" hangingPunct="0">
              <a:defRPr>
                <a:solidFill>
                  <a:schemeClr val="tx1"/>
                </a:solidFill>
                <a:latin typeface="Goudy Old Style" pitchFamily="18" charset="0"/>
                <a:ea typeface="ＭＳ Ｐゴシック" pitchFamily="34" charset="-128"/>
              </a:defRPr>
            </a:lvl5pPr>
            <a:lvl6pPr marL="2438911" indent="-221719" eaLnBrk="0" fontAlgn="base" hangingPunct="0">
              <a:spcBef>
                <a:spcPct val="0"/>
              </a:spcBef>
              <a:spcAft>
                <a:spcPct val="0"/>
              </a:spcAft>
              <a:defRPr>
                <a:solidFill>
                  <a:schemeClr val="tx1"/>
                </a:solidFill>
                <a:latin typeface="Goudy Old Style" pitchFamily="18" charset="0"/>
                <a:ea typeface="ＭＳ Ｐゴシック" pitchFamily="34" charset="-128"/>
              </a:defRPr>
            </a:lvl6pPr>
            <a:lvl7pPr marL="2882349" indent="-221719" eaLnBrk="0" fontAlgn="base" hangingPunct="0">
              <a:spcBef>
                <a:spcPct val="0"/>
              </a:spcBef>
              <a:spcAft>
                <a:spcPct val="0"/>
              </a:spcAft>
              <a:defRPr>
                <a:solidFill>
                  <a:schemeClr val="tx1"/>
                </a:solidFill>
                <a:latin typeface="Goudy Old Style" pitchFamily="18" charset="0"/>
                <a:ea typeface="ＭＳ Ｐゴシック" pitchFamily="34" charset="-128"/>
              </a:defRPr>
            </a:lvl7pPr>
            <a:lvl8pPr marL="3325787" indent="-221719" eaLnBrk="0" fontAlgn="base" hangingPunct="0">
              <a:spcBef>
                <a:spcPct val="0"/>
              </a:spcBef>
              <a:spcAft>
                <a:spcPct val="0"/>
              </a:spcAft>
              <a:defRPr>
                <a:solidFill>
                  <a:schemeClr val="tx1"/>
                </a:solidFill>
                <a:latin typeface="Goudy Old Style" pitchFamily="18" charset="0"/>
                <a:ea typeface="ＭＳ Ｐゴシック" pitchFamily="34" charset="-128"/>
              </a:defRPr>
            </a:lvl8pPr>
            <a:lvl9pPr marL="3769225" indent="-221719" eaLnBrk="0" fontAlgn="base" hangingPunct="0">
              <a:spcBef>
                <a:spcPct val="0"/>
              </a:spcBef>
              <a:spcAft>
                <a:spcPct val="0"/>
              </a:spcAft>
              <a:defRPr>
                <a:solidFill>
                  <a:schemeClr val="tx1"/>
                </a:solidFill>
                <a:latin typeface="Goudy Old Style" pitchFamily="18" charset="0"/>
                <a:ea typeface="ＭＳ Ｐゴシック" pitchFamily="34" charset="-128"/>
              </a:defRPr>
            </a:lvl9pPr>
          </a:lstStyle>
          <a:p>
            <a:pPr eaLnBrk="1" hangingPunct="1">
              <a:defRPr/>
            </a:pPr>
            <a:fld id="{16C97842-454F-425A-9175-A508C37A3037}" type="slidenum">
              <a:rPr lang="en-US" smtClean="0">
                <a:solidFill>
                  <a:srgbClr val="000000"/>
                </a:solidFill>
                <a:latin typeface="Arial" charset="0"/>
              </a:rPr>
              <a:pPr eaLnBrk="1" hangingPunct="1">
                <a:defRPr/>
              </a:pPr>
              <a:t>12</a:t>
            </a:fld>
            <a:endParaRPr lang="en-US" smtClean="0">
              <a:solidFill>
                <a:srgbClr val="000000"/>
              </a:solidFill>
              <a:latin typeface="Arial" charset="0"/>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200" dirty="0" smtClean="0"/>
              <a:t>If</a:t>
            </a:r>
            <a:r>
              <a:rPr lang="en-US" sz="1200" baseline="0" dirty="0" smtClean="0"/>
              <a:t> you take all the GPS points from all the surveys – sand seafloor habitat is somewhat </a:t>
            </a:r>
            <a:r>
              <a:rPr lang="en-US" sz="1200" baseline="0" dirty="0" err="1" smtClean="0"/>
              <a:t>overrepresented,and</a:t>
            </a:r>
            <a:r>
              <a:rPr lang="en-US" sz="1200" baseline="0" dirty="0" smtClean="0"/>
              <a:t> gravel and mud seafloor habitats are somewhat underrepresented.</a:t>
            </a:r>
            <a:endParaRPr lang="en-US" sz="1200"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oudy Old Style" pitchFamily="18" charset="0"/>
                <a:ea typeface="ＭＳ Ｐゴシック" pitchFamily="34" charset="-128"/>
              </a:defRPr>
            </a:lvl1pPr>
            <a:lvl2pPr marL="720587" indent="-277149" eaLnBrk="0" hangingPunct="0">
              <a:defRPr>
                <a:solidFill>
                  <a:schemeClr val="tx1"/>
                </a:solidFill>
                <a:latin typeface="Goudy Old Style" pitchFamily="18" charset="0"/>
                <a:ea typeface="ＭＳ Ｐゴシック" pitchFamily="34" charset="-128"/>
              </a:defRPr>
            </a:lvl2pPr>
            <a:lvl3pPr marL="1108596" indent="-221719" eaLnBrk="0" hangingPunct="0">
              <a:defRPr>
                <a:solidFill>
                  <a:schemeClr val="tx1"/>
                </a:solidFill>
                <a:latin typeface="Goudy Old Style" pitchFamily="18" charset="0"/>
                <a:ea typeface="ＭＳ Ｐゴシック" pitchFamily="34" charset="-128"/>
              </a:defRPr>
            </a:lvl3pPr>
            <a:lvl4pPr marL="1552034" indent="-221719" eaLnBrk="0" hangingPunct="0">
              <a:defRPr>
                <a:solidFill>
                  <a:schemeClr val="tx1"/>
                </a:solidFill>
                <a:latin typeface="Goudy Old Style" pitchFamily="18" charset="0"/>
                <a:ea typeface="ＭＳ Ｐゴシック" pitchFamily="34" charset="-128"/>
              </a:defRPr>
            </a:lvl4pPr>
            <a:lvl5pPr marL="1995472" indent="-221719" eaLnBrk="0" hangingPunct="0">
              <a:defRPr>
                <a:solidFill>
                  <a:schemeClr val="tx1"/>
                </a:solidFill>
                <a:latin typeface="Goudy Old Style" pitchFamily="18" charset="0"/>
                <a:ea typeface="ＭＳ Ｐゴシック" pitchFamily="34" charset="-128"/>
              </a:defRPr>
            </a:lvl5pPr>
            <a:lvl6pPr marL="2438911" indent="-221719" eaLnBrk="0" fontAlgn="base" hangingPunct="0">
              <a:spcBef>
                <a:spcPct val="0"/>
              </a:spcBef>
              <a:spcAft>
                <a:spcPct val="0"/>
              </a:spcAft>
              <a:defRPr>
                <a:solidFill>
                  <a:schemeClr val="tx1"/>
                </a:solidFill>
                <a:latin typeface="Goudy Old Style" pitchFamily="18" charset="0"/>
                <a:ea typeface="ＭＳ Ｐゴシック" pitchFamily="34" charset="-128"/>
              </a:defRPr>
            </a:lvl6pPr>
            <a:lvl7pPr marL="2882349" indent="-221719" eaLnBrk="0" fontAlgn="base" hangingPunct="0">
              <a:spcBef>
                <a:spcPct val="0"/>
              </a:spcBef>
              <a:spcAft>
                <a:spcPct val="0"/>
              </a:spcAft>
              <a:defRPr>
                <a:solidFill>
                  <a:schemeClr val="tx1"/>
                </a:solidFill>
                <a:latin typeface="Goudy Old Style" pitchFamily="18" charset="0"/>
                <a:ea typeface="ＭＳ Ｐゴシック" pitchFamily="34" charset="-128"/>
              </a:defRPr>
            </a:lvl7pPr>
            <a:lvl8pPr marL="3325787" indent="-221719" eaLnBrk="0" fontAlgn="base" hangingPunct="0">
              <a:spcBef>
                <a:spcPct val="0"/>
              </a:spcBef>
              <a:spcAft>
                <a:spcPct val="0"/>
              </a:spcAft>
              <a:defRPr>
                <a:solidFill>
                  <a:schemeClr val="tx1"/>
                </a:solidFill>
                <a:latin typeface="Goudy Old Style" pitchFamily="18" charset="0"/>
                <a:ea typeface="ＭＳ Ｐゴシック" pitchFamily="34" charset="-128"/>
              </a:defRPr>
            </a:lvl8pPr>
            <a:lvl9pPr marL="3769225" indent="-221719" eaLnBrk="0" fontAlgn="base" hangingPunct="0">
              <a:spcBef>
                <a:spcPct val="0"/>
              </a:spcBef>
              <a:spcAft>
                <a:spcPct val="0"/>
              </a:spcAft>
              <a:defRPr>
                <a:solidFill>
                  <a:schemeClr val="tx1"/>
                </a:solidFill>
                <a:latin typeface="Goudy Old Style" pitchFamily="18" charset="0"/>
                <a:ea typeface="ＭＳ Ｐゴシック" pitchFamily="34" charset="-128"/>
              </a:defRPr>
            </a:lvl9pPr>
          </a:lstStyle>
          <a:p>
            <a:pPr eaLnBrk="1" hangingPunct="1">
              <a:defRPr/>
            </a:pPr>
            <a:fld id="{16C97842-454F-425A-9175-A508C37A3037}" type="slidenum">
              <a:rPr lang="en-US" smtClean="0">
                <a:solidFill>
                  <a:srgbClr val="000000"/>
                </a:solidFill>
                <a:latin typeface="Arial" charset="0"/>
              </a:rPr>
              <a:pPr eaLnBrk="1" hangingPunct="1">
                <a:defRPr/>
              </a:pPr>
              <a:t>13</a:t>
            </a:fld>
            <a:endParaRPr lang="en-US" smtClean="0">
              <a:solidFill>
                <a:srgbClr val="000000"/>
              </a:solidFill>
              <a:latin typeface="Arial" charset="0"/>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200" dirty="0" smtClean="0"/>
              <a:t>Take</a:t>
            </a:r>
            <a:r>
              <a:rPr lang="en-US" sz="1200" baseline="0" dirty="0" smtClean="0"/>
              <a:t> all sightings and weight them for the number of birds seen – more birds are seen over gravel habitats that would be expected based on the survey routes.  This data can be sliced and diced up with definition queries – what does this map look like by species, or family or by removing birds in association with fishing vessels.</a:t>
            </a:r>
            <a:endParaRPr lang="en-US" sz="1200"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4D2DA25B-FAD7-5B40-B231-40BE0C5E2D4D}" type="slidenum">
              <a:rPr lang="en-US">
                <a:solidFill>
                  <a:srgbClr val="000000"/>
                </a:solidFill>
              </a:rPr>
              <a:pPr/>
              <a:t>14</a:t>
            </a:fld>
            <a:endParaRPr lang="en-US">
              <a:solidFill>
                <a:srgbClr val="000000"/>
              </a:solidFill>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p:spPr>
        <p:txBody>
          <a:bodyPr/>
          <a:lstStyle/>
          <a:p>
            <a:pPr eaLnBrk="1" hangingPunct="1"/>
            <a:r>
              <a:rPr lang="en-US" dirty="0" smtClean="0">
                <a:latin typeface="Arial" pitchFamily="-65" charset="0"/>
                <a:ea typeface="ＭＳ Ｐゴシック" pitchFamily="-65" charset="-128"/>
                <a:cs typeface="ＭＳ Ｐゴシック" pitchFamily="-65" charset="-128"/>
              </a:rPr>
              <a:t> </a:t>
            </a:r>
          </a:p>
          <a:p>
            <a:pPr eaLnBrk="1" hangingPunct="1"/>
            <a:r>
              <a:rPr lang="en-US" dirty="0" smtClean="0">
                <a:latin typeface="Arial" pitchFamily="-65" charset="0"/>
                <a:ea typeface="ＭＳ Ｐゴシック" pitchFamily="-65" charset="-128"/>
                <a:cs typeface="ＭＳ Ｐゴシック" pitchFamily="-65" charset="-128"/>
              </a:rPr>
              <a:t>Challenges – other than funding</a:t>
            </a:r>
          </a:p>
          <a:p>
            <a:pPr eaLnBrk="1" hangingPunct="1"/>
            <a:endParaRPr lang="en-US" dirty="0" smtClean="0">
              <a:latin typeface="Arial" pitchFamily="-65" charset="0"/>
              <a:ea typeface="ＭＳ Ｐゴシック" pitchFamily="-65" charset="-128"/>
              <a:cs typeface="ＭＳ Ｐゴシック" pitchFamily="-65" charset="-128"/>
            </a:endParaRPr>
          </a:p>
          <a:p>
            <a:pPr eaLnBrk="1" hangingPunct="1"/>
            <a:r>
              <a:rPr lang="en-US" dirty="0" smtClean="0">
                <a:latin typeface="Arial" pitchFamily="-65" charset="0"/>
                <a:ea typeface="ＭＳ Ｐゴシック" pitchFamily="-65" charset="-128"/>
                <a:cs typeface="ＭＳ Ｐゴシック" pitchFamily="-65" charset="-128"/>
              </a:rPr>
              <a:t>Dearth of hypothesis testing projects currently w/ citizen scientists, but larger scale projects could and arguably should involve them.</a:t>
            </a:r>
          </a:p>
          <a:p>
            <a:pPr eaLnBrk="1" hangingPunct="1"/>
            <a:endParaRPr lang="en-US" dirty="0" smtClean="0">
              <a:latin typeface="Arial" pitchFamily="-65" charset="0"/>
              <a:ea typeface="ＭＳ Ｐゴシック" pitchFamily="-65" charset="-128"/>
              <a:cs typeface="ＭＳ Ｐゴシック" pitchFamily="-65" charset="-128"/>
            </a:endParaRPr>
          </a:p>
          <a:p>
            <a:pPr eaLnBrk="1" hangingPunct="1"/>
            <a:r>
              <a:rPr lang="en-US" dirty="0" smtClean="0">
                <a:latin typeface="Arial" pitchFamily="-65" charset="0"/>
                <a:ea typeface="ＭＳ Ｐゴシック" pitchFamily="-65" charset="-128"/>
                <a:cs typeface="ＭＳ Ｐゴシック" pitchFamily="-65" charset="-128"/>
              </a:rPr>
              <a:t>Next steps:</a:t>
            </a:r>
          </a:p>
          <a:p>
            <a:pPr eaLnBrk="1" hangingPunct="1">
              <a:buFontTx/>
              <a:buChar char="•"/>
            </a:pPr>
            <a:r>
              <a:rPr lang="en-US" dirty="0" smtClean="0">
                <a:latin typeface="Arial" pitchFamily="-65" charset="0"/>
                <a:ea typeface="ＭＳ Ｐゴシック" pitchFamily="-65" charset="-128"/>
                <a:cs typeface="ＭＳ Ｐゴシック" pitchFamily="-65" charset="-128"/>
              </a:rPr>
              <a:t>Update protocol</a:t>
            </a:r>
          </a:p>
          <a:p>
            <a:pPr eaLnBrk="1" hangingPunct="1">
              <a:buFontTx/>
              <a:buChar char="•"/>
            </a:pPr>
            <a:r>
              <a:rPr lang="en-US" dirty="0" smtClean="0">
                <a:latin typeface="Arial" pitchFamily="-65" charset="0"/>
                <a:ea typeface="ＭＳ Ｐゴシック" pitchFamily="-65" charset="-128"/>
                <a:cs typeface="ＭＳ Ｐゴシック" pitchFamily="-65" charset="-128"/>
              </a:rPr>
              <a:t>Recruit/Train current and new volunteers</a:t>
            </a:r>
          </a:p>
          <a:p>
            <a:pPr eaLnBrk="1" hangingPunct="1">
              <a:buFontTx/>
              <a:buChar char="•"/>
            </a:pPr>
            <a:r>
              <a:rPr lang="en-US" dirty="0" smtClean="0">
                <a:latin typeface="Arial" pitchFamily="-65" charset="0"/>
                <a:ea typeface="ＭＳ Ｐゴシック" pitchFamily="-65" charset="-128"/>
                <a:cs typeface="ＭＳ Ｐゴシック" pitchFamily="-65" charset="-128"/>
              </a:rPr>
              <a:t>Evaluate databases</a:t>
            </a:r>
          </a:p>
          <a:p>
            <a:pPr eaLnBrk="1" hangingPunct="1">
              <a:buFontTx/>
              <a:buChar char="•"/>
            </a:pPr>
            <a:r>
              <a:rPr lang="en-US" dirty="0" smtClean="0">
                <a:latin typeface="Arial" pitchFamily="-65" charset="0"/>
                <a:ea typeface="ＭＳ Ｐゴシック" pitchFamily="-65" charset="-128"/>
                <a:cs typeface="ＭＳ Ｐゴシック" pitchFamily="-65" charset="-128"/>
              </a:rPr>
              <a:t>Run 5 Auk Cruises in 2012</a:t>
            </a:r>
          </a:p>
          <a:p>
            <a:pPr eaLnBrk="1" hangingPunct="1">
              <a:buFontTx/>
              <a:buChar char="•"/>
            </a:pPr>
            <a:r>
              <a:rPr lang="en-US" dirty="0" smtClean="0">
                <a:latin typeface="Arial" pitchFamily="-65" charset="0"/>
                <a:ea typeface="ＭＳ Ｐゴシック" pitchFamily="-65" charset="-128"/>
                <a:cs typeface="ＭＳ Ｐゴシック" pitchFamily="-65" charset="-128"/>
              </a:rPr>
              <a:t>Weekly Whale Watch Trips</a:t>
            </a:r>
          </a:p>
          <a:p>
            <a:pPr eaLnBrk="1" hangingPunct="1">
              <a:buFontTx/>
              <a:buChar char="•"/>
            </a:pPr>
            <a:r>
              <a:rPr lang="en-US" dirty="0" smtClean="0">
                <a:latin typeface="Arial" pitchFamily="-65" charset="0"/>
                <a:ea typeface="ＭＳ Ｐゴシック" pitchFamily="-65" charset="-128"/>
                <a:cs typeface="ＭＳ Ｐゴシック" pitchFamily="-65" charset="-128"/>
              </a:rPr>
              <a:t>Report findings</a:t>
            </a:r>
          </a:p>
          <a:p>
            <a:pPr eaLnBrk="1" hangingPunct="1">
              <a:buFontTx/>
              <a:buChar char="•"/>
            </a:pPr>
            <a:r>
              <a:rPr lang="en-US" dirty="0" smtClean="0">
                <a:latin typeface="Arial" pitchFamily="-65" charset="0"/>
                <a:ea typeface="ＭＳ Ｐゴシック" pitchFamily="-65" charset="-128"/>
                <a:cs typeface="ＭＳ Ｐゴシック" pitchFamily="-65" charset="-128"/>
              </a:rPr>
              <a:t>Find funding</a:t>
            </a:r>
          </a:p>
          <a:p>
            <a:pPr eaLnBrk="1" hangingPunct="1">
              <a:buFontTx/>
              <a:buChar char="•"/>
            </a:pPr>
            <a:r>
              <a:rPr lang="en-US" dirty="0" smtClean="0">
                <a:latin typeface="Arial" pitchFamily="-65" charset="0"/>
                <a:ea typeface="ＭＳ Ｐゴシック" pitchFamily="-65" charset="-128"/>
                <a:cs typeface="ＭＳ Ｐゴシック" pitchFamily="-65" charset="-128"/>
              </a:rPr>
              <a:t>Child’s Sanctuary public outreach/</a:t>
            </a:r>
            <a:r>
              <a:rPr lang="en-US" dirty="0" err="1" smtClean="0">
                <a:latin typeface="Arial" pitchFamily="-65" charset="0"/>
                <a:ea typeface="ＭＳ Ｐゴシック" pitchFamily="-65" charset="-128"/>
                <a:cs typeface="ＭＳ Ｐゴシック" pitchFamily="-65" charset="-128"/>
              </a:rPr>
              <a:t>ed</a:t>
            </a:r>
            <a:endParaRPr lang="en-US" dirty="0" smtClean="0">
              <a:latin typeface="Arial" pitchFamily="-65" charset="0"/>
              <a:ea typeface="ＭＳ Ｐゴシック" pitchFamily="-65" charset="-128"/>
              <a:cs typeface="ＭＳ Ｐゴシック" pitchFamily="-65" charset="-128"/>
            </a:endParaRPr>
          </a:p>
          <a:p>
            <a:pPr eaLnBrk="1" hangingPunct="1">
              <a:buFontTx/>
              <a:buChar char="•"/>
            </a:pPr>
            <a:r>
              <a:rPr lang="en-US" dirty="0" smtClean="0">
                <a:latin typeface="Arial" pitchFamily="-65" charset="0"/>
                <a:ea typeface="ＭＳ Ｐゴシック" pitchFamily="-65" charset="-128"/>
                <a:cs typeface="ＭＳ Ｐゴシック" pitchFamily="-65" charset="-128"/>
              </a:rPr>
              <a:t>Student stewards – train at least two</a:t>
            </a:r>
          </a:p>
          <a:p>
            <a:pPr eaLnBrk="1" hangingPunct="1">
              <a:buFontTx/>
              <a:buChar char="•"/>
            </a:pPr>
            <a:endParaRPr lang="en-US" dirty="0" smtClean="0">
              <a:latin typeface="Arial" pitchFamily="-65" charset="0"/>
              <a:ea typeface="ＭＳ Ｐゴシック" pitchFamily="-65" charset="-128"/>
              <a:cs typeface="ＭＳ Ｐゴシック" pitchFamily="-65" charset="-128"/>
            </a:endParaRPr>
          </a:p>
          <a:p>
            <a:pPr eaLnBrk="1" hangingPunct="1">
              <a:buFontTx/>
              <a:buChar char="•"/>
            </a:pPr>
            <a:endParaRPr lang="en-US" dirty="0" smtClean="0">
              <a:latin typeface="Arial" pitchFamily="-65" charset="0"/>
              <a:ea typeface="ＭＳ Ｐゴシック" pitchFamily="-65" charset="-128"/>
              <a:cs typeface="ＭＳ Ｐゴシック" pitchFamily="-65" charset="-128"/>
            </a:endParaRPr>
          </a:p>
          <a:p>
            <a:pPr eaLnBrk="1" hangingPunct="1"/>
            <a:endParaRPr lang="en-US" dirty="0" smtClean="0">
              <a:latin typeface="Arial" pitchFamily="-65" charset="0"/>
              <a:ea typeface="ＭＳ Ｐゴシック" pitchFamily="-65" charset="-128"/>
              <a:cs typeface="ＭＳ Ｐゴシック" pitchFamily="-65" charset="-128"/>
            </a:endParaRPr>
          </a:p>
          <a:p>
            <a:pPr eaLnBrk="1" hangingPunct="1"/>
            <a:endParaRPr lang="en-US" dirty="0" smtClean="0">
              <a:latin typeface="Arial" pitchFamily="-65" charset="0"/>
              <a:ea typeface="ＭＳ Ｐゴシック" pitchFamily="-65" charset="-128"/>
              <a:cs typeface="ＭＳ Ｐゴシック" pitchFamily="-65" charset="-128"/>
            </a:endParaRPr>
          </a:p>
          <a:p>
            <a:pPr eaLnBrk="1" hangingPunct="1"/>
            <a:endParaRPr lang="en-US" dirty="0" smtClean="0">
              <a:latin typeface="Arial" pitchFamily="-65" charset="0"/>
              <a:ea typeface="ＭＳ Ｐゴシック" pitchFamily="-65" charset="-128"/>
              <a:cs typeface="ＭＳ Ｐゴシック" pitchFamily="-65"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dirty="0" err="1" smtClean="0"/>
              <a:t>brookline</a:t>
            </a:r>
            <a:r>
              <a:rPr lang="en-US" dirty="0" smtClean="0"/>
              <a:t> bird club is a 100 </a:t>
            </a:r>
            <a:r>
              <a:rPr lang="en-US" dirty="0" err="1" smtClean="0"/>
              <a:t>yr</a:t>
            </a:r>
            <a:r>
              <a:rPr lang="en-US" baseline="0" dirty="0" smtClean="0"/>
              <a:t> old club of amateur recreational birdwatchers – I am on the board of directors and have been particularly involved in organizing pelagic trips to see seabirds.  We charter a boat out of </a:t>
            </a:r>
            <a:r>
              <a:rPr lang="en-US" baseline="0" dirty="0" err="1" smtClean="0"/>
              <a:t>hyannis</a:t>
            </a:r>
            <a:r>
              <a:rPr lang="en-US" baseline="0" dirty="0" smtClean="0"/>
              <a:t> four times a year.  We charter the boat, and we’re standing at the dock and the question is where should we go?  The ocean is a big place and it is largely gray, flat and featureless.  Use historical records – we have sightings data going back to 2009 in ½ </a:t>
            </a:r>
            <a:r>
              <a:rPr lang="en-US" baseline="0" dirty="0" err="1" smtClean="0"/>
              <a:t>hr</a:t>
            </a:r>
            <a:r>
              <a:rPr lang="en-US" baseline="0" dirty="0" smtClean="0"/>
              <a:t> increments.</a:t>
            </a:r>
            <a:endParaRPr lang="en-US" dirty="0"/>
          </a:p>
        </p:txBody>
      </p:sp>
      <p:sp>
        <p:nvSpPr>
          <p:cNvPr id="4" name="Slide Number Placeholder 3"/>
          <p:cNvSpPr>
            <a:spLocks noGrp="1"/>
          </p:cNvSpPr>
          <p:nvPr>
            <p:ph type="sldNum" sz="quarter" idx="10"/>
          </p:nvPr>
        </p:nvSpPr>
        <p:spPr/>
        <p:txBody>
          <a:bodyPr/>
          <a:lstStyle/>
          <a:p>
            <a:fld id="{7E2A1596-E547-4D5A-8F7C-31A2B70F8004}" type="slidenum">
              <a:rPr lang="en-US" smtClean="0"/>
              <a:pPr/>
              <a:t>15</a:t>
            </a:fld>
            <a:endParaRPr lang="en-US"/>
          </a:p>
        </p:txBody>
      </p:sp>
    </p:spTree>
    <p:extLst>
      <p:ext uri="{BB962C8B-B14F-4D97-AF65-F5344CB8AC3E}">
        <p14:creationId xmlns:p14="http://schemas.microsoft.com/office/powerpoint/2010/main" val="24866906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area</a:t>
            </a:r>
            <a:r>
              <a:rPr lang="en-US" baseline="0" dirty="0" smtClean="0"/>
              <a:t> that we want to target is the continental shelf edge – broad continental shelf a couple of hundred feet deep, then the water depth drops off pretty rapidly to thousands of feet deep.  In addition there are steep canyons at the shelf edge, which are ecologically very rich, there is upwelling of the water in these canyons and mixing, you encounter species in these deep waters that you don’t find closer to shore – for example sperm whales.</a:t>
            </a:r>
          </a:p>
          <a:p>
            <a:endParaRPr lang="en-US" dirty="0"/>
          </a:p>
        </p:txBody>
      </p:sp>
      <p:sp>
        <p:nvSpPr>
          <p:cNvPr id="4" name="Slide Number Placeholder 3"/>
          <p:cNvSpPr>
            <a:spLocks noGrp="1"/>
          </p:cNvSpPr>
          <p:nvPr>
            <p:ph type="sldNum" sz="quarter" idx="10"/>
          </p:nvPr>
        </p:nvSpPr>
        <p:spPr/>
        <p:txBody>
          <a:bodyPr/>
          <a:lstStyle/>
          <a:p>
            <a:fld id="{7E2A1596-E547-4D5A-8F7C-31A2B70F8004}" type="slidenum">
              <a:rPr lang="en-US" smtClean="0"/>
              <a:pPr/>
              <a:t>16</a:t>
            </a:fld>
            <a:endParaRPr lang="en-US"/>
          </a:p>
        </p:txBody>
      </p:sp>
    </p:spTree>
    <p:extLst>
      <p:ext uri="{BB962C8B-B14F-4D97-AF65-F5344CB8AC3E}">
        <p14:creationId xmlns:p14="http://schemas.microsoft.com/office/powerpoint/2010/main" val="1851103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gulf</a:t>
            </a:r>
            <a:r>
              <a:rPr lang="en-US" baseline="0" dirty="0" smtClean="0"/>
              <a:t> stream is an important factor as well – warm water that comes up the </a:t>
            </a:r>
            <a:r>
              <a:rPr lang="en-US" baseline="0" dirty="0" err="1" smtClean="0"/>
              <a:t>atlantic</a:t>
            </a:r>
            <a:r>
              <a:rPr lang="en-US" baseline="0" dirty="0" smtClean="0"/>
              <a:t> coast.  It’s pretty remarkable – </a:t>
            </a:r>
            <a:r>
              <a:rPr lang="en-US" baseline="0" dirty="0" err="1" smtClean="0"/>
              <a:t>boston</a:t>
            </a:r>
            <a:r>
              <a:rPr lang="en-US" baseline="0" dirty="0" smtClean="0"/>
              <a:t> harbor the water is 50 degrees or so, but if you go 100 miles off shore you get to 80 water.  And it looks completely different – the green </a:t>
            </a:r>
            <a:r>
              <a:rPr lang="en-US" baseline="0" dirty="0" err="1" smtClean="0"/>
              <a:t>nearshore</a:t>
            </a:r>
            <a:r>
              <a:rPr lang="en-US" baseline="0" dirty="0" smtClean="0"/>
              <a:t> water that is rich with plankton is replaced with the clear azure waters that you expect to see on a poster of </a:t>
            </a:r>
            <a:r>
              <a:rPr lang="en-US" baseline="0" dirty="0" err="1" smtClean="0"/>
              <a:t>hawaii</a:t>
            </a:r>
            <a:r>
              <a:rPr lang="en-US" baseline="0" dirty="0" smtClean="0"/>
              <a:t> or something.   The gulf stream itself doesn’t really get all that close to MA, but there often are warm water </a:t>
            </a:r>
            <a:r>
              <a:rPr lang="en-US" baseline="0" dirty="0" err="1" smtClean="0"/>
              <a:t>eddie</a:t>
            </a:r>
            <a:r>
              <a:rPr lang="en-US" baseline="0" dirty="0" smtClean="0"/>
              <a:t> that swirls up and can get to the shelf edge.  The gulf stream is highly variable from year to year, and we often try to target the warm water.  Some times the warm water is just not around and you can’t get to it…</a:t>
            </a:r>
            <a:endParaRPr lang="en-US" dirty="0"/>
          </a:p>
        </p:txBody>
      </p:sp>
      <p:sp>
        <p:nvSpPr>
          <p:cNvPr id="4" name="Slide Number Placeholder 3"/>
          <p:cNvSpPr>
            <a:spLocks noGrp="1"/>
          </p:cNvSpPr>
          <p:nvPr>
            <p:ph type="sldNum" sz="quarter" idx="10"/>
          </p:nvPr>
        </p:nvSpPr>
        <p:spPr/>
        <p:txBody>
          <a:bodyPr/>
          <a:lstStyle/>
          <a:p>
            <a:fld id="{7E2A1596-E547-4D5A-8F7C-31A2B70F8004}" type="slidenum">
              <a:rPr lang="en-US" smtClean="0"/>
              <a:pPr/>
              <a:t>17</a:t>
            </a:fld>
            <a:endParaRPr lang="en-US"/>
          </a:p>
        </p:txBody>
      </p:sp>
    </p:spTree>
    <p:extLst>
      <p:ext uri="{BB962C8B-B14F-4D97-AF65-F5344CB8AC3E}">
        <p14:creationId xmlns:p14="http://schemas.microsoft.com/office/powerpoint/2010/main" val="31437237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pretty much the holy grail for birders – this bird is called the white-faced storm petrel, it’s nickname is “the grey ghost” of the </a:t>
            </a:r>
            <a:r>
              <a:rPr lang="en-US" baseline="0" dirty="0" err="1" smtClean="0"/>
              <a:t>atlantic</a:t>
            </a:r>
            <a:r>
              <a:rPr lang="en-US" baseline="0" dirty="0" smtClean="0"/>
              <a:t>.  The </a:t>
            </a:r>
            <a:r>
              <a:rPr lang="en-US" baseline="0" dirty="0" err="1" smtClean="0"/>
              <a:t>bbc</a:t>
            </a:r>
            <a:r>
              <a:rPr lang="en-US" baseline="0" dirty="0" smtClean="0"/>
              <a:t> trips have had pretty good luck finding these guys, and we may have figured out where they are and when they are there.  So people are really clamoring to get on our trips to see there guys – people get on planes and fly in from all over the country to get on our chartered boats to see this bird.</a:t>
            </a:r>
            <a:endParaRPr lang="en-US" dirty="0"/>
          </a:p>
        </p:txBody>
      </p:sp>
      <p:sp>
        <p:nvSpPr>
          <p:cNvPr id="4" name="Slide Number Placeholder 3"/>
          <p:cNvSpPr>
            <a:spLocks noGrp="1"/>
          </p:cNvSpPr>
          <p:nvPr>
            <p:ph type="sldNum" sz="quarter" idx="10"/>
          </p:nvPr>
        </p:nvSpPr>
        <p:spPr/>
        <p:txBody>
          <a:bodyPr/>
          <a:lstStyle/>
          <a:p>
            <a:fld id="{7E2A1596-E547-4D5A-8F7C-31A2B70F8004}" type="slidenum">
              <a:rPr lang="en-US" smtClean="0"/>
              <a:pPr/>
              <a:t>18</a:t>
            </a:fld>
            <a:endParaRPr lang="en-US"/>
          </a:p>
        </p:txBody>
      </p:sp>
    </p:spTree>
    <p:extLst>
      <p:ext uri="{BB962C8B-B14F-4D97-AF65-F5344CB8AC3E}">
        <p14:creationId xmlns:p14="http://schemas.microsoft.com/office/powerpoint/2010/main" val="23524627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the data that I pulled from </a:t>
            </a:r>
            <a:r>
              <a:rPr lang="en-US" baseline="0" dirty="0" err="1" smtClean="0"/>
              <a:t>eBird</a:t>
            </a:r>
            <a:r>
              <a:rPr lang="en-US" baseline="0" dirty="0" smtClean="0"/>
              <a:t>- all the records of WFSP – scattered reports along the </a:t>
            </a:r>
            <a:r>
              <a:rPr lang="en-US" baseline="0" dirty="0" err="1" smtClean="0"/>
              <a:t>atlantic</a:t>
            </a:r>
            <a:r>
              <a:rPr lang="en-US" baseline="0" dirty="0" smtClean="0"/>
              <a:t> coast – with a real cluster off the coast of MA on the BBC trips.</a:t>
            </a:r>
            <a:endParaRPr lang="en-US" dirty="0"/>
          </a:p>
        </p:txBody>
      </p:sp>
      <p:sp>
        <p:nvSpPr>
          <p:cNvPr id="4" name="Slide Number Placeholder 3"/>
          <p:cNvSpPr>
            <a:spLocks noGrp="1"/>
          </p:cNvSpPr>
          <p:nvPr>
            <p:ph type="sldNum" sz="quarter" idx="10"/>
          </p:nvPr>
        </p:nvSpPr>
        <p:spPr/>
        <p:txBody>
          <a:bodyPr/>
          <a:lstStyle/>
          <a:p>
            <a:fld id="{7E2A1596-E547-4D5A-8F7C-31A2B70F8004}" type="slidenum">
              <a:rPr lang="en-US" smtClean="0"/>
              <a:pPr/>
              <a:t>19</a:t>
            </a:fld>
            <a:endParaRPr lang="en-US"/>
          </a:p>
        </p:txBody>
      </p:sp>
    </p:spTree>
    <p:extLst>
      <p:ext uri="{BB962C8B-B14F-4D97-AF65-F5344CB8AC3E}">
        <p14:creationId xmlns:p14="http://schemas.microsoft.com/office/powerpoint/2010/main" val="2095709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9C675EDD-4D47-5544-AEFA-16CA105833F8}" type="slidenum">
              <a:rPr lang="en-US">
                <a:solidFill>
                  <a:srgbClr val="000000"/>
                </a:solidFill>
              </a:rPr>
              <a:pPr/>
              <a:t>2</a:t>
            </a:fld>
            <a:endParaRPr lang="en-US">
              <a:solidFill>
                <a:srgbClr val="000000"/>
              </a:solidFill>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p:spPr>
        <p:txBody>
          <a:bodyPr/>
          <a:lstStyle/>
          <a:p>
            <a:pPr eaLnBrk="1" hangingPunct="1"/>
            <a:r>
              <a:rPr lang="en-US" dirty="0" err="1" smtClean="0">
                <a:latin typeface="Arial" pitchFamily="-65" charset="0"/>
                <a:ea typeface="ＭＳ Ｐゴシック" pitchFamily="-65" charset="-128"/>
                <a:cs typeface="ＭＳ Ｐゴシック" pitchFamily="-65" charset="-128"/>
              </a:rPr>
              <a:t>Stellwagen</a:t>
            </a:r>
            <a:r>
              <a:rPr lang="en-US" baseline="0" dirty="0" smtClean="0">
                <a:latin typeface="Arial" pitchFamily="-65" charset="0"/>
                <a:ea typeface="ＭＳ Ｐゴシック" pitchFamily="-65" charset="-128"/>
                <a:cs typeface="ＭＳ Ｐゴシック" pitchFamily="-65" charset="-128"/>
              </a:rPr>
              <a:t> Bank an 842 </a:t>
            </a:r>
            <a:r>
              <a:rPr lang="en-US" baseline="0" dirty="0" err="1" smtClean="0">
                <a:latin typeface="Arial" pitchFamily="-65" charset="0"/>
                <a:ea typeface="ＭＳ Ｐゴシック" pitchFamily="-65" charset="-128"/>
                <a:cs typeface="ＭＳ Ｐゴシック" pitchFamily="-65" charset="-128"/>
              </a:rPr>
              <a:t>sq</a:t>
            </a:r>
            <a:r>
              <a:rPr lang="en-US" baseline="0" dirty="0" smtClean="0">
                <a:latin typeface="Arial" pitchFamily="-65" charset="0"/>
                <a:ea typeface="ＭＳ Ｐゴシック" pitchFamily="-65" charset="-128"/>
                <a:cs typeface="ＭＳ Ｐゴシック" pitchFamily="-65" charset="-128"/>
              </a:rPr>
              <a:t> mile marine sanctuary, is an underwater plateau (100-120 feet deep), while the surrounding waters are 300-600 </a:t>
            </a:r>
            <a:r>
              <a:rPr lang="en-US" baseline="0" dirty="0" err="1" smtClean="0">
                <a:latin typeface="Arial" pitchFamily="-65" charset="0"/>
                <a:ea typeface="ＭＳ Ｐゴシック" pitchFamily="-65" charset="-128"/>
                <a:cs typeface="ＭＳ Ｐゴシック" pitchFamily="-65" charset="-128"/>
              </a:rPr>
              <a:t>ft</a:t>
            </a:r>
            <a:r>
              <a:rPr lang="en-US" baseline="0" dirty="0" smtClean="0">
                <a:latin typeface="Arial" pitchFamily="-65" charset="0"/>
                <a:ea typeface="ＭＳ Ｐゴシック" pitchFamily="-65" charset="-128"/>
                <a:cs typeface="ＭＳ Ｐゴシック" pitchFamily="-65" charset="-128"/>
              </a:rPr>
              <a:t> deep.  This underwater feature causes upwelling, nutrients, minerals, and mixing of the water column, leading to a ecologically rich marine environment.  Perhaps best known for the whales, but also fish, and less studied – the birds.  For example the last complete seabird survey was conducted in the 90’s.   same geological feature that formed cape cod – receding </a:t>
            </a:r>
            <a:r>
              <a:rPr lang="en-US" baseline="0" dirty="0" err="1" smtClean="0">
                <a:latin typeface="Arial" pitchFamily="-65" charset="0"/>
                <a:ea typeface="ＭＳ Ｐゴシック" pitchFamily="-65" charset="-128"/>
                <a:cs typeface="ＭＳ Ｐゴシック" pitchFamily="-65" charset="-128"/>
              </a:rPr>
              <a:t>galcial</a:t>
            </a:r>
            <a:r>
              <a:rPr lang="en-US" baseline="0" dirty="0" smtClean="0">
                <a:latin typeface="Arial" pitchFamily="-65" charset="0"/>
                <a:ea typeface="ＭＳ Ｐゴシック" pitchFamily="-65" charset="-128"/>
                <a:cs typeface="ＭＳ Ｐゴシック" pitchFamily="-65" charset="-128"/>
              </a:rPr>
              <a:t> moraine. </a:t>
            </a:r>
          </a:p>
          <a:p>
            <a:pPr eaLnBrk="1" hangingPunct="1"/>
            <a:r>
              <a:rPr lang="en-US" dirty="0" smtClean="0">
                <a:latin typeface="Arial" pitchFamily="-65" charset="0"/>
                <a:ea typeface="ＭＳ Ｐゴシック" pitchFamily="-65" charset="-128"/>
                <a:cs typeface="ＭＳ Ｐゴシック" pitchFamily="-65" charset="-128"/>
              </a:rPr>
              <a:t>S4 </a:t>
            </a:r>
            <a:r>
              <a:rPr lang="en-US" dirty="0" err="1" smtClean="0">
                <a:latin typeface="Arial" pitchFamily="-65" charset="0"/>
                <a:ea typeface="ＭＳ Ｐゴシック" pitchFamily="-65" charset="-128"/>
                <a:cs typeface="ＭＳ Ｐゴシック" pitchFamily="-65" charset="-128"/>
              </a:rPr>
              <a:t>prgram</a:t>
            </a:r>
            <a:r>
              <a:rPr lang="en-US" dirty="0" smtClean="0">
                <a:latin typeface="Arial" pitchFamily="-65" charset="0"/>
                <a:ea typeface="ＭＳ Ｐゴシック" pitchFamily="-65" charset="-128"/>
                <a:cs typeface="ＭＳ Ｐゴシック" pitchFamily="-65" charset="-128"/>
              </a:rPr>
              <a:t> was</a:t>
            </a:r>
            <a:r>
              <a:rPr lang="en-US" baseline="0" dirty="0" smtClean="0">
                <a:latin typeface="Arial" pitchFamily="-65" charset="0"/>
                <a:ea typeface="ＭＳ Ｐゴシック" pitchFamily="-65" charset="-128"/>
                <a:cs typeface="ＭＳ Ｐゴシック" pitchFamily="-65" charset="-128"/>
              </a:rPr>
              <a:t> set up in 2011 to look at the seabirds….  Completed the </a:t>
            </a:r>
            <a:r>
              <a:rPr lang="en-US" baseline="0" dirty="0" err="1" smtClean="0">
                <a:latin typeface="Arial" pitchFamily="-65" charset="0"/>
                <a:ea typeface="ＭＳ Ｐゴシック" pitchFamily="-65" charset="-128"/>
                <a:cs typeface="ＭＳ Ｐゴシック" pitchFamily="-65" charset="-128"/>
              </a:rPr>
              <a:t>triumverate</a:t>
            </a:r>
            <a:r>
              <a:rPr lang="en-US" baseline="0" dirty="0" smtClean="0">
                <a:latin typeface="Arial" pitchFamily="-65" charset="0"/>
                <a:ea typeface="ＭＳ Ｐゴシック" pitchFamily="-65" charset="-128"/>
                <a:cs typeface="ＭＳ Ｐゴシック" pitchFamily="-65" charset="-128"/>
              </a:rPr>
              <a:t> </a:t>
            </a:r>
          </a:p>
          <a:p>
            <a:pPr eaLnBrk="1" hangingPunct="1"/>
            <a:endParaRPr lang="en-US" dirty="0" smtClean="0">
              <a:latin typeface="Arial" pitchFamily="-65" charset="0"/>
              <a:ea typeface="ＭＳ Ｐゴシック" pitchFamily="-65" charset="-128"/>
              <a:cs typeface="ＭＳ Ｐゴシック" pitchFamily="-65"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Three summers</a:t>
            </a:r>
            <a:r>
              <a:rPr lang="en-US" baseline="0" dirty="0" smtClean="0"/>
              <a:t> ago, the route of the trip is shown here, we tabulated seabird sightings every 30 minutes at each one of these grey points – each of the yellow stars is a WFSP sighting.  The totals were tabulated by Rick </a:t>
            </a:r>
            <a:r>
              <a:rPr lang="en-US" baseline="0" dirty="0" err="1" smtClean="0"/>
              <a:t>Heil</a:t>
            </a:r>
            <a:r>
              <a:rPr lang="en-US" baseline="0" dirty="0" smtClean="0"/>
              <a:t> – one of the best birders in the state.</a:t>
            </a:r>
            <a:endParaRPr lang="en-US" dirty="0"/>
          </a:p>
        </p:txBody>
      </p:sp>
      <p:sp>
        <p:nvSpPr>
          <p:cNvPr id="4" name="Slide Number Placeholder 3"/>
          <p:cNvSpPr>
            <a:spLocks noGrp="1"/>
          </p:cNvSpPr>
          <p:nvPr>
            <p:ph type="sldNum" sz="quarter" idx="10"/>
          </p:nvPr>
        </p:nvSpPr>
        <p:spPr/>
        <p:txBody>
          <a:bodyPr/>
          <a:lstStyle/>
          <a:p>
            <a:fld id="{7E2A1596-E547-4D5A-8F7C-31A2B70F8004}" type="slidenum">
              <a:rPr lang="en-US" smtClean="0"/>
              <a:pPr/>
              <a:t>20</a:t>
            </a:fld>
            <a:endParaRPr lang="en-US"/>
          </a:p>
        </p:txBody>
      </p:sp>
    </p:spTree>
    <p:extLst>
      <p:ext uri="{BB962C8B-B14F-4D97-AF65-F5344CB8AC3E}">
        <p14:creationId xmlns:p14="http://schemas.microsoft.com/office/powerpoint/2010/main" val="31312527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maps show</a:t>
            </a:r>
            <a:r>
              <a:rPr lang="en-US" baseline="0" dirty="0" smtClean="0"/>
              <a:t> summary by species, and the interesting thing is that there are clear trends for where certain birds are found – terns and gulls are really near shore species – </a:t>
            </a:r>
            <a:r>
              <a:rPr lang="en-US" baseline="0" dirty="0" err="1" smtClean="0"/>
              <a:t>wilson’s</a:t>
            </a:r>
            <a:r>
              <a:rPr lang="en-US" baseline="0" dirty="0" smtClean="0"/>
              <a:t> storm petrels are found throughout, with higher numbers further off shore.  Some species are exclusively found in the deeper water- Leach’s storm petrel, band </a:t>
            </a:r>
            <a:r>
              <a:rPr lang="en-US" baseline="0" dirty="0" err="1" smtClean="0"/>
              <a:t>rumped</a:t>
            </a:r>
            <a:r>
              <a:rPr lang="en-US" baseline="0" dirty="0" smtClean="0"/>
              <a:t> are found in deeper water and in association with warmer water.  As well as the WFSP.</a:t>
            </a:r>
            <a:endParaRPr lang="en-US" dirty="0"/>
          </a:p>
        </p:txBody>
      </p:sp>
      <p:sp>
        <p:nvSpPr>
          <p:cNvPr id="4" name="Slide Number Placeholder 3"/>
          <p:cNvSpPr>
            <a:spLocks noGrp="1"/>
          </p:cNvSpPr>
          <p:nvPr>
            <p:ph type="sldNum" sz="quarter" idx="10"/>
          </p:nvPr>
        </p:nvSpPr>
        <p:spPr/>
        <p:txBody>
          <a:bodyPr/>
          <a:lstStyle/>
          <a:p>
            <a:fld id="{7E2A1596-E547-4D5A-8F7C-31A2B70F8004}" type="slidenum">
              <a:rPr lang="en-US" smtClean="0"/>
              <a:pPr/>
              <a:t>21</a:t>
            </a:fld>
            <a:endParaRPr lang="en-US"/>
          </a:p>
        </p:txBody>
      </p:sp>
    </p:spTree>
    <p:extLst>
      <p:ext uri="{BB962C8B-B14F-4D97-AF65-F5344CB8AC3E}">
        <p14:creationId xmlns:p14="http://schemas.microsoft.com/office/powerpoint/2010/main" val="41315854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Last summer – Aug 2012 we had a trip for the ages,</a:t>
            </a:r>
            <a:r>
              <a:rPr lang="en-US" baseline="0" dirty="0" smtClean="0"/>
              <a:t> every shearwater and storm-petrel that have ever been seen in MA were seen on that trip.  It was interesting because it really highlighted that this area of the shelf edge is the place to go for WFSP, as well as some other really amazingly rare sightings.  There were two interesting areas – the shelf edge of course, but then also the really sharp temperature break between cold water over the </a:t>
            </a:r>
            <a:r>
              <a:rPr lang="en-US" baseline="0" dirty="0" err="1" smtClean="0"/>
              <a:t>nantucket</a:t>
            </a:r>
            <a:r>
              <a:rPr lang="en-US" baseline="0" dirty="0" smtClean="0"/>
              <a:t> shoals and the gulf stream.</a:t>
            </a:r>
            <a:endParaRPr lang="en-US" dirty="0"/>
          </a:p>
        </p:txBody>
      </p:sp>
      <p:sp>
        <p:nvSpPr>
          <p:cNvPr id="4" name="Slide Number Placeholder 3"/>
          <p:cNvSpPr>
            <a:spLocks noGrp="1"/>
          </p:cNvSpPr>
          <p:nvPr>
            <p:ph type="sldNum" sz="quarter" idx="10"/>
          </p:nvPr>
        </p:nvSpPr>
        <p:spPr/>
        <p:txBody>
          <a:bodyPr/>
          <a:lstStyle/>
          <a:p>
            <a:fld id="{7E2A1596-E547-4D5A-8F7C-31A2B70F8004}" type="slidenum">
              <a:rPr lang="en-US" smtClean="0"/>
              <a:pPr/>
              <a:t>22</a:t>
            </a:fld>
            <a:endParaRPr lang="en-US"/>
          </a:p>
        </p:txBody>
      </p:sp>
    </p:spTree>
    <p:extLst>
      <p:ext uri="{BB962C8B-B14F-4D97-AF65-F5344CB8AC3E}">
        <p14:creationId xmlns:p14="http://schemas.microsoft.com/office/powerpoint/2010/main" val="5354848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encountered</a:t>
            </a:r>
            <a:r>
              <a:rPr lang="en-US" baseline="0" dirty="0" smtClean="0"/>
              <a:t> some really massive flocks of common terns and </a:t>
            </a:r>
            <a:r>
              <a:rPr lang="en-US" baseline="0" dirty="0" err="1" smtClean="0"/>
              <a:t>grsh</a:t>
            </a:r>
            <a:r>
              <a:rPr lang="en-US" baseline="0" dirty="0" smtClean="0"/>
              <a:t>.  Similar trends with other species that we observed – LESP, BRSP, WISP…</a:t>
            </a:r>
            <a:endParaRPr lang="en-US" dirty="0"/>
          </a:p>
        </p:txBody>
      </p:sp>
      <p:sp>
        <p:nvSpPr>
          <p:cNvPr id="4" name="Slide Number Placeholder 3"/>
          <p:cNvSpPr>
            <a:spLocks noGrp="1"/>
          </p:cNvSpPr>
          <p:nvPr>
            <p:ph type="sldNum" sz="quarter" idx="10"/>
          </p:nvPr>
        </p:nvSpPr>
        <p:spPr/>
        <p:txBody>
          <a:bodyPr/>
          <a:lstStyle/>
          <a:p>
            <a:fld id="{7E2A1596-E547-4D5A-8F7C-31A2B70F8004}" type="slidenum">
              <a:rPr lang="en-US" smtClean="0"/>
              <a:pPr/>
              <a:t>23</a:t>
            </a:fld>
            <a:endParaRPr lang="en-US"/>
          </a:p>
        </p:txBody>
      </p:sp>
    </p:spTree>
    <p:extLst>
      <p:ext uri="{BB962C8B-B14F-4D97-AF65-F5344CB8AC3E}">
        <p14:creationId xmlns:p14="http://schemas.microsoft.com/office/powerpoint/2010/main" val="6284821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FAAA24E7-F107-C94A-9BB0-3D7E0FA391D3}" type="slidenum">
              <a:rPr lang="en-US">
                <a:solidFill>
                  <a:srgbClr val="000000"/>
                </a:solidFill>
              </a:rPr>
              <a:pPr/>
              <a:t>26</a:t>
            </a:fld>
            <a:endParaRPr lang="en-US">
              <a:solidFill>
                <a:srgbClr val="000000"/>
              </a:solidFill>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pPr eaLnBrk="1" hangingPunct="1"/>
            <a:r>
              <a:rPr lang="en-US" smtClean="0">
                <a:latin typeface="Arial" pitchFamily="-65" charset="0"/>
                <a:ea typeface="ＭＳ Ｐゴシック" pitchFamily="-65" charset="-128"/>
                <a:cs typeface="ＭＳ Ｐゴシック" pitchFamily="-65" charset="-128"/>
              </a:rPr>
              <a:t>Many benefits with collaboration</a:t>
            </a:r>
          </a:p>
          <a:p>
            <a:pPr eaLnBrk="1" hangingPunct="1"/>
            <a:endParaRPr lang="en-US" smtClean="0">
              <a:latin typeface="Arial" pitchFamily="-65" charset="0"/>
              <a:ea typeface="ＭＳ Ｐゴシック" pitchFamily="-65" charset="-128"/>
              <a:cs typeface="ＭＳ Ｐゴシック" pitchFamily="-65" charset="-128"/>
            </a:endParaRPr>
          </a:p>
          <a:p>
            <a:pPr eaLnBrk="1" hangingPunct="1"/>
            <a:r>
              <a:rPr lang="en-US" smtClean="0">
                <a:latin typeface="Arial" pitchFamily="-65" charset="0"/>
                <a:ea typeface="ＭＳ Ｐゴシック" pitchFamily="-65" charset="-128"/>
                <a:cs typeface="ＭＳ Ｐゴシック" pitchFamily="-65" charset="-128"/>
              </a:rPr>
              <a:t>It takes a village: consultants, education partners, grad students and professors, funders</a:t>
            </a:r>
          </a:p>
          <a:p>
            <a:pPr eaLnBrk="1" hangingPunct="1"/>
            <a:r>
              <a:rPr lang="en-US" smtClean="0">
                <a:latin typeface="Arial" pitchFamily="-65" charset="0"/>
                <a:ea typeface="ＭＳ Ｐゴシック" pitchFamily="-65" charset="-128"/>
                <a:cs typeface="ＭＳ Ｐゴシック" pitchFamily="-65" charset="-128"/>
              </a:rPr>
              <a:t/>
            </a:r>
            <a:br>
              <a:rPr lang="en-US" smtClean="0">
                <a:latin typeface="Arial" pitchFamily="-65" charset="0"/>
                <a:ea typeface="ＭＳ Ｐゴシック" pitchFamily="-65" charset="-128"/>
                <a:cs typeface="ＭＳ Ｐゴシック" pitchFamily="-65" charset="-128"/>
              </a:rPr>
            </a:br>
            <a:r>
              <a:rPr lang="en-US" smtClean="0">
                <a:latin typeface="Arial" pitchFamily="-65" charset="0"/>
                <a:ea typeface="ＭＳ Ｐゴシック" pitchFamily="-65" charset="-128"/>
                <a:cs typeface="ＭＳ Ｐゴシック" pitchFamily="-65" charset="-128"/>
              </a:rPr>
              <a:t>Data will be shared, used to inform on state of sanctuary, in conjunction with other data to look at forage/prey/other</a:t>
            </a:r>
          </a:p>
          <a:p>
            <a:pPr eaLnBrk="1" hangingPunct="1"/>
            <a:endParaRPr lang="en-US" smtClean="0">
              <a:latin typeface="Arial" pitchFamily="-65" charset="0"/>
              <a:ea typeface="ＭＳ Ｐゴシック" pitchFamily="-65" charset="-128"/>
              <a:cs typeface="ＭＳ Ｐゴシック" pitchFamily="-65" charset="-128"/>
            </a:endParaRPr>
          </a:p>
          <a:p>
            <a:pPr eaLnBrk="1" hangingPunct="1"/>
            <a:r>
              <a:rPr lang="en-US" smtClean="0">
                <a:latin typeface="Arial" pitchFamily="-65" charset="0"/>
                <a:ea typeface="ＭＳ Ｐゴシック" pitchFamily="-65" charset="-128"/>
                <a:cs typeface="ＭＳ Ｐゴシック" pitchFamily="-65" charset="-128"/>
              </a:rPr>
              <a:t>First grant: $5K from the Nuttall Ornithological Club’s Blake-Nuttall Fund for equipment and supplies for  program</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xfrm>
            <a:off x="3885996" y="8686800"/>
            <a:ext cx="2972004" cy="457200"/>
          </a:xfrm>
          <a:noFill/>
        </p:spPr>
        <p:txBody>
          <a:bodyPr/>
          <a:lstStyle/>
          <a:p>
            <a:fld id="{676266C6-8D53-C84D-BD14-65F52E3D0471}" type="slidenum">
              <a:rPr lang="en-US">
                <a:solidFill>
                  <a:srgbClr val="000000"/>
                </a:solidFill>
              </a:rPr>
              <a:pPr/>
              <a:t>27</a:t>
            </a:fld>
            <a:endParaRPr lang="en-US">
              <a:solidFill>
                <a:srgbClr val="000000"/>
              </a:solidFill>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xfrm>
            <a:off x="456996" y="4343400"/>
            <a:ext cx="6172507" cy="4114800"/>
          </a:xfrm>
          <a:noFill/>
          <a:ln/>
        </p:spPr>
        <p:txBody>
          <a:bodyPr/>
          <a:lstStyle/>
          <a:p>
            <a:r>
              <a:rPr lang="en-US" smtClean="0">
                <a:latin typeface="Arial" pitchFamily="-65" charset="0"/>
                <a:ea typeface="ＭＳ Ｐゴシック" pitchFamily="-65" charset="-128"/>
                <a:cs typeface="ＭＳ Ｐゴシック" pitchFamily="-65" charset="-128"/>
              </a:rPr>
              <a:t>I look forward to your feedback, ideas, funding opps, etc.  Questions?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fld id="{8DDB43E4-4253-7647-9A1E-B5FF8A2C9F00}" type="slidenum">
              <a:rPr lang="en-US">
                <a:solidFill>
                  <a:srgbClr val="000000"/>
                </a:solidFill>
              </a:rPr>
              <a:pPr/>
              <a:t>3</a:t>
            </a:fld>
            <a:endParaRPr lang="en-US">
              <a:solidFill>
                <a:srgbClr val="000000"/>
              </a:solidFill>
            </a:endParaRPr>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p:spPr>
        <p:txBody>
          <a:bodyPr/>
          <a:lstStyle/>
          <a:p>
            <a:pPr eaLnBrk="1" hangingPunct="1"/>
            <a:r>
              <a:rPr lang="en-US" dirty="0" smtClean="0">
                <a:latin typeface="Arial" pitchFamily="-65" charset="0"/>
                <a:ea typeface="ＭＳ Ｐゴシック" pitchFamily="-65" charset="-128"/>
                <a:cs typeface="ＭＳ Ｐゴシック" pitchFamily="-65" charset="-128"/>
              </a:rPr>
              <a:t>Before we go much further I wanted to show you some of the birds that we are talking about – some of the</a:t>
            </a:r>
            <a:r>
              <a:rPr lang="en-US" baseline="0" dirty="0" smtClean="0">
                <a:latin typeface="Arial" pitchFamily="-65" charset="0"/>
                <a:ea typeface="ＭＳ Ｐゴシック" pitchFamily="-65" charset="-128"/>
                <a:cs typeface="ＭＳ Ｐゴシック" pitchFamily="-65" charset="-128"/>
              </a:rPr>
              <a:t> perhaps less interesting birds on </a:t>
            </a:r>
            <a:r>
              <a:rPr lang="en-US" baseline="0" dirty="0" err="1" smtClean="0">
                <a:latin typeface="Arial" pitchFamily="-65" charset="0"/>
                <a:ea typeface="ＭＳ Ｐゴシック" pitchFamily="-65" charset="-128"/>
                <a:cs typeface="ＭＳ Ｐゴシック" pitchFamily="-65" charset="-128"/>
              </a:rPr>
              <a:t>stellwagen</a:t>
            </a:r>
            <a:r>
              <a:rPr lang="en-US" baseline="0" dirty="0" smtClean="0">
                <a:latin typeface="Arial" pitchFamily="-65" charset="0"/>
                <a:ea typeface="ＭＳ Ｐゴシック" pitchFamily="-65" charset="-128"/>
                <a:cs typeface="ＭＳ Ｐゴシック" pitchFamily="-65" charset="-128"/>
              </a:rPr>
              <a:t> are the gulls – but they too can be interesting, for </a:t>
            </a:r>
            <a:r>
              <a:rPr lang="en-US" baseline="0" dirty="0" err="1" smtClean="0">
                <a:latin typeface="Arial" pitchFamily="-65" charset="0"/>
                <a:ea typeface="ＭＳ Ｐゴシック" pitchFamily="-65" charset="-128"/>
                <a:cs typeface="ＭＳ Ｐゴシック" pitchFamily="-65" charset="-128"/>
              </a:rPr>
              <a:t>exmaple</a:t>
            </a:r>
            <a:r>
              <a:rPr lang="en-US" baseline="0" dirty="0" smtClean="0">
                <a:latin typeface="Arial" pitchFamily="-65" charset="0"/>
                <a:ea typeface="ＭＳ Ｐゴシック" pitchFamily="-65" charset="-128"/>
                <a:cs typeface="ＭＳ Ｐゴシック" pitchFamily="-65" charset="-128"/>
              </a:rPr>
              <a:t> in this picture here we have three different species of gulls, a couple of different plumages…  so they can still be challenging.  They are year round residents although the numbers and the species composition of the gulls changes throughout the year.  On the right here is another bird that is seen on the sanctuary throughout the year – the northern gannet.  It is in the </a:t>
            </a:r>
            <a:r>
              <a:rPr lang="en-US" baseline="0" dirty="0" err="1" smtClean="0">
                <a:latin typeface="Arial" pitchFamily="-65" charset="0"/>
                <a:ea typeface="ＭＳ Ｐゴシック" pitchFamily="-65" charset="-128"/>
                <a:cs typeface="ＭＳ Ｐゴシック" pitchFamily="-65" charset="-128"/>
              </a:rPr>
              <a:t>Sulid</a:t>
            </a:r>
            <a:r>
              <a:rPr lang="en-US" baseline="0" dirty="0" smtClean="0">
                <a:latin typeface="Arial" pitchFamily="-65" charset="0"/>
                <a:ea typeface="ＭＳ Ｐゴシック" pitchFamily="-65" charset="-128"/>
                <a:cs typeface="ＭＳ Ｐゴシック" pitchFamily="-65" charset="-128"/>
              </a:rPr>
              <a:t> family, and is pretty closely related to boobies.</a:t>
            </a:r>
            <a:endParaRPr lang="en-US" dirty="0">
              <a:latin typeface="Arial" pitchFamily="-65" charset="0"/>
              <a:ea typeface="ＭＳ Ｐゴシック" pitchFamily="-65" charset="-128"/>
              <a:cs typeface="ＭＳ Ｐゴシック" pitchFamily="-65"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fld id="{8DDB43E4-4253-7647-9A1E-B5FF8A2C9F00}" type="slidenum">
              <a:rPr lang="en-US">
                <a:solidFill>
                  <a:srgbClr val="000000"/>
                </a:solidFill>
              </a:rPr>
              <a:pPr/>
              <a:t>4</a:t>
            </a:fld>
            <a:endParaRPr lang="en-US">
              <a:solidFill>
                <a:srgbClr val="000000"/>
              </a:solidFill>
            </a:endParaRPr>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p:spPr>
        <p:txBody>
          <a:bodyPr/>
          <a:lstStyle/>
          <a:p>
            <a:pPr eaLnBrk="1" hangingPunct="1"/>
            <a:r>
              <a:rPr lang="en-US" dirty="0" smtClean="0">
                <a:latin typeface="Arial" pitchFamily="-65" charset="0"/>
                <a:ea typeface="ＭＳ Ｐゴシック" pitchFamily="-65" charset="-128"/>
                <a:cs typeface="ＭＳ Ｐゴシック" pitchFamily="-65" charset="-128"/>
              </a:rPr>
              <a:t>These are some of the more</a:t>
            </a:r>
            <a:r>
              <a:rPr lang="en-US" baseline="0" dirty="0" smtClean="0">
                <a:latin typeface="Arial" pitchFamily="-65" charset="0"/>
                <a:ea typeface="ＭＳ Ｐゴシック" pitchFamily="-65" charset="-128"/>
                <a:cs typeface="ＭＳ Ｐゴシック" pitchFamily="-65" charset="-128"/>
              </a:rPr>
              <a:t> exotic summer visitors to SB…  these birds are called shearwaters, and unlike gulls they spend their entire lives at sea, only coming on land to breed.  And they are long distance </a:t>
            </a:r>
            <a:r>
              <a:rPr lang="en-US" baseline="0" dirty="0" err="1" smtClean="0">
                <a:latin typeface="Arial" pitchFamily="-65" charset="0"/>
                <a:ea typeface="ＭＳ Ｐゴシック" pitchFamily="-65" charset="-128"/>
                <a:cs typeface="ＭＳ Ｐゴシック" pitchFamily="-65" charset="-128"/>
              </a:rPr>
              <a:t>travellers</a:t>
            </a:r>
            <a:r>
              <a:rPr lang="en-US" baseline="0" dirty="0" smtClean="0">
                <a:latin typeface="Arial" pitchFamily="-65" charset="0"/>
                <a:ea typeface="ＭＳ Ｐゴシック" pitchFamily="-65" charset="-128"/>
                <a:cs typeface="ＭＳ Ｐゴシック" pitchFamily="-65" charset="-128"/>
              </a:rPr>
              <a:t>, the COSH breeds in the eastern </a:t>
            </a:r>
            <a:r>
              <a:rPr lang="en-US" baseline="0" dirty="0" err="1" smtClean="0">
                <a:latin typeface="Arial" pitchFamily="-65" charset="0"/>
                <a:ea typeface="ＭＳ Ｐゴシック" pitchFamily="-65" charset="-128"/>
                <a:cs typeface="ＭＳ Ｐゴシック" pitchFamily="-65" charset="-128"/>
              </a:rPr>
              <a:t>atlantic</a:t>
            </a:r>
            <a:r>
              <a:rPr lang="en-US" baseline="0" dirty="0" smtClean="0">
                <a:latin typeface="Arial" pitchFamily="-65" charset="0"/>
                <a:ea typeface="ＭＳ Ｐゴシック" pitchFamily="-65" charset="-128"/>
                <a:cs typeface="ＭＳ Ｐゴシック" pitchFamily="-65" charset="-128"/>
              </a:rPr>
              <a:t>, the canary islands and </a:t>
            </a:r>
            <a:r>
              <a:rPr lang="en-US" baseline="0" dirty="0" err="1" smtClean="0">
                <a:latin typeface="Arial" pitchFamily="-65" charset="0"/>
                <a:ea typeface="ＭＳ Ｐゴシック" pitchFamily="-65" charset="-128"/>
                <a:cs typeface="ＭＳ Ｐゴシック" pitchFamily="-65" charset="-128"/>
              </a:rPr>
              <a:t>azores</a:t>
            </a:r>
            <a:r>
              <a:rPr lang="en-US" baseline="0" dirty="0" smtClean="0">
                <a:latin typeface="Arial" pitchFamily="-65" charset="0"/>
                <a:ea typeface="ＭＳ Ｐゴシック" pitchFamily="-65" charset="-128"/>
                <a:cs typeface="ＭＳ Ｐゴシック" pitchFamily="-65" charset="-128"/>
              </a:rPr>
              <a:t>, and this bird the great shearwater breeds in the south </a:t>
            </a:r>
            <a:r>
              <a:rPr lang="en-US" baseline="0" dirty="0" err="1" smtClean="0">
                <a:latin typeface="Arial" pitchFamily="-65" charset="0"/>
                <a:ea typeface="ＭＳ Ｐゴシック" pitchFamily="-65" charset="-128"/>
                <a:cs typeface="ＭＳ Ｐゴシック" pitchFamily="-65" charset="-128"/>
              </a:rPr>
              <a:t>atlantic</a:t>
            </a:r>
            <a:r>
              <a:rPr lang="en-US" baseline="0" dirty="0" smtClean="0">
                <a:latin typeface="Arial" pitchFamily="-65" charset="0"/>
                <a:ea typeface="ＭＳ Ｐゴシック" pitchFamily="-65" charset="-128"/>
                <a:cs typeface="ＭＳ Ｐゴシック" pitchFamily="-65" charset="-128"/>
              </a:rPr>
              <a:t> – </a:t>
            </a:r>
            <a:r>
              <a:rPr lang="en-US" baseline="0" dirty="0" err="1" smtClean="0">
                <a:latin typeface="Arial" pitchFamily="-65" charset="0"/>
                <a:ea typeface="ＭＳ Ｐゴシック" pitchFamily="-65" charset="-128"/>
                <a:cs typeface="ＭＳ Ｐゴシック" pitchFamily="-65" charset="-128"/>
              </a:rPr>
              <a:t>tristan</a:t>
            </a:r>
            <a:r>
              <a:rPr lang="en-US" baseline="0" dirty="0" smtClean="0">
                <a:latin typeface="Arial" pitchFamily="-65" charset="0"/>
                <a:ea typeface="ＭＳ Ｐゴシック" pitchFamily="-65" charset="-128"/>
                <a:cs typeface="ＭＳ Ｐゴシック" pitchFamily="-65" charset="-128"/>
              </a:rPr>
              <a:t> de </a:t>
            </a:r>
            <a:r>
              <a:rPr lang="en-US" baseline="0" dirty="0" err="1" smtClean="0">
                <a:latin typeface="Arial" pitchFamily="-65" charset="0"/>
                <a:ea typeface="ＭＳ Ｐゴシック" pitchFamily="-65" charset="-128"/>
                <a:cs typeface="ＭＳ Ｐゴシック" pitchFamily="-65" charset="-128"/>
              </a:rPr>
              <a:t>cuna</a:t>
            </a:r>
            <a:r>
              <a:rPr lang="en-US" baseline="0" dirty="0" smtClean="0">
                <a:latin typeface="Arial" pitchFamily="-65" charset="0"/>
                <a:ea typeface="ＭＳ Ｐゴシック" pitchFamily="-65" charset="-128"/>
                <a:cs typeface="ＭＳ Ｐゴシック" pitchFamily="-65" charset="-128"/>
              </a:rPr>
              <a:t>.  I had to look it up on a map, it is way south in </a:t>
            </a:r>
            <a:r>
              <a:rPr lang="en-US" baseline="0" dirty="0" err="1" smtClean="0">
                <a:latin typeface="Arial" pitchFamily="-65" charset="0"/>
                <a:ea typeface="ＭＳ Ｐゴシック" pitchFamily="-65" charset="-128"/>
                <a:cs typeface="ＭＳ Ｐゴシック" pitchFamily="-65" charset="-128"/>
              </a:rPr>
              <a:t>atlantic</a:t>
            </a:r>
            <a:r>
              <a:rPr lang="en-US" baseline="0" dirty="0" smtClean="0">
                <a:latin typeface="Arial" pitchFamily="-65" charset="0"/>
                <a:ea typeface="ＭＳ Ｐゴシック" pitchFamily="-65" charset="-128"/>
                <a:cs typeface="ＭＳ Ｐゴシック" pitchFamily="-65" charset="-128"/>
              </a:rPr>
              <a:t>, about equidistant between SA, Africa and Antarctica.  Southern hemisphere breeders, so they are summer visitors here during the austral winters.  This little guy – about the size of a robin is thought to be the most </a:t>
            </a:r>
            <a:r>
              <a:rPr lang="en-US" baseline="0" dirty="0" err="1" smtClean="0">
                <a:latin typeface="Arial" pitchFamily="-65" charset="0"/>
                <a:ea typeface="ＭＳ Ｐゴシック" pitchFamily="-65" charset="-128"/>
                <a:cs typeface="ＭＳ Ｐゴシック" pitchFamily="-65" charset="-128"/>
              </a:rPr>
              <a:t>numberous</a:t>
            </a:r>
            <a:r>
              <a:rPr lang="en-US" baseline="0" dirty="0" smtClean="0">
                <a:latin typeface="Arial" pitchFamily="-65" charset="0"/>
                <a:ea typeface="ＭＳ Ｐゴシック" pitchFamily="-65" charset="-128"/>
                <a:cs typeface="ＭＳ Ｐゴシック" pitchFamily="-65" charset="-128"/>
              </a:rPr>
              <a:t> bird on earth (besides chickens) they too breed in the </a:t>
            </a:r>
            <a:r>
              <a:rPr lang="en-US" baseline="0" dirty="0" err="1" smtClean="0">
                <a:latin typeface="Arial" pitchFamily="-65" charset="0"/>
                <a:ea typeface="ＭＳ Ｐゴシック" pitchFamily="-65" charset="-128"/>
                <a:cs typeface="ＭＳ Ｐゴシック" pitchFamily="-65" charset="-128"/>
              </a:rPr>
              <a:t>wouthern</a:t>
            </a:r>
            <a:r>
              <a:rPr lang="en-US" baseline="0" dirty="0" smtClean="0">
                <a:latin typeface="Arial" pitchFamily="-65" charset="0"/>
                <a:ea typeface="ＭＳ Ｐゴシック" pitchFamily="-65" charset="-128"/>
                <a:cs typeface="ＭＳ Ｐゴシック" pitchFamily="-65" charset="-128"/>
              </a:rPr>
              <a:t> hemisphere and are here for the austral winters.</a:t>
            </a:r>
            <a:endParaRPr lang="en-US" dirty="0">
              <a:latin typeface="Arial" pitchFamily="-65" charset="0"/>
              <a:ea typeface="ＭＳ Ｐゴシック" pitchFamily="-65" charset="-128"/>
              <a:cs typeface="ＭＳ Ｐゴシック" pitchFamily="-65"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2B2AB295-2228-114A-AA37-326C9C8CA9C0}" type="slidenum">
              <a:rPr lang="en-US">
                <a:solidFill>
                  <a:srgbClr val="000000"/>
                </a:solidFill>
              </a:rPr>
              <a:pPr/>
              <a:t>5</a:t>
            </a:fld>
            <a:endParaRPr lang="en-US">
              <a:solidFill>
                <a:srgbClr val="000000"/>
              </a:solidFill>
            </a:endParaRPr>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p:spPr>
        <p:txBody>
          <a:bodyPr/>
          <a:lstStyle/>
          <a:p>
            <a:r>
              <a:rPr lang="en-US" sz="1200" b="1" kern="1200" dirty="0" smtClean="0">
                <a:solidFill>
                  <a:schemeClr val="tx1"/>
                </a:solidFill>
                <a:latin typeface="+mn-lt"/>
                <a:ea typeface="+mn-ea"/>
                <a:cs typeface="+mn-cs"/>
              </a:rPr>
              <a:t>Method</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We are using two primary methods to collect data:</a:t>
            </a:r>
          </a:p>
          <a:p>
            <a:r>
              <a:rPr lang="en-US" sz="1200" u="sng" kern="1200" dirty="0" smtClean="0">
                <a:solidFill>
                  <a:schemeClr val="tx1"/>
                </a:solidFill>
                <a:latin typeface="+mn-lt"/>
                <a:ea typeface="+mn-ea"/>
                <a:cs typeface="+mn-cs"/>
              </a:rPr>
              <a:t>Standardized Survey</a:t>
            </a:r>
            <a:endParaRPr lang="en-US" sz="1200" kern="1200" dirty="0" smtClean="0">
              <a:solidFill>
                <a:schemeClr val="tx1"/>
              </a:solidFill>
              <a:latin typeface="+mn-lt"/>
              <a:ea typeface="+mn-ea"/>
              <a:cs typeface="+mn-cs"/>
            </a:endParaRPr>
          </a:p>
          <a:p>
            <a:pPr lvl="0"/>
            <a:r>
              <a:rPr lang="en-US" dirty="0" smtClean="0"/>
              <a:t>The </a:t>
            </a:r>
            <a:r>
              <a:rPr lang="en-US" i="1" dirty="0" smtClean="0"/>
              <a:t>R.V</a:t>
            </a:r>
            <a:r>
              <a:rPr lang="en-US" dirty="0" smtClean="0"/>
              <a:t> </a:t>
            </a:r>
            <a:r>
              <a:rPr lang="en-US" i="1" dirty="0" smtClean="0"/>
              <a:t>Auk</a:t>
            </a:r>
            <a:r>
              <a:rPr lang="en-US" dirty="0" smtClean="0"/>
              <a:t> runs full-day cruises at least five times per year, including one in conjunction with the Christmas Bird Count (CBC), and requires at least one staff member and six trained volunteers per trip: two teams with one recorder and one observer each, plus a third team for rotation, plus one dedicated marine mammal observer to ensure animal safety as we navigate the sanctuary. Stewards not observing or recording may be asked to photograph birds, help with data entry or act as backup observers, especially if less experienced. Team A collects data on one side of the boat within a 300 meter range, to follow a strict strip and line transect methodology. Team B on the other side of the boat collects bird sightings without a range limitation. This allows more birders to be involved and to obtain on-the-job training, and to add to the list of species seen in sanctuary waters. </a:t>
            </a:r>
          </a:p>
          <a:p>
            <a:pPr lvl="0"/>
            <a:r>
              <a:rPr lang="en-US" dirty="0" smtClean="0"/>
              <a:t>The team follows the standardized transect set two years ago for the CBC. Tracks are laid out in east-west segments 2.5 nautical miles apart. The end points of each track intersect the 40-meter bathymetry line, keeping the count area on top of the bank. The tracks range the entire length of the bank, for a total length of 63 nautical miles and comprise a subset of a study area developed by David Wiley, sanctuary Research Coordinator. Stewards collect data during travel to and from the transect lines to compare populations inside and outside the sanctuary.</a:t>
            </a:r>
          </a:p>
          <a:p>
            <a:pPr lvl="0"/>
            <a:r>
              <a:rPr lang="en-US" dirty="0" smtClean="0"/>
              <a:t>SBNMS staff and stewards use the ship’s main GPS unit as well as at least one backup unit to track course. Stewards will use the GPS unit to record local time to be synched with tracks and a paper datasheet or electronic database to list sightings. Staff will collect datasheets or database after each trip and will download tracks to be input into an SBNMS database.</a:t>
            </a:r>
          </a:p>
          <a:p>
            <a:pPr lvl="0"/>
            <a:r>
              <a:rPr lang="en-US" dirty="0" smtClean="0"/>
              <a:t>Data collected for each sighting: Local time (using GPS), Species, # of Individuals, Behavior, Association, Bearing, Range, Flight Height, Age, Plumage, and Comments. Effort data (observation conditions) are also collected.  We have started to collect sonar data for potential future study of prey populations and their associations with seabirds.</a:t>
            </a:r>
          </a:p>
          <a:p>
            <a:r>
              <a:rPr lang="en-US" sz="1200" kern="1200" dirty="0" smtClean="0">
                <a:solidFill>
                  <a:schemeClr val="tx1"/>
                </a:solidFill>
                <a:latin typeface="+mn-lt"/>
                <a:ea typeface="+mn-ea"/>
                <a:cs typeface="+mn-cs"/>
              </a:rPr>
              <a:t> </a:t>
            </a:r>
          </a:p>
          <a:p>
            <a:r>
              <a:rPr lang="en-US" sz="1200" u="sng" kern="1200" dirty="0" smtClean="0">
                <a:solidFill>
                  <a:schemeClr val="tx1"/>
                </a:solidFill>
                <a:latin typeface="+mn-lt"/>
                <a:ea typeface="+mn-ea"/>
                <a:cs typeface="+mn-cs"/>
              </a:rPr>
              <a:t>Opportunistic Data Collection: Whale Watch Vessels</a:t>
            </a:r>
            <a:endParaRPr lang="en-US" sz="1200" kern="1200" dirty="0" smtClean="0">
              <a:solidFill>
                <a:schemeClr val="tx1"/>
              </a:solidFill>
              <a:latin typeface="+mn-lt"/>
              <a:ea typeface="+mn-ea"/>
              <a:cs typeface="+mn-cs"/>
            </a:endParaRPr>
          </a:p>
          <a:p>
            <a:pPr lvl="0"/>
            <a:r>
              <a:rPr lang="en-US" dirty="0" smtClean="0"/>
              <a:t>Two volunteer stewards per week have the opportunity to observe birds on each participating company’s whale watch vessels from approximately June - October.  Trips run approximately four hours.  We work with three participating companies currently – Captain John (Plymouth), Hyannis Whale Watch (Barnstable) and Dolphin Fleet (Provincetown). Hyannis Whale Watch has chosen the S4 program to meet their stewardship requirement for Whale SENSE (</a:t>
            </a:r>
            <a:r>
              <a:rPr lang="en-US" sz="1200" u="sng" kern="1200" dirty="0" smtClean="0">
                <a:solidFill>
                  <a:schemeClr val="tx1"/>
                </a:solidFill>
                <a:latin typeface="+mn-lt"/>
                <a:ea typeface="+mn-ea"/>
                <a:cs typeface="+mn-cs"/>
                <a:hlinkClick r:id="rId3"/>
              </a:rPr>
              <a:t>http://whalesense.org/</a:t>
            </a:r>
            <a:r>
              <a:rPr lang="en-US" dirty="0" smtClean="0"/>
              <a:t>). We are in the process of establishing relationships with operators in Boston, Gloucester and Cape Ann to have better coverage of the sanctuary and opportunities for volunteers to collect much more data.</a:t>
            </a:r>
          </a:p>
          <a:p>
            <a:pPr lvl="0"/>
            <a:r>
              <a:rPr lang="en-US" dirty="0" smtClean="0"/>
              <a:t>Pairs of stewards (one recorder and one observer) record all sightings, using a GPS unit to track course and time, and a paper datasheet to list sightings.  After each trip, stewards enter data in a spreadsheet, scan originals, and download tracks from the GPS to send to SBNMS.</a:t>
            </a:r>
          </a:p>
          <a:p>
            <a:pPr lvl="0"/>
            <a:r>
              <a:rPr lang="en-US" dirty="0" smtClean="0"/>
              <a:t>Data collected: Effort, Local time (using GPS), Species, # of Individuals, Behavior, Association, Flight Height, Age, Plumage, and Comments. </a:t>
            </a:r>
          </a:p>
          <a:p>
            <a:pPr lvl="0"/>
            <a:endParaRPr lang="en-US" dirty="0" smtClean="0"/>
          </a:p>
          <a:p>
            <a:pPr lvl="0"/>
            <a:r>
              <a:rPr lang="en-US" dirty="0" smtClean="0"/>
              <a:t>A huge range of data is collected – including</a:t>
            </a:r>
            <a:r>
              <a:rPr lang="en-US" baseline="0" dirty="0" smtClean="0"/>
              <a:t> location, species, range bearing (estimates) codes for behavior, association, flight </a:t>
            </a:r>
            <a:r>
              <a:rPr lang="en-US" baseline="0" dirty="0" err="1" smtClean="0"/>
              <a:t>height&amp;direction</a:t>
            </a:r>
            <a:r>
              <a:rPr lang="en-US" baseline="0" dirty="0" smtClean="0"/>
              <a:t>.  The fact that so much data is collected means that you can really make some cool maps splitting out sightings by species, behavior just by doing definition queries in </a:t>
            </a:r>
            <a:r>
              <a:rPr lang="en-US" baseline="0" dirty="0" err="1" smtClean="0"/>
              <a:t>arcmap</a:t>
            </a:r>
            <a:r>
              <a:rPr lang="en-US" baseline="0" dirty="0" smtClean="0"/>
              <a:t>.</a:t>
            </a:r>
            <a:endParaRPr lang="en-US" dirty="0" smtClean="0"/>
          </a:p>
          <a:p>
            <a:pPr eaLnBrk="1" hangingPunct="1"/>
            <a:endParaRPr lang="en-US" dirty="0" smtClean="0">
              <a:latin typeface="Arial" pitchFamily="-65" charset="0"/>
              <a:ea typeface="ＭＳ Ｐゴシック" pitchFamily="-65" charset="-128"/>
              <a:cs typeface="ＭＳ Ｐゴシック" pitchFamily="-65" charset="-128"/>
            </a:endParaRPr>
          </a:p>
          <a:p>
            <a:pPr eaLnBrk="1" hangingPunct="1"/>
            <a:endParaRPr lang="en-US" dirty="0">
              <a:latin typeface="Arial" pitchFamily="-65" charset="0"/>
              <a:ea typeface="ＭＳ Ｐゴシック" pitchFamily="-65" charset="-128"/>
              <a:cs typeface="ＭＳ Ｐゴシック" pitchFamily="-65"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oudy Old Style" pitchFamily="18" charset="0"/>
                <a:ea typeface="ＭＳ Ｐゴシック" pitchFamily="34" charset="-128"/>
              </a:defRPr>
            </a:lvl1pPr>
            <a:lvl2pPr marL="720587" indent="-277149" eaLnBrk="0" hangingPunct="0">
              <a:defRPr>
                <a:solidFill>
                  <a:schemeClr val="tx1"/>
                </a:solidFill>
                <a:latin typeface="Goudy Old Style" pitchFamily="18" charset="0"/>
                <a:ea typeface="ＭＳ Ｐゴシック" pitchFamily="34" charset="-128"/>
              </a:defRPr>
            </a:lvl2pPr>
            <a:lvl3pPr marL="1108596" indent="-221719" eaLnBrk="0" hangingPunct="0">
              <a:defRPr>
                <a:solidFill>
                  <a:schemeClr val="tx1"/>
                </a:solidFill>
                <a:latin typeface="Goudy Old Style" pitchFamily="18" charset="0"/>
                <a:ea typeface="ＭＳ Ｐゴシック" pitchFamily="34" charset="-128"/>
              </a:defRPr>
            </a:lvl3pPr>
            <a:lvl4pPr marL="1552034" indent="-221719" eaLnBrk="0" hangingPunct="0">
              <a:defRPr>
                <a:solidFill>
                  <a:schemeClr val="tx1"/>
                </a:solidFill>
                <a:latin typeface="Goudy Old Style" pitchFamily="18" charset="0"/>
                <a:ea typeface="ＭＳ Ｐゴシック" pitchFamily="34" charset="-128"/>
              </a:defRPr>
            </a:lvl4pPr>
            <a:lvl5pPr marL="1995472" indent="-221719" eaLnBrk="0" hangingPunct="0">
              <a:defRPr>
                <a:solidFill>
                  <a:schemeClr val="tx1"/>
                </a:solidFill>
                <a:latin typeface="Goudy Old Style" pitchFamily="18" charset="0"/>
                <a:ea typeface="ＭＳ Ｐゴシック" pitchFamily="34" charset="-128"/>
              </a:defRPr>
            </a:lvl5pPr>
            <a:lvl6pPr marL="2438911" indent="-221719" eaLnBrk="0" fontAlgn="base" hangingPunct="0">
              <a:spcBef>
                <a:spcPct val="0"/>
              </a:spcBef>
              <a:spcAft>
                <a:spcPct val="0"/>
              </a:spcAft>
              <a:defRPr>
                <a:solidFill>
                  <a:schemeClr val="tx1"/>
                </a:solidFill>
                <a:latin typeface="Goudy Old Style" pitchFamily="18" charset="0"/>
                <a:ea typeface="ＭＳ Ｐゴシック" pitchFamily="34" charset="-128"/>
              </a:defRPr>
            </a:lvl6pPr>
            <a:lvl7pPr marL="2882349" indent="-221719" eaLnBrk="0" fontAlgn="base" hangingPunct="0">
              <a:spcBef>
                <a:spcPct val="0"/>
              </a:spcBef>
              <a:spcAft>
                <a:spcPct val="0"/>
              </a:spcAft>
              <a:defRPr>
                <a:solidFill>
                  <a:schemeClr val="tx1"/>
                </a:solidFill>
                <a:latin typeface="Goudy Old Style" pitchFamily="18" charset="0"/>
                <a:ea typeface="ＭＳ Ｐゴシック" pitchFamily="34" charset="-128"/>
              </a:defRPr>
            </a:lvl7pPr>
            <a:lvl8pPr marL="3325787" indent="-221719" eaLnBrk="0" fontAlgn="base" hangingPunct="0">
              <a:spcBef>
                <a:spcPct val="0"/>
              </a:spcBef>
              <a:spcAft>
                <a:spcPct val="0"/>
              </a:spcAft>
              <a:defRPr>
                <a:solidFill>
                  <a:schemeClr val="tx1"/>
                </a:solidFill>
                <a:latin typeface="Goudy Old Style" pitchFamily="18" charset="0"/>
                <a:ea typeface="ＭＳ Ｐゴシック" pitchFamily="34" charset="-128"/>
              </a:defRPr>
            </a:lvl8pPr>
            <a:lvl9pPr marL="3769225" indent="-221719" eaLnBrk="0" fontAlgn="base" hangingPunct="0">
              <a:spcBef>
                <a:spcPct val="0"/>
              </a:spcBef>
              <a:spcAft>
                <a:spcPct val="0"/>
              </a:spcAft>
              <a:defRPr>
                <a:solidFill>
                  <a:schemeClr val="tx1"/>
                </a:solidFill>
                <a:latin typeface="Goudy Old Style" pitchFamily="18" charset="0"/>
                <a:ea typeface="ＭＳ Ｐゴシック" pitchFamily="34" charset="-128"/>
              </a:defRPr>
            </a:lvl9pPr>
          </a:lstStyle>
          <a:p>
            <a:pPr eaLnBrk="1" hangingPunct="1">
              <a:defRPr/>
            </a:pPr>
            <a:fld id="{16C97842-454F-425A-9175-A508C37A3037}" type="slidenum">
              <a:rPr lang="en-US" smtClean="0">
                <a:solidFill>
                  <a:srgbClr val="000000"/>
                </a:solidFill>
                <a:latin typeface="Arial" charset="0"/>
              </a:rPr>
              <a:pPr eaLnBrk="1" hangingPunct="1">
                <a:defRPr/>
              </a:pPr>
              <a:t>6</a:t>
            </a:fld>
            <a:endParaRPr lang="en-US" smtClean="0">
              <a:solidFill>
                <a:srgbClr val="000000"/>
              </a:solidFill>
              <a:latin typeface="Arial" charset="0"/>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There</a:t>
            </a:r>
            <a:r>
              <a:rPr lang="en-US" baseline="0" dirty="0" smtClean="0"/>
              <a:t> have now been 44 bird surveys since 2011 when the stewards program was started...  There are two types of surveys – the standard survey trips run on the Auk, and then more “opportunistic” surveys that take place on whale watch boats, which tend to focus on the southern portion of the bank…  the whale watch data we have is somewhat biased towards the southern part of the bank because of the companies/ports we have arrangements with – out of </a:t>
            </a:r>
            <a:r>
              <a:rPr lang="en-US" baseline="0" dirty="0" err="1" smtClean="0"/>
              <a:t>provincetown</a:t>
            </a:r>
            <a:r>
              <a:rPr lang="en-US" baseline="0" dirty="0" smtClean="0"/>
              <a:t>, </a:t>
            </a:r>
            <a:r>
              <a:rPr lang="en-US" baseline="0" dirty="0" err="1" smtClean="0"/>
              <a:t>banstable</a:t>
            </a:r>
            <a:r>
              <a:rPr lang="en-US" baseline="0" dirty="0" smtClean="0"/>
              <a:t>, and </a:t>
            </a:r>
            <a:r>
              <a:rPr lang="en-US" baseline="0" dirty="0" err="1" smtClean="0"/>
              <a:t>plymouth</a:t>
            </a:r>
            <a:r>
              <a:rPr lang="en-US" baseline="0" dirty="0" smtClean="0"/>
              <a:t>.  Most of the trips have been in the late summer and fall, again that is when we got the arrangement in place with the whale watch boats.</a:t>
            </a:r>
            <a:endParaRPr 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oudy Old Style" pitchFamily="18" charset="0"/>
                <a:ea typeface="ＭＳ Ｐゴシック" pitchFamily="34" charset="-128"/>
              </a:defRPr>
            </a:lvl1pPr>
            <a:lvl2pPr marL="720587" indent="-277149" eaLnBrk="0" hangingPunct="0">
              <a:defRPr>
                <a:solidFill>
                  <a:schemeClr val="tx1"/>
                </a:solidFill>
                <a:latin typeface="Goudy Old Style" pitchFamily="18" charset="0"/>
                <a:ea typeface="ＭＳ Ｐゴシック" pitchFamily="34" charset="-128"/>
              </a:defRPr>
            </a:lvl2pPr>
            <a:lvl3pPr marL="1108596" indent="-221719" eaLnBrk="0" hangingPunct="0">
              <a:defRPr>
                <a:solidFill>
                  <a:schemeClr val="tx1"/>
                </a:solidFill>
                <a:latin typeface="Goudy Old Style" pitchFamily="18" charset="0"/>
                <a:ea typeface="ＭＳ Ｐゴシック" pitchFamily="34" charset="-128"/>
              </a:defRPr>
            </a:lvl3pPr>
            <a:lvl4pPr marL="1552034" indent="-221719" eaLnBrk="0" hangingPunct="0">
              <a:defRPr>
                <a:solidFill>
                  <a:schemeClr val="tx1"/>
                </a:solidFill>
                <a:latin typeface="Goudy Old Style" pitchFamily="18" charset="0"/>
                <a:ea typeface="ＭＳ Ｐゴシック" pitchFamily="34" charset="-128"/>
              </a:defRPr>
            </a:lvl4pPr>
            <a:lvl5pPr marL="1995472" indent="-221719" eaLnBrk="0" hangingPunct="0">
              <a:defRPr>
                <a:solidFill>
                  <a:schemeClr val="tx1"/>
                </a:solidFill>
                <a:latin typeface="Goudy Old Style" pitchFamily="18" charset="0"/>
                <a:ea typeface="ＭＳ Ｐゴシック" pitchFamily="34" charset="-128"/>
              </a:defRPr>
            </a:lvl5pPr>
            <a:lvl6pPr marL="2438911" indent="-221719" eaLnBrk="0" fontAlgn="base" hangingPunct="0">
              <a:spcBef>
                <a:spcPct val="0"/>
              </a:spcBef>
              <a:spcAft>
                <a:spcPct val="0"/>
              </a:spcAft>
              <a:defRPr>
                <a:solidFill>
                  <a:schemeClr val="tx1"/>
                </a:solidFill>
                <a:latin typeface="Goudy Old Style" pitchFamily="18" charset="0"/>
                <a:ea typeface="ＭＳ Ｐゴシック" pitchFamily="34" charset="-128"/>
              </a:defRPr>
            </a:lvl6pPr>
            <a:lvl7pPr marL="2882349" indent="-221719" eaLnBrk="0" fontAlgn="base" hangingPunct="0">
              <a:spcBef>
                <a:spcPct val="0"/>
              </a:spcBef>
              <a:spcAft>
                <a:spcPct val="0"/>
              </a:spcAft>
              <a:defRPr>
                <a:solidFill>
                  <a:schemeClr val="tx1"/>
                </a:solidFill>
                <a:latin typeface="Goudy Old Style" pitchFamily="18" charset="0"/>
                <a:ea typeface="ＭＳ Ｐゴシック" pitchFamily="34" charset="-128"/>
              </a:defRPr>
            </a:lvl7pPr>
            <a:lvl8pPr marL="3325787" indent="-221719" eaLnBrk="0" fontAlgn="base" hangingPunct="0">
              <a:spcBef>
                <a:spcPct val="0"/>
              </a:spcBef>
              <a:spcAft>
                <a:spcPct val="0"/>
              </a:spcAft>
              <a:defRPr>
                <a:solidFill>
                  <a:schemeClr val="tx1"/>
                </a:solidFill>
                <a:latin typeface="Goudy Old Style" pitchFamily="18" charset="0"/>
                <a:ea typeface="ＭＳ Ｐゴシック" pitchFamily="34" charset="-128"/>
              </a:defRPr>
            </a:lvl8pPr>
            <a:lvl9pPr marL="3769225" indent="-221719" eaLnBrk="0" fontAlgn="base" hangingPunct="0">
              <a:spcBef>
                <a:spcPct val="0"/>
              </a:spcBef>
              <a:spcAft>
                <a:spcPct val="0"/>
              </a:spcAft>
              <a:defRPr>
                <a:solidFill>
                  <a:schemeClr val="tx1"/>
                </a:solidFill>
                <a:latin typeface="Goudy Old Style" pitchFamily="18" charset="0"/>
                <a:ea typeface="ＭＳ Ｐゴシック" pitchFamily="34" charset="-128"/>
              </a:defRPr>
            </a:lvl9pPr>
          </a:lstStyle>
          <a:p>
            <a:pPr eaLnBrk="1" hangingPunct="1">
              <a:defRPr/>
            </a:pPr>
            <a:fld id="{16C97842-454F-425A-9175-A508C37A3037}" type="slidenum">
              <a:rPr lang="en-US" smtClean="0">
                <a:solidFill>
                  <a:srgbClr val="000000"/>
                </a:solidFill>
                <a:latin typeface="Arial" charset="0"/>
              </a:rPr>
              <a:pPr eaLnBrk="1" hangingPunct="1">
                <a:defRPr/>
              </a:pPr>
              <a:t>7</a:t>
            </a:fld>
            <a:endParaRPr lang="en-US" smtClean="0">
              <a:solidFill>
                <a:srgbClr val="000000"/>
              </a:solidFill>
              <a:latin typeface="Arial" charset="0"/>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All sightings</a:t>
            </a:r>
            <a:r>
              <a:rPr lang="en-US" baseline="0" dirty="0" smtClean="0"/>
              <a:t> on trips – size of the blob is proportional to the number of birds seen.  There are some really large congregations of birds – especially gulls and diving ducks that are seen (especially in the winter) – up to several hundred individuals.  Also, a lot of sightings off of race point- partially because it’s closer to shore so gets more gulls, and also because it is very heavily surveyed on all the whale watches out of </a:t>
            </a:r>
            <a:r>
              <a:rPr lang="en-US" baseline="0" dirty="0" err="1" smtClean="0"/>
              <a:t>provincetown</a:t>
            </a:r>
            <a:endParaRPr lang="en-US" dirty="0" smtClean="0"/>
          </a:p>
          <a:p>
            <a:pPr eaLnBrk="1" hangingPunct="1"/>
            <a:endParaRPr 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oudy Old Style" pitchFamily="18" charset="0"/>
                <a:ea typeface="ＭＳ Ｐゴシック" pitchFamily="34" charset="-128"/>
              </a:defRPr>
            </a:lvl1pPr>
            <a:lvl2pPr marL="720587" indent="-277149" eaLnBrk="0" hangingPunct="0">
              <a:defRPr>
                <a:solidFill>
                  <a:schemeClr val="tx1"/>
                </a:solidFill>
                <a:latin typeface="Goudy Old Style" pitchFamily="18" charset="0"/>
                <a:ea typeface="ＭＳ Ｐゴシック" pitchFamily="34" charset="-128"/>
              </a:defRPr>
            </a:lvl2pPr>
            <a:lvl3pPr marL="1108596" indent="-221719" eaLnBrk="0" hangingPunct="0">
              <a:defRPr>
                <a:solidFill>
                  <a:schemeClr val="tx1"/>
                </a:solidFill>
                <a:latin typeface="Goudy Old Style" pitchFamily="18" charset="0"/>
                <a:ea typeface="ＭＳ Ｐゴシック" pitchFamily="34" charset="-128"/>
              </a:defRPr>
            </a:lvl3pPr>
            <a:lvl4pPr marL="1552034" indent="-221719" eaLnBrk="0" hangingPunct="0">
              <a:defRPr>
                <a:solidFill>
                  <a:schemeClr val="tx1"/>
                </a:solidFill>
                <a:latin typeface="Goudy Old Style" pitchFamily="18" charset="0"/>
                <a:ea typeface="ＭＳ Ｐゴシック" pitchFamily="34" charset="-128"/>
              </a:defRPr>
            </a:lvl4pPr>
            <a:lvl5pPr marL="1995472" indent="-221719" eaLnBrk="0" hangingPunct="0">
              <a:defRPr>
                <a:solidFill>
                  <a:schemeClr val="tx1"/>
                </a:solidFill>
                <a:latin typeface="Goudy Old Style" pitchFamily="18" charset="0"/>
                <a:ea typeface="ＭＳ Ｐゴシック" pitchFamily="34" charset="-128"/>
              </a:defRPr>
            </a:lvl5pPr>
            <a:lvl6pPr marL="2438911" indent="-221719" eaLnBrk="0" fontAlgn="base" hangingPunct="0">
              <a:spcBef>
                <a:spcPct val="0"/>
              </a:spcBef>
              <a:spcAft>
                <a:spcPct val="0"/>
              </a:spcAft>
              <a:defRPr>
                <a:solidFill>
                  <a:schemeClr val="tx1"/>
                </a:solidFill>
                <a:latin typeface="Goudy Old Style" pitchFamily="18" charset="0"/>
                <a:ea typeface="ＭＳ Ｐゴシック" pitchFamily="34" charset="-128"/>
              </a:defRPr>
            </a:lvl6pPr>
            <a:lvl7pPr marL="2882349" indent="-221719" eaLnBrk="0" fontAlgn="base" hangingPunct="0">
              <a:spcBef>
                <a:spcPct val="0"/>
              </a:spcBef>
              <a:spcAft>
                <a:spcPct val="0"/>
              </a:spcAft>
              <a:defRPr>
                <a:solidFill>
                  <a:schemeClr val="tx1"/>
                </a:solidFill>
                <a:latin typeface="Goudy Old Style" pitchFamily="18" charset="0"/>
                <a:ea typeface="ＭＳ Ｐゴシック" pitchFamily="34" charset="-128"/>
              </a:defRPr>
            </a:lvl7pPr>
            <a:lvl8pPr marL="3325787" indent="-221719" eaLnBrk="0" fontAlgn="base" hangingPunct="0">
              <a:spcBef>
                <a:spcPct val="0"/>
              </a:spcBef>
              <a:spcAft>
                <a:spcPct val="0"/>
              </a:spcAft>
              <a:defRPr>
                <a:solidFill>
                  <a:schemeClr val="tx1"/>
                </a:solidFill>
                <a:latin typeface="Goudy Old Style" pitchFamily="18" charset="0"/>
                <a:ea typeface="ＭＳ Ｐゴシック" pitchFamily="34" charset="-128"/>
              </a:defRPr>
            </a:lvl8pPr>
            <a:lvl9pPr marL="3769225" indent="-221719" eaLnBrk="0" fontAlgn="base" hangingPunct="0">
              <a:spcBef>
                <a:spcPct val="0"/>
              </a:spcBef>
              <a:spcAft>
                <a:spcPct val="0"/>
              </a:spcAft>
              <a:defRPr>
                <a:solidFill>
                  <a:schemeClr val="tx1"/>
                </a:solidFill>
                <a:latin typeface="Goudy Old Style" pitchFamily="18" charset="0"/>
                <a:ea typeface="ＭＳ Ｐゴシック" pitchFamily="34" charset="-128"/>
              </a:defRPr>
            </a:lvl9pPr>
          </a:lstStyle>
          <a:p>
            <a:pPr eaLnBrk="1" hangingPunct="1">
              <a:defRPr/>
            </a:pPr>
            <a:fld id="{16C97842-454F-425A-9175-A508C37A3037}" type="slidenum">
              <a:rPr lang="en-US" smtClean="0">
                <a:solidFill>
                  <a:srgbClr val="000000"/>
                </a:solidFill>
                <a:latin typeface="Arial" charset="0"/>
              </a:rPr>
              <a:pPr eaLnBrk="1" hangingPunct="1">
                <a:defRPr/>
              </a:pPr>
              <a:t>8</a:t>
            </a:fld>
            <a:endParaRPr lang="en-US" smtClean="0">
              <a:solidFill>
                <a:srgbClr val="000000"/>
              </a:solidFill>
              <a:latin typeface="Arial" charset="0"/>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Kernel density</a:t>
            </a:r>
            <a:r>
              <a:rPr lang="en-US" baseline="0" dirty="0" smtClean="0"/>
              <a:t> calculation of all sightings gives a heat map type of presentation, again wit large concentrations of birds around race point.  Since the bird monitors note associations – you can take out the birds associated with fishing vessels some of these really big blobs </a:t>
            </a:r>
            <a:r>
              <a:rPr lang="en-US" baseline="0" dirty="0" err="1" smtClean="0"/>
              <a:t>dissapear</a:t>
            </a:r>
            <a:r>
              <a:rPr lang="en-US" baseline="0" dirty="0" smtClean="0"/>
              <a:t>.</a:t>
            </a:r>
            <a:endParaRPr lang="en-US"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oudy Old Style" pitchFamily="18" charset="0"/>
                <a:ea typeface="ＭＳ Ｐゴシック" pitchFamily="34" charset="-128"/>
              </a:defRPr>
            </a:lvl1pPr>
            <a:lvl2pPr marL="720587" indent="-277149" eaLnBrk="0" hangingPunct="0">
              <a:defRPr>
                <a:solidFill>
                  <a:schemeClr val="tx1"/>
                </a:solidFill>
                <a:latin typeface="Goudy Old Style" pitchFamily="18" charset="0"/>
                <a:ea typeface="ＭＳ Ｐゴシック" pitchFamily="34" charset="-128"/>
              </a:defRPr>
            </a:lvl2pPr>
            <a:lvl3pPr marL="1108596" indent="-221719" eaLnBrk="0" hangingPunct="0">
              <a:defRPr>
                <a:solidFill>
                  <a:schemeClr val="tx1"/>
                </a:solidFill>
                <a:latin typeface="Goudy Old Style" pitchFamily="18" charset="0"/>
                <a:ea typeface="ＭＳ Ｐゴシック" pitchFamily="34" charset="-128"/>
              </a:defRPr>
            </a:lvl3pPr>
            <a:lvl4pPr marL="1552034" indent="-221719" eaLnBrk="0" hangingPunct="0">
              <a:defRPr>
                <a:solidFill>
                  <a:schemeClr val="tx1"/>
                </a:solidFill>
                <a:latin typeface="Goudy Old Style" pitchFamily="18" charset="0"/>
                <a:ea typeface="ＭＳ Ｐゴシック" pitchFamily="34" charset="-128"/>
              </a:defRPr>
            </a:lvl4pPr>
            <a:lvl5pPr marL="1995472" indent="-221719" eaLnBrk="0" hangingPunct="0">
              <a:defRPr>
                <a:solidFill>
                  <a:schemeClr val="tx1"/>
                </a:solidFill>
                <a:latin typeface="Goudy Old Style" pitchFamily="18" charset="0"/>
                <a:ea typeface="ＭＳ Ｐゴシック" pitchFamily="34" charset="-128"/>
              </a:defRPr>
            </a:lvl5pPr>
            <a:lvl6pPr marL="2438911" indent="-221719" eaLnBrk="0" fontAlgn="base" hangingPunct="0">
              <a:spcBef>
                <a:spcPct val="0"/>
              </a:spcBef>
              <a:spcAft>
                <a:spcPct val="0"/>
              </a:spcAft>
              <a:defRPr>
                <a:solidFill>
                  <a:schemeClr val="tx1"/>
                </a:solidFill>
                <a:latin typeface="Goudy Old Style" pitchFamily="18" charset="0"/>
                <a:ea typeface="ＭＳ Ｐゴシック" pitchFamily="34" charset="-128"/>
              </a:defRPr>
            </a:lvl6pPr>
            <a:lvl7pPr marL="2882349" indent="-221719" eaLnBrk="0" fontAlgn="base" hangingPunct="0">
              <a:spcBef>
                <a:spcPct val="0"/>
              </a:spcBef>
              <a:spcAft>
                <a:spcPct val="0"/>
              </a:spcAft>
              <a:defRPr>
                <a:solidFill>
                  <a:schemeClr val="tx1"/>
                </a:solidFill>
                <a:latin typeface="Goudy Old Style" pitchFamily="18" charset="0"/>
                <a:ea typeface="ＭＳ Ｐゴシック" pitchFamily="34" charset="-128"/>
              </a:defRPr>
            </a:lvl7pPr>
            <a:lvl8pPr marL="3325787" indent="-221719" eaLnBrk="0" fontAlgn="base" hangingPunct="0">
              <a:spcBef>
                <a:spcPct val="0"/>
              </a:spcBef>
              <a:spcAft>
                <a:spcPct val="0"/>
              </a:spcAft>
              <a:defRPr>
                <a:solidFill>
                  <a:schemeClr val="tx1"/>
                </a:solidFill>
                <a:latin typeface="Goudy Old Style" pitchFamily="18" charset="0"/>
                <a:ea typeface="ＭＳ Ｐゴシック" pitchFamily="34" charset="-128"/>
              </a:defRPr>
            </a:lvl8pPr>
            <a:lvl9pPr marL="3769225" indent="-221719" eaLnBrk="0" fontAlgn="base" hangingPunct="0">
              <a:spcBef>
                <a:spcPct val="0"/>
              </a:spcBef>
              <a:spcAft>
                <a:spcPct val="0"/>
              </a:spcAft>
              <a:defRPr>
                <a:solidFill>
                  <a:schemeClr val="tx1"/>
                </a:solidFill>
                <a:latin typeface="Goudy Old Style" pitchFamily="18" charset="0"/>
                <a:ea typeface="ＭＳ Ｐゴシック" pitchFamily="34" charset="-128"/>
              </a:defRPr>
            </a:lvl9pPr>
          </a:lstStyle>
          <a:p>
            <a:pPr eaLnBrk="1" hangingPunct="1">
              <a:defRPr/>
            </a:pPr>
            <a:fld id="{16C97842-454F-425A-9175-A508C37A3037}" type="slidenum">
              <a:rPr lang="en-US" smtClean="0">
                <a:solidFill>
                  <a:srgbClr val="000000"/>
                </a:solidFill>
                <a:latin typeface="Arial" charset="0"/>
              </a:rPr>
              <a:pPr eaLnBrk="1" hangingPunct="1">
                <a:defRPr/>
              </a:pPr>
              <a:t>9</a:t>
            </a:fld>
            <a:endParaRPr lang="en-US" smtClean="0">
              <a:solidFill>
                <a:srgbClr val="000000"/>
              </a:solidFill>
              <a:latin typeface="Arial" charset="0"/>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F1 = Flying, F2 = Sitting</a:t>
            </a:r>
          </a:p>
          <a:p>
            <a:pPr eaLnBrk="1" hangingPunct="1"/>
            <a:endParaRPr lang="en-US" dirty="0" smtClean="0"/>
          </a:p>
          <a:p>
            <a:pPr eaLnBrk="1" hangingPunct="1"/>
            <a:r>
              <a:rPr lang="en-US" dirty="0" smtClean="0"/>
              <a:t>This is pretty interesting, it is the heat maps of all bird</a:t>
            </a:r>
            <a:br>
              <a:rPr lang="en-US" dirty="0" smtClean="0"/>
            </a:br>
            <a:r>
              <a:rPr lang="en-US" dirty="0" smtClean="0"/>
              <a:t>&gt; sightings in SBMS by behavior and association.</a:t>
            </a:r>
            <a:br>
              <a:rPr lang="en-US" dirty="0" smtClean="0"/>
            </a:br>
            <a:r>
              <a:rPr lang="en-US" dirty="0" smtClean="0"/>
              <a:t>&gt; The images are labeled by the behavior code (F1-8) and the</a:t>
            </a:r>
            <a:br>
              <a:rPr lang="en-US" dirty="0" smtClean="0"/>
            </a:br>
            <a:r>
              <a:rPr lang="en-US" dirty="0" smtClean="0"/>
              <a:t>&gt; association code (A2 and A6) - there are not many data</a:t>
            </a:r>
            <a:br>
              <a:rPr lang="en-US" dirty="0" smtClean="0"/>
            </a:br>
            <a:r>
              <a:rPr lang="en-US" dirty="0" smtClean="0"/>
              <a:t>&gt; points for the other association codes.</a:t>
            </a:r>
            <a:br>
              <a:rPr lang="en-US" dirty="0" smtClean="0"/>
            </a:br>
            <a:r>
              <a:rPr lang="en-US" dirty="0" smtClean="0"/>
              <a:t>&gt;</a:t>
            </a:r>
            <a:br>
              <a:rPr lang="en-US" dirty="0" smtClean="0"/>
            </a:br>
            <a:r>
              <a:rPr lang="en-US" dirty="0" smtClean="0"/>
              <a:t>&gt; I especially like slide 5 - there are many more birds in</a:t>
            </a:r>
            <a:br>
              <a:rPr lang="en-US" dirty="0" smtClean="0"/>
            </a:br>
            <a:r>
              <a:rPr lang="en-US" dirty="0" smtClean="0"/>
              <a:t>&gt; association with fishing boats that there are in association</a:t>
            </a:r>
            <a:br>
              <a:rPr lang="en-US" dirty="0" smtClean="0"/>
            </a:br>
            <a:r>
              <a:rPr lang="en-US" dirty="0" smtClean="0"/>
              <a:t>&gt; with whales!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1" hangingPunct="1">
              <a:defRPr>
                <a:latin typeface="Goudy Old Style" pitchFamily="18"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Goudy Old Style" pitchFamily="18"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Goudy Old Style" pitchFamily="18" charset="0"/>
              </a:defRPr>
            </a:lvl1pPr>
          </a:lstStyle>
          <a:p>
            <a:pPr>
              <a:defRPr/>
            </a:pPr>
            <a:fld id="{5BD37B6B-505F-4501-BFC3-DB09E9A16C12}" type="slidenum">
              <a:rPr lang="en-US"/>
              <a:pPr>
                <a:defRPr/>
              </a:pPr>
              <a:t>‹#›</a:t>
            </a:fld>
            <a:endParaRPr lang="en-US"/>
          </a:p>
        </p:txBody>
      </p:sp>
    </p:spTree>
    <p:extLst>
      <p:ext uri="{BB962C8B-B14F-4D97-AF65-F5344CB8AC3E}">
        <p14:creationId xmlns:p14="http://schemas.microsoft.com/office/powerpoint/2010/main" val="24072939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atin typeface="Goudy Old Style" pitchFamily="18"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Goudy Old Style" pitchFamily="18"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Goudy Old Style" pitchFamily="18" charset="0"/>
              </a:defRPr>
            </a:lvl1pPr>
          </a:lstStyle>
          <a:p>
            <a:pPr>
              <a:defRPr/>
            </a:pPr>
            <a:fld id="{2A58FE71-3152-4410-9494-746A8E87B9AF}" type="slidenum">
              <a:rPr lang="en-US"/>
              <a:pPr>
                <a:defRPr/>
              </a:pPr>
              <a:t>‹#›</a:t>
            </a:fld>
            <a:endParaRPr lang="en-US"/>
          </a:p>
        </p:txBody>
      </p:sp>
    </p:spTree>
    <p:extLst>
      <p:ext uri="{BB962C8B-B14F-4D97-AF65-F5344CB8AC3E}">
        <p14:creationId xmlns:p14="http://schemas.microsoft.com/office/powerpoint/2010/main" val="26955332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atin typeface="Goudy Old Style" pitchFamily="18"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Goudy Old Style" pitchFamily="18"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Goudy Old Style" pitchFamily="18" charset="0"/>
              </a:defRPr>
            </a:lvl1pPr>
          </a:lstStyle>
          <a:p>
            <a:pPr>
              <a:defRPr/>
            </a:pPr>
            <a:fld id="{CEEDA591-DBB4-4030-ACC5-BC78817672AA}" type="slidenum">
              <a:rPr lang="en-US"/>
              <a:pPr>
                <a:defRPr/>
              </a:pPr>
              <a:t>‹#›</a:t>
            </a:fld>
            <a:endParaRPr lang="en-US"/>
          </a:p>
        </p:txBody>
      </p:sp>
    </p:spTree>
    <p:extLst>
      <p:ext uri="{BB962C8B-B14F-4D97-AF65-F5344CB8AC3E}">
        <p14:creationId xmlns:p14="http://schemas.microsoft.com/office/powerpoint/2010/main" val="16623329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1040C5A-33A2-4129-8162-CBE7BA380726}" type="datetimeFigureOut">
              <a:rPr lang="en-US" smtClean="0">
                <a:solidFill>
                  <a:prstClr val="black">
                    <a:tint val="75000"/>
                  </a:prstClr>
                </a:solidFill>
              </a:rPr>
              <a:pPr/>
              <a:t>5/29/2013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EE135EF-905D-48E7-BECB-3688A6A19E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12933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040C5A-33A2-4129-8162-CBE7BA380726}" type="datetimeFigureOut">
              <a:rPr lang="en-US" smtClean="0">
                <a:solidFill>
                  <a:prstClr val="black">
                    <a:tint val="75000"/>
                  </a:prstClr>
                </a:solidFill>
              </a:rPr>
              <a:pPr/>
              <a:t>5/29/2013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EE135EF-905D-48E7-BECB-3688A6A19E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21408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1040C5A-33A2-4129-8162-CBE7BA380726}" type="datetimeFigureOut">
              <a:rPr lang="en-US" smtClean="0">
                <a:solidFill>
                  <a:prstClr val="black">
                    <a:tint val="75000"/>
                  </a:prstClr>
                </a:solidFill>
              </a:rPr>
              <a:pPr/>
              <a:t>5/29/2013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EE135EF-905D-48E7-BECB-3688A6A19E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99694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1040C5A-33A2-4129-8162-CBE7BA380726}" type="datetimeFigureOut">
              <a:rPr lang="en-US" smtClean="0">
                <a:solidFill>
                  <a:prstClr val="black">
                    <a:tint val="75000"/>
                  </a:prstClr>
                </a:solidFill>
              </a:rPr>
              <a:pPr/>
              <a:t>5/29/2013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EE135EF-905D-48E7-BECB-3688A6A19E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79303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1040C5A-33A2-4129-8162-CBE7BA380726}" type="datetimeFigureOut">
              <a:rPr lang="en-US" smtClean="0">
                <a:solidFill>
                  <a:prstClr val="black">
                    <a:tint val="75000"/>
                  </a:prstClr>
                </a:solidFill>
              </a:rPr>
              <a:pPr/>
              <a:t>5/29/2013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EE135EF-905D-48E7-BECB-3688A6A19E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01259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1040C5A-33A2-4129-8162-CBE7BA380726}" type="datetimeFigureOut">
              <a:rPr lang="en-US" smtClean="0">
                <a:solidFill>
                  <a:prstClr val="black">
                    <a:tint val="75000"/>
                  </a:prstClr>
                </a:solidFill>
              </a:rPr>
              <a:pPr/>
              <a:t>5/29/2013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EE135EF-905D-48E7-BECB-3688A6A19E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88101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040C5A-33A2-4129-8162-CBE7BA380726}" type="datetimeFigureOut">
              <a:rPr lang="en-US" smtClean="0">
                <a:solidFill>
                  <a:prstClr val="black">
                    <a:tint val="75000"/>
                  </a:prstClr>
                </a:solidFill>
              </a:rPr>
              <a:pPr/>
              <a:t>5/29/2013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EE135EF-905D-48E7-BECB-3688A6A19E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74438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1040C5A-33A2-4129-8162-CBE7BA380726}" type="datetimeFigureOut">
              <a:rPr lang="en-US" smtClean="0">
                <a:solidFill>
                  <a:prstClr val="black">
                    <a:tint val="75000"/>
                  </a:prstClr>
                </a:solidFill>
              </a:rPr>
              <a:pPr/>
              <a:t>5/29/2013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EE135EF-905D-48E7-BECB-3688A6A19E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0226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atin typeface="Goudy Old Style" pitchFamily="18"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Goudy Old Style" pitchFamily="18"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Goudy Old Style" pitchFamily="18" charset="0"/>
              </a:defRPr>
            </a:lvl1pPr>
          </a:lstStyle>
          <a:p>
            <a:pPr>
              <a:defRPr/>
            </a:pPr>
            <a:fld id="{F00698A2-8BFE-4D72-B64B-16E013AA920C}" type="slidenum">
              <a:rPr lang="en-US"/>
              <a:pPr>
                <a:defRPr/>
              </a:pPr>
              <a:t>‹#›</a:t>
            </a:fld>
            <a:endParaRPr lang="en-US"/>
          </a:p>
        </p:txBody>
      </p:sp>
    </p:spTree>
    <p:extLst>
      <p:ext uri="{BB962C8B-B14F-4D97-AF65-F5344CB8AC3E}">
        <p14:creationId xmlns:p14="http://schemas.microsoft.com/office/powerpoint/2010/main" val="773789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1040C5A-33A2-4129-8162-CBE7BA380726}" type="datetimeFigureOut">
              <a:rPr lang="en-US" smtClean="0">
                <a:solidFill>
                  <a:prstClr val="black">
                    <a:tint val="75000"/>
                  </a:prstClr>
                </a:solidFill>
              </a:rPr>
              <a:pPr/>
              <a:t>5/29/2013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EE135EF-905D-48E7-BECB-3688A6A19E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63800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040C5A-33A2-4129-8162-CBE7BA380726}" type="datetimeFigureOut">
              <a:rPr lang="en-US" smtClean="0">
                <a:solidFill>
                  <a:prstClr val="black">
                    <a:tint val="75000"/>
                  </a:prstClr>
                </a:solidFill>
              </a:rPr>
              <a:pPr/>
              <a:t>5/29/2013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EE135EF-905D-48E7-BECB-3688A6A19E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95062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040C5A-33A2-4129-8162-CBE7BA380726}" type="datetimeFigureOut">
              <a:rPr lang="en-US" smtClean="0">
                <a:solidFill>
                  <a:prstClr val="black">
                    <a:tint val="75000"/>
                  </a:prstClr>
                </a:solidFill>
              </a:rPr>
              <a:pPr/>
              <a:t>5/29/2013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EE135EF-905D-48E7-BECB-3688A6A19E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22931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1" hangingPunct="1">
              <a:defRPr>
                <a:latin typeface="Goudy Old Style" pitchFamily="18"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Goudy Old Style" pitchFamily="18"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Goudy Old Style" pitchFamily="18" charset="0"/>
              </a:defRPr>
            </a:lvl1pPr>
          </a:lstStyle>
          <a:p>
            <a:pPr>
              <a:defRPr/>
            </a:pPr>
            <a:fld id="{873EC597-1CA0-47F1-A0D9-AE35174EE13D}" type="slidenum">
              <a:rPr lang="en-US"/>
              <a:pPr>
                <a:defRPr/>
              </a:pPr>
              <a:t>‹#›</a:t>
            </a:fld>
            <a:endParaRPr lang="en-US"/>
          </a:p>
        </p:txBody>
      </p:sp>
    </p:spTree>
    <p:extLst>
      <p:ext uri="{BB962C8B-B14F-4D97-AF65-F5344CB8AC3E}">
        <p14:creationId xmlns:p14="http://schemas.microsoft.com/office/powerpoint/2010/main" val="37657811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1" hangingPunct="1">
              <a:defRPr>
                <a:latin typeface="Goudy Old Style" pitchFamily="18"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Goudy Old Style" pitchFamily="18"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Goudy Old Style" pitchFamily="18" charset="0"/>
              </a:defRPr>
            </a:lvl1pPr>
          </a:lstStyle>
          <a:p>
            <a:pPr>
              <a:defRPr/>
            </a:pPr>
            <a:fld id="{E96FD693-1356-49F3-8187-71141D8BF57C}" type="slidenum">
              <a:rPr lang="en-US"/>
              <a:pPr>
                <a:defRPr/>
              </a:pPr>
              <a:t>‹#›</a:t>
            </a:fld>
            <a:endParaRPr lang="en-US"/>
          </a:p>
        </p:txBody>
      </p:sp>
    </p:spTree>
    <p:extLst>
      <p:ext uri="{BB962C8B-B14F-4D97-AF65-F5344CB8AC3E}">
        <p14:creationId xmlns:p14="http://schemas.microsoft.com/office/powerpoint/2010/main" val="4063057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1" hangingPunct="1">
              <a:defRPr>
                <a:latin typeface="Goudy Old Style" pitchFamily="18" charset="0"/>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atin typeface="Goudy Old Style" pitchFamily="18"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Goudy Old Style" pitchFamily="18" charset="0"/>
              </a:defRPr>
            </a:lvl1pPr>
          </a:lstStyle>
          <a:p>
            <a:pPr>
              <a:defRPr/>
            </a:pPr>
            <a:fld id="{0262ACDF-6B5A-4772-A751-07D72DA37185}" type="slidenum">
              <a:rPr lang="en-US"/>
              <a:pPr>
                <a:defRPr/>
              </a:pPr>
              <a:t>‹#›</a:t>
            </a:fld>
            <a:endParaRPr lang="en-US"/>
          </a:p>
        </p:txBody>
      </p:sp>
    </p:spTree>
    <p:extLst>
      <p:ext uri="{BB962C8B-B14F-4D97-AF65-F5344CB8AC3E}">
        <p14:creationId xmlns:p14="http://schemas.microsoft.com/office/powerpoint/2010/main" val="12557567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1" hangingPunct="1">
              <a:defRPr>
                <a:latin typeface="Goudy Old Style" pitchFamily="18"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atin typeface="Goudy Old Style" pitchFamily="18"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Goudy Old Style" pitchFamily="18" charset="0"/>
              </a:defRPr>
            </a:lvl1pPr>
          </a:lstStyle>
          <a:p>
            <a:pPr>
              <a:defRPr/>
            </a:pPr>
            <a:fld id="{2D1A6F33-9FC4-4B8E-A158-ED443F5B988F}" type="slidenum">
              <a:rPr lang="en-US"/>
              <a:pPr>
                <a:defRPr/>
              </a:pPr>
              <a:t>‹#›</a:t>
            </a:fld>
            <a:endParaRPr lang="en-US"/>
          </a:p>
        </p:txBody>
      </p:sp>
    </p:spTree>
    <p:extLst>
      <p:ext uri="{BB962C8B-B14F-4D97-AF65-F5344CB8AC3E}">
        <p14:creationId xmlns:p14="http://schemas.microsoft.com/office/powerpoint/2010/main" val="40957539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atin typeface="Goudy Old Style" pitchFamily="18" charset="0"/>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atin typeface="Goudy Old Style" pitchFamily="18"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Goudy Old Style" pitchFamily="18" charset="0"/>
              </a:defRPr>
            </a:lvl1pPr>
          </a:lstStyle>
          <a:p>
            <a:pPr>
              <a:defRPr/>
            </a:pPr>
            <a:fld id="{5974B716-18B0-4091-A63D-0D868E89BAED}" type="slidenum">
              <a:rPr lang="en-US"/>
              <a:pPr>
                <a:defRPr/>
              </a:pPr>
              <a:t>‹#›</a:t>
            </a:fld>
            <a:endParaRPr lang="en-US"/>
          </a:p>
        </p:txBody>
      </p:sp>
    </p:spTree>
    <p:extLst>
      <p:ext uri="{BB962C8B-B14F-4D97-AF65-F5344CB8AC3E}">
        <p14:creationId xmlns:p14="http://schemas.microsoft.com/office/powerpoint/2010/main" val="144197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a:latin typeface="Goudy Old Style" pitchFamily="18"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Goudy Old Style" pitchFamily="18"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Goudy Old Style" pitchFamily="18" charset="0"/>
              </a:defRPr>
            </a:lvl1pPr>
          </a:lstStyle>
          <a:p>
            <a:pPr>
              <a:defRPr/>
            </a:pPr>
            <a:fld id="{9BF678C7-32D9-4EEE-93F6-C61B91C6F944}" type="slidenum">
              <a:rPr lang="en-US"/>
              <a:pPr>
                <a:defRPr/>
              </a:pPr>
              <a:t>‹#›</a:t>
            </a:fld>
            <a:endParaRPr lang="en-US"/>
          </a:p>
        </p:txBody>
      </p:sp>
    </p:spTree>
    <p:extLst>
      <p:ext uri="{BB962C8B-B14F-4D97-AF65-F5344CB8AC3E}">
        <p14:creationId xmlns:p14="http://schemas.microsoft.com/office/powerpoint/2010/main" val="6963802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a:latin typeface="Goudy Old Style" pitchFamily="18"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Goudy Old Style" pitchFamily="18"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Goudy Old Style" pitchFamily="18" charset="0"/>
              </a:defRPr>
            </a:lvl1pPr>
          </a:lstStyle>
          <a:p>
            <a:pPr>
              <a:defRPr/>
            </a:pPr>
            <a:fld id="{A02F50EB-84CD-44A2-8EF7-03529107A55C}" type="slidenum">
              <a:rPr lang="en-US"/>
              <a:pPr>
                <a:defRPr/>
              </a:pPr>
              <a:t>‹#›</a:t>
            </a:fld>
            <a:endParaRPr lang="en-US"/>
          </a:p>
        </p:txBody>
      </p:sp>
    </p:spTree>
    <p:extLst>
      <p:ext uri="{BB962C8B-B14F-4D97-AF65-F5344CB8AC3E}">
        <p14:creationId xmlns:p14="http://schemas.microsoft.com/office/powerpoint/2010/main" val="33757131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mn-ea"/>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mn-ea"/>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mn-ea"/>
                <a:cs typeface="+mn-cs"/>
              </a:defRPr>
            </a:lvl1pPr>
          </a:lstStyle>
          <a:p>
            <a:pPr fontAlgn="base">
              <a:spcBef>
                <a:spcPct val="0"/>
              </a:spcBef>
              <a:spcAft>
                <a:spcPct val="0"/>
              </a:spcAft>
              <a:defRPr/>
            </a:pPr>
            <a:fld id="{00F1B010-A7F1-4E09-A28D-D4CDEAD4D65E}"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2042934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600">
          <a:solidFill>
            <a:schemeClr val="bg1"/>
          </a:solidFill>
          <a:latin typeface="+mj-lt"/>
          <a:ea typeface="+mj-ea"/>
          <a:cs typeface="+mj-cs"/>
        </a:defRPr>
      </a:lvl1pPr>
      <a:lvl2pPr algn="ctr" rtl="0" eaLnBrk="0" fontAlgn="base" hangingPunct="0">
        <a:spcBef>
          <a:spcPct val="0"/>
        </a:spcBef>
        <a:spcAft>
          <a:spcPct val="0"/>
        </a:spcAft>
        <a:defRPr sz="4600">
          <a:solidFill>
            <a:schemeClr val="bg1"/>
          </a:solidFill>
          <a:latin typeface="Arial" charset="0"/>
          <a:ea typeface="ＭＳ Ｐゴシック" pitchFamily="1" charset="-128"/>
        </a:defRPr>
      </a:lvl2pPr>
      <a:lvl3pPr algn="ctr" rtl="0" eaLnBrk="0" fontAlgn="base" hangingPunct="0">
        <a:spcBef>
          <a:spcPct val="0"/>
        </a:spcBef>
        <a:spcAft>
          <a:spcPct val="0"/>
        </a:spcAft>
        <a:defRPr sz="4600">
          <a:solidFill>
            <a:schemeClr val="bg1"/>
          </a:solidFill>
          <a:latin typeface="Arial" charset="0"/>
          <a:ea typeface="ＭＳ Ｐゴシック" pitchFamily="1" charset="-128"/>
        </a:defRPr>
      </a:lvl3pPr>
      <a:lvl4pPr algn="ctr" rtl="0" eaLnBrk="0" fontAlgn="base" hangingPunct="0">
        <a:spcBef>
          <a:spcPct val="0"/>
        </a:spcBef>
        <a:spcAft>
          <a:spcPct val="0"/>
        </a:spcAft>
        <a:defRPr sz="4600">
          <a:solidFill>
            <a:schemeClr val="bg1"/>
          </a:solidFill>
          <a:latin typeface="Arial" charset="0"/>
          <a:ea typeface="ＭＳ Ｐゴシック" pitchFamily="1" charset="-128"/>
        </a:defRPr>
      </a:lvl4pPr>
      <a:lvl5pPr algn="ctr" rtl="0" eaLnBrk="0" fontAlgn="base" hangingPunct="0">
        <a:spcBef>
          <a:spcPct val="0"/>
        </a:spcBef>
        <a:spcAft>
          <a:spcPct val="0"/>
        </a:spcAft>
        <a:defRPr sz="4600">
          <a:solidFill>
            <a:schemeClr val="bg1"/>
          </a:solidFill>
          <a:latin typeface="Arial" charset="0"/>
          <a:ea typeface="ＭＳ Ｐゴシック" pitchFamily="1" charset="-128"/>
        </a:defRPr>
      </a:lvl5pPr>
      <a:lvl6pPr marL="457200" algn="ctr" rtl="0" fontAlgn="base">
        <a:spcBef>
          <a:spcPct val="0"/>
        </a:spcBef>
        <a:spcAft>
          <a:spcPct val="0"/>
        </a:spcAft>
        <a:defRPr sz="4600">
          <a:solidFill>
            <a:schemeClr val="bg1"/>
          </a:solidFill>
          <a:latin typeface="Arial" charset="0"/>
          <a:ea typeface="ＭＳ Ｐゴシック" pitchFamily="1" charset="-128"/>
        </a:defRPr>
      </a:lvl6pPr>
      <a:lvl7pPr marL="914400" algn="ctr" rtl="0" fontAlgn="base">
        <a:spcBef>
          <a:spcPct val="0"/>
        </a:spcBef>
        <a:spcAft>
          <a:spcPct val="0"/>
        </a:spcAft>
        <a:defRPr sz="4600">
          <a:solidFill>
            <a:schemeClr val="bg1"/>
          </a:solidFill>
          <a:latin typeface="Arial" charset="0"/>
          <a:ea typeface="ＭＳ Ｐゴシック" pitchFamily="1" charset="-128"/>
        </a:defRPr>
      </a:lvl7pPr>
      <a:lvl8pPr marL="1371600" algn="ctr" rtl="0" fontAlgn="base">
        <a:spcBef>
          <a:spcPct val="0"/>
        </a:spcBef>
        <a:spcAft>
          <a:spcPct val="0"/>
        </a:spcAft>
        <a:defRPr sz="4600">
          <a:solidFill>
            <a:schemeClr val="bg1"/>
          </a:solidFill>
          <a:latin typeface="Arial" charset="0"/>
          <a:ea typeface="ＭＳ Ｐゴシック" pitchFamily="1" charset="-128"/>
        </a:defRPr>
      </a:lvl8pPr>
      <a:lvl9pPr marL="1828800" algn="ctr" rtl="0" fontAlgn="base">
        <a:spcBef>
          <a:spcPct val="0"/>
        </a:spcBef>
        <a:spcAft>
          <a:spcPct val="0"/>
        </a:spcAft>
        <a:defRPr sz="4600">
          <a:solidFill>
            <a:schemeClr val="bg1"/>
          </a:solidFill>
          <a:latin typeface="Arial" charset="0"/>
          <a:ea typeface="ＭＳ Ｐゴシック" pitchFamily="1" charset="-128"/>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ea typeface="+mn-ea"/>
        </a:defRPr>
      </a:lvl2pPr>
      <a:lvl3pPr marL="1143000" indent="-228600" algn="l" rtl="0" eaLnBrk="0" fontAlgn="base" hangingPunct="0">
        <a:spcBef>
          <a:spcPct val="20000"/>
        </a:spcBef>
        <a:spcAft>
          <a:spcPct val="0"/>
        </a:spcAft>
        <a:buChar char="•"/>
        <a:defRPr sz="2400">
          <a:solidFill>
            <a:schemeClr val="bg1"/>
          </a:solidFill>
          <a:latin typeface="+mn-lt"/>
          <a:ea typeface="+mn-ea"/>
        </a:defRPr>
      </a:lvl3pPr>
      <a:lvl4pPr marL="1600200" indent="-228600" algn="l" rtl="0" eaLnBrk="0" fontAlgn="base" hangingPunct="0">
        <a:spcBef>
          <a:spcPct val="20000"/>
        </a:spcBef>
        <a:spcAft>
          <a:spcPct val="0"/>
        </a:spcAft>
        <a:buChar char="–"/>
        <a:defRPr sz="2000">
          <a:solidFill>
            <a:schemeClr val="bg1"/>
          </a:solidFill>
          <a:latin typeface="+mn-lt"/>
          <a:ea typeface="+mn-ea"/>
        </a:defRPr>
      </a:lvl4pPr>
      <a:lvl5pPr marL="2057400" indent="-228600" algn="l" rtl="0" eaLnBrk="0" fontAlgn="base" hangingPunct="0">
        <a:spcBef>
          <a:spcPct val="20000"/>
        </a:spcBef>
        <a:spcAft>
          <a:spcPct val="0"/>
        </a:spcAft>
        <a:buChar char="»"/>
        <a:defRPr sz="2000">
          <a:solidFill>
            <a:schemeClr val="bg1"/>
          </a:solidFill>
          <a:latin typeface="+mn-lt"/>
          <a:ea typeface="+mn-ea"/>
        </a:defRPr>
      </a:lvl5pPr>
      <a:lvl6pPr marL="2514600" indent="-228600" algn="l" rtl="0" fontAlgn="base">
        <a:spcBef>
          <a:spcPct val="20000"/>
        </a:spcBef>
        <a:spcAft>
          <a:spcPct val="0"/>
        </a:spcAft>
        <a:buChar char="»"/>
        <a:defRPr sz="2000">
          <a:solidFill>
            <a:schemeClr val="bg1"/>
          </a:solidFill>
          <a:latin typeface="+mn-lt"/>
          <a:ea typeface="+mn-ea"/>
        </a:defRPr>
      </a:lvl6pPr>
      <a:lvl7pPr marL="2971800" indent="-228600" algn="l" rtl="0" fontAlgn="base">
        <a:spcBef>
          <a:spcPct val="20000"/>
        </a:spcBef>
        <a:spcAft>
          <a:spcPct val="0"/>
        </a:spcAft>
        <a:buChar char="»"/>
        <a:defRPr sz="2000">
          <a:solidFill>
            <a:schemeClr val="bg1"/>
          </a:solidFill>
          <a:latin typeface="+mn-lt"/>
          <a:ea typeface="+mn-ea"/>
        </a:defRPr>
      </a:lvl7pPr>
      <a:lvl8pPr marL="3429000" indent="-228600" algn="l" rtl="0" fontAlgn="base">
        <a:spcBef>
          <a:spcPct val="20000"/>
        </a:spcBef>
        <a:spcAft>
          <a:spcPct val="0"/>
        </a:spcAft>
        <a:buChar char="»"/>
        <a:defRPr sz="2000">
          <a:solidFill>
            <a:schemeClr val="bg1"/>
          </a:solidFill>
          <a:latin typeface="+mn-lt"/>
          <a:ea typeface="+mn-ea"/>
        </a:defRPr>
      </a:lvl8pPr>
      <a:lvl9pPr marL="3886200" indent="-228600" algn="l" rtl="0" fontAlgn="base">
        <a:spcBef>
          <a:spcPct val="20000"/>
        </a:spcBef>
        <a:spcAft>
          <a:spcPct val="0"/>
        </a:spcAft>
        <a:buChar char="»"/>
        <a:defRPr sz="2000">
          <a:solidFill>
            <a:schemeClr val="bg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040C5A-33A2-4129-8162-CBE7BA380726}" type="datetimeFigureOut">
              <a:rPr lang="en-US" smtClean="0">
                <a:solidFill>
                  <a:prstClr val="black">
                    <a:tint val="75000"/>
                  </a:prstClr>
                </a:solidFill>
              </a:rPr>
              <a:pPr/>
              <a:t>5/29/2013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E135EF-905D-48E7-BECB-3688A6A19E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58018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31.jpe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36.jpeg"/><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31.jpeg"/><Relationship Id="rId4" Type="http://schemas.openxmlformats.org/officeDocument/2006/relationships/image" Target="../media/image2.jpe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39.png"/><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40.png"/><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41.png"/><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jpeg"/><Relationship Id="rId1" Type="http://schemas.openxmlformats.org/officeDocument/2006/relationships/slideLayout" Target="../slideLayouts/slideLayout12.xml"/><Relationship Id="rId4" Type="http://schemas.openxmlformats.org/officeDocument/2006/relationships/image" Target="../media/image42.jpeg"/></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jpeg"/><Relationship Id="rId1" Type="http://schemas.openxmlformats.org/officeDocument/2006/relationships/slideLayout" Target="../slideLayouts/slideLayout12.xml"/><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png"/><Relationship Id="rId9"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8.jpe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2.jpe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538D"/>
        </a:solidFill>
        <a:effectLst/>
      </p:bgPr>
    </p:bg>
    <p:spTree>
      <p:nvGrpSpPr>
        <p:cNvPr id="1" name=""/>
        <p:cNvGrpSpPr/>
        <p:nvPr/>
      </p:nvGrpSpPr>
      <p:grpSpPr>
        <a:xfrm>
          <a:off x="0" y="0"/>
          <a:ext cx="0" cy="0"/>
          <a:chOff x="0" y="0"/>
          <a:chExt cx="0" cy="0"/>
        </a:xfrm>
      </p:grpSpPr>
      <p:pic>
        <p:nvPicPr>
          <p:cNvPr id="3"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5780151"/>
            <a:ext cx="2604072" cy="1062609"/>
          </a:xfrm>
          <a:prstGeom prst="rect">
            <a:avLst/>
          </a:prstGeom>
          <a:noFill/>
          <a:ln w="9525">
            <a:noFill/>
            <a:miter lim="800000"/>
            <a:headEnd/>
            <a:tailEnd/>
          </a:ln>
        </p:spPr>
      </p:pic>
      <p:grpSp>
        <p:nvGrpSpPr>
          <p:cNvPr id="4" name="Group 3"/>
          <p:cNvGrpSpPr>
            <a:grpSpLocks noChangeAspect="1"/>
          </p:cNvGrpSpPr>
          <p:nvPr/>
        </p:nvGrpSpPr>
        <p:grpSpPr>
          <a:xfrm>
            <a:off x="5794918" y="5359142"/>
            <a:ext cx="1825082" cy="1803658"/>
            <a:chOff x="7314639" y="5061461"/>
            <a:chExt cx="2133600" cy="2108555"/>
          </a:xfrm>
          <a:solidFill>
            <a:srgbClr val="00538D"/>
          </a:solidFill>
        </p:grpSpPr>
        <p:pic>
          <p:nvPicPr>
            <p:cNvPr id="1026" name="Picture 2" descr="C:\Users\Naeem\Desktop\09-10BBCPin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8600" y="5562600"/>
              <a:ext cx="1057656" cy="1092911"/>
            </a:xfrm>
            <a:prstGeom prst="rect">
              <a:avLst/>
            </a:prstGeom>
            <a:grpFill/>
            <a:ln>
              <a:noFill/>
            </a:ln>
            <a:extLst/>
          </p:spPr>
        </p:pic>
        <p:sp>
          <p:nvSpPr>
            <p:cNvPr id="2" name="Donut 1"/>
            <p:cNvSpPr/>
            <p:nvPr/>
          </p:nvSpPr>
          <p:spPr bwMode="auto">
            <a:xfrm>
              <a:off x="7314639" y="5061461"/>
              <a:ext cx="2133600" cy="2108555"/>
            </a:xfrm>
            <a:prstGeom prst="donut">
              <a:avLst>
                <a:gd name="adj" fmla="val 27334"/>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endParaRPr>
            </a:p>
          </p:txBody>
        </p:sp>
      </p:grpSp>
      <p:sp>
        <p:nvSpPr>
          <p:cNvPr id="15363" name="Content Placeholder 2"/>
          <p:cNvSpPr>
            <a:spLocks noGrp="1"/>
          </p:cNvSpPr>
          <p:nvPr>
            <p:ph idx="1"/>
          </p:nvPr>
        </p:nvSpPr>
        <p:spPr>
          <a:xfrm>
            <a:off x="457200" y="533400"/>
            <a:ext cx="8229600" cy="5181600"/>
          </a:xfrm>
          <a:noFill/>
        </p:spPr>
        <p:txBody>
          <a:bodyPr/>
          <a:lstStyle/>
          <a:p>
            <a:pPr marL="0" indent="0" algn="ctr">
              <a:buSzPct val="130000"/>
              <a:buFontTx/>
              <a:buNone/>
            </a:pPr>
            <a:r>
              <a:rPr lang="en-US" b="1" dirty="0" smtClean="0">
                <a:latin typeface="Verdana" pitchFamily="34" charset="0"/>
                <a:ea typeface="Verdana" pitchFamily="34" charset="0"/>
                <a:cs typeface="Verdana" pitchFamily="34" charset="0"/>
              </a:rPr>
              <a:t>Using GIS to Research (and find) Seabirds</a:t>
            </a:r>
          </a:p>
          <a:p>
            <a:pPr marL="0" indent="0" algn="ctr">
              <a:buSzPct val="130000"/>
              <a:buFontTx/>
              <a:buNone/>
            </a:pPr>
            <a:r>
              <a:rPr lang="en-US" sz="2800" b="1" dirty="0" smtClean="0">
                <a:latin typeface="Verdana" pitchFamily="34" charset="0"/>
                <a:ea typeface="Verdana" pitchFamily="34" charset="0"/>
                <a:cs typeface="Verdana" pitchFamily="34" charset="0"/>
              </a:rPr>
              <a:t>A Conservation and a Recreational Bird-Watching Perspective</a:t>
            </a:r>
            <a:endParaRPr lang="en-US" sz="2800" b="1" dirty="0">
              <a:latin typeface="Verdana" pitchFamily="34" charset="0"/>
              <a:ea typeface="Verdana" pitchFamily="34" charset="0"/>
              <a:cs typeface="Verdana" pitchFamily="34" charset="0"/>
            </a:endParaRPr>
          </a:p>
          <a:p>
            <a:pPr marL="0" indent="0" algn="ctr">
              <a:buSzPct val="130000"/>
              <a:buFontTx/>
              <a:buNone/>
            </a:pPr>
            <a:endParaRPr lang="en-US" sz="2800" b="1" dirty="0" smtClean="0">
              <a:latin typeface="Verdana" pitchFamily="34" charset="0"/>
              <a:ea typeface="Verdana" pitchFamily="34" charset="0"/>
              <a:cs typeface="Verdana" pitchFamily="34" charset="0"/>
            </a:endParaRPr>
          </a:p>
          <a:p>
            <a:pPr marL="0" indent="0" algn="ctr">
              <a:buSzPct val="130000"/>
              <a:buFontTx/>
              <a:buNone/>
            </a:pPr>
            <a:r>
              <a:rPr lang="en-US" sz="2400" dirty="0" err="1" smtClean="0">
                <a:latin typeface="Verdana" pitchFamily="34" charset="0"/>
                <a:ea typeface="Verdana" pitchFamily="34" charset="0"/>
                <a:cs typeface="Verdana" pitchFamily="34" charset="0"/>
              </a:rPr>
              <a:t>Naeem</a:t>
            </a:r>
            <a:r>
              <a:rPr lang="en-US" sz="2400" dirty="0" smtClean="0">
                <a:latin typeface="Verdana" pitchFamily="34" charset="0"/>
                <a:ea typeface="Verdana" pitchFamily="34" charset="0"/>
                <a:cs typeface="Verdana" pitchFamily="34" charset="0"/>
              </a:rPr>
              <a:t> </a:t>
            </a:r>
            <a:r>
              <a:rPr lang="en-US" sz="2400" dirty="0" err="1" smtClean="0">
                <a:latin typeface="Verdana" pitchFamily="34" charset="0"/>
                <a:ea typeface="Verdana" pitchFamily="34" charset="0"/>
                <a:cs typeface="Verdana" pitchFamily="34" charset="0"/>
              </a:rPr>
              <a:t>Yusuff</a:t>
            </a:r>
            <a:endParaRPr lang="en-US" sz="2400" dirty="0" smtClean="0">
              <a:latin typeface="Verdana" pitchFamily="34" charset="0"/>
              <a:ea typeface="Verdana" pitchFamily="34" charset="0"/>
              <a:cs typeface="Verdana" pitchFamily="34" charset="0"/>
            </a:endParaRPr>
          </a:p>
          <a:p>
            <a:pPr marL="0" indent="0" algn="ctr">
              <a:buSzPct val="130000"/>
              <a:buFontTx/>
              <a:buNone/>
            </a:pPr>
            <a:r>
              <a:rPr lang="en-US" sz="2000" i="1" dirty="0" smtClean="0">
                <a:latin typeface="Verdana" pitchFamily="34" charset="0"/>
                <a:ea typeface="Verdana" pitchFamily="34" charset="0"/>
                <a:cs typeface="Verdana" pitchFamily="34" charset="0"/>
              </a:rPr>
              <a:t>University of Massachusetts Boston, GIS Certificate Program</a:t>
            </a:r>
          </a:p>
          <a:p>
            <a:pPr marL="0" indent="0" algn="ctr">
              <a:buSzPct val="130000"/>
              <a:buFontTx/>
              <a:buNone/>
            </a:pPr>
            <a:endParaRPr lang="en-US" sz="2000" dirty="0" smtClean="0">
              <a:latin typeface="Verdana" pitchFamily="34" charset="0"/>
              <a:ea typeface="Verdana" pitchFamily="34" charset="0"/>
              <a:cs typeface="Verdana" pitchFamily="34" charset="0"/>
            </a:endParaRPr>
          </a:p>
          <a:p>
            <a:pPr marL="0" indent="0" algn="ctr">
              <a:buSzPct val="130000"/>
              <a:buFontTx/>
              <a:buNone/>
            </a:pPr>
            <a:r>
              <a:rPr lang="en-US" sz="2400" dirty="0" smtClean="0">
                <a:latin typeface="Verdana" pitchFamily="34" charset="0"/>
                <a:ea typeface="Verdana" pitchFamily="34" charset="0"/>
                <a:cs typeface="Verdana" pitchFamily="34" charset="0"/>
              </a:rPr>
              <a:t>Anne-Marie </a:t>
            </a:r>
            <a:r>
              <a:rPr lang="en-US" sz="2400" dirty="0" err="1" smtClean="0">
                <a:latin typeface="Verdana" pitchFamily="34" charset="0"/>
                <a:ea typeface="Verdana" pitchFamily="34" charset="0"/>
                <a:cs typeface="Verdana" pitchFamily="34" charset="0"/>
              </a:rPr>
              <a:t>Runfola</a:t>
            </a:r>
            <a:endParaRPr lang="en-US" sz="2400" dirty="0" smtClean="0">
              <a:latin typeface="Verdana" pitchFamily="34" charset="0"/>
              <a:ea typeface="Verdana" pitchFamily="34" charset="0"/>
              <a:cs typeface="Verdana" pitchFamily="34" charset="0"/>
            </a:endParaRPr>
          </a:p>
          <a:p>
            <a:pPr marL="0" indent="0" algn="ctr">
              <a:buSzPct val="130000"/>
              <a:buFontTx/>
              <a:buNone/>
            </a:pPr>
            <a:r>
              <a:rPr lang="en-US" sz="2400" dirty="0" smtClean="0">
                <a:latin typeface="Verdana" pitchFamily="34" charset="0"/>
                <a:ea typeface="Verdana" pitchFamily="34" charset="0"/>
                <a:cs typeface="Verdana" pitchFamily="34" charset="0"/>
              </a:rPr>
              <a:t>Michael Thompson</a:t>
            </a:r>
            <a:endParaRPr lang="en-US" sz="2400" dirty="0">
              <a:latin typeface="Verdana" pitchFamily="34" charset="0"/>
              <a:ea typeface="Verdana" pitchFamily="34" charset="0"/>
              <a:cs typeface="Verdana" pitchFamily="34" charset="0"/>
            </a:endParaRPr>
          </a:p>
          <a:p>
            <a:pPr marL="0" indent="0" algn="ctr">
              <a:buSzPct val="130000"/>
              <a:buFontTx/>
              <a:buNone/>
            </a:pPr>
            <a:r>
              <a:rPr lang="en-US" sz="2000" dirty="0" smtClean="0">
                <a:latin typeface="Verdana" pitchFamily="34" charset="0"/>
                <a:ea typeface="Verdana" pitchFamily="34" charset="0"/>
                <a:cs typeface="Verdana" pitchFamily="34" charset="0"/>
              </a:rPr>
              <a:t> </a:t>
            </a:r>
            <a:r>
              <a:rPr lang="en-US" sz="2000" i="1" dirty="0" err="1" smtClean="0">
                <a:latin typeface="Verdana" pitchFamily="34" charset="0"/>
                <a:ea typeface="Verdana" pitchFamily="34" charset="0"/>
                <a:cs typeface="Verdana" pitchFamily="34" charset="0"/>
              </a:rPr>
              <a:t>Stellwagen</a:t>
            </a:r>
            <a:r>
              <a:rPr lang="en-US" sz="2000" i="1" dirty="0" smtClean="0">
                <a:latin typeface="Verdana" pitchFamily="34" charset="0"/>
                <a:ea typeface="Verdana" pitchFamily="34" charset="0"/>
                <a:cs typeface="Verdana" pitchFamily="34" charset="0"/>
              </a:rPr>
              <a:t> Bank National Marine Sanctuary</a:t>
            </a:r>
          </a:p>
          <a:p>
            <a:pPr marL="0" indent="0" algn="ctr">
              <a:buSzPct val="130000"/>
              <a:buFontTx/>
              <a:buNone/>
            </a:pPr>
            <a:endParaRPr lang="en-US" dirty="0" smtClean="0">
              <a:latin typeface="Verdana" pitchFamily="34" charset="0"/>
              <a:ea typeface="Verdana" pitchFamily="34" charset="0"/>
              <a:cs typeface="Verdana" pitchFamily="34" charset="0"/>
            </a:endParaRPr>
          </a:p>
          <a:p>
            <a:pPr marL="0" indent="0" algn="ctr">
              <a:buSzPct val="130000"/>
            </a:pPr>
            <a:endParaRPr lang="en-US" dirty="0" smtClean="0">
              <a:latin typeface="Verdana" pitchFamily="34" charset="0"/>
              <a:ea typeface="Verdana" pitchFamily="34" charset="0"/>
              <a:cs typeface="Verdana" pitchFamily="34" charset="0"/>
            </a:endParaRPr>
          </a:p>
          <a:p>
            <a:pPr marL="0" indent="0" algn="ctr">
              <a:buSzPct val="130000"/>
            </a:pPr>
            <a:endParaRPr lang="en-US" dirty="0" smtClean="0">
              <a:latin typeface="Verdana" pitchFamily="34" charset="0"/>
              <a:ea typeface="Verdana" pitchFamily="34" charset="0"/>
              <a:cs typeface="Verdana" pitchFamily="34" charset="0"/>
            </a:endParaRPr>
          </a:p>
          <a:p>
            <a:pPr marL="0" indent="0" algn="ctr">
              <a:buSzPct val="130000"/>
            </a:pPr>
            <a:endParaRPr lang="en-US" dirty="0" smtClean="0">
              <a:latin typeface="Verdana" pitchFamily="34" charset="0"/>
              <a:ea typeface="Verdana" pitchFamily="34" charset="0"/>
              <a:cs typeface="Verdana" pitchFamily="34" charset="0"/>
            </a:endParaRPr>
          </a:p>
          <a:p>
            <a:pPr marL="0" indent="0" algn="ctr">
              <a:buSzPct val="130000"/>
              <a:buFontTx/>
              <a:buNone/>
            </a:pPr>
            <a:endParaRPr lang="en-US" dirty="0" smtClean="0">
              <a:latin typeface="Verdana" pitchFamily="34" charset="0"/>
              <a:ea typeface="Verdana" pitchFamily="34" charset="0"/>
              <a:cs typeface="Verdana" pitchFamily="34" charset="0"/>
            </a:endParaRPr>
          </a:p>
          <a:p>
            <a:pPr marL="0" indent="0" algn="ctr">
              <a:buSzPct val="130000"/>
            </a:pPr>
            <a:endParaRPr lang="en-US" dirty="0" smtClean="0">
              <a:latin typeface="Verdana" pitchFamily="34" charset="0"/>
              <a:ea typeface="Verdana" pitchFamily="34" charset="0"/>
              <a:cs typeface="Verdana" pitchFamily="34" charset="0"/>
            </a:endParaRPr>
          </a:p>
          <a:p>
            <a:pPr marL="0" indent="0" algn="ctr">
              <a:buSzPct val="130000"/>
            </a:pPr>
            <a:endParaRPr lang="en-US" dirty="0" smtClean="0">
              <a:latin typeface="Verdana" pitchFamily="34" charset="0"/>
              <a:ea typeface="Verdana" pitchFamily="34" charset="0"/>
              <a:cs typeface="Verdana" pitchFamily="34" charset="0"/>
            </a:endParaRPr>
          </a:p>
          <a:p>
            <a:pPr marL="0" indent="0" algn="ctr">
              <a:buSzPct val="130000"/>
            </a:pPr>
            <a:endParaRPr lang="en-US" dirty="0" smtClean="0">
              <a:latin typeface="Verdana" pitchFamily="34" charset="0"/>
              <a:ea typeface="Verdana" pitchFamily="34" charset="0"/>
              <a:cs typeface="Verdana" pitchFamily="34" charset="0"/>
            </a:endParaRPr>
          </a:p>
          <a:p>
            <a:pPr marL="0" indent="0" algn="ctr">
              <a:buSzPct val="130000"/>
            </a:pPr>
            <a:endParaRPr lang="en-US" dirty="0" smtClean="0">
              <a:latin typeface="Verdana" pitchFamily="34" charset="0"/>
              <a:ea typeface="Verdana" pitchFamily="34" charset="0"/>
              <a:cs typeface="Verdana" pitchFamily="34" charset="0"/>
            </a:endParaRPr>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56450" y="5715000"/>
            <a:ext cx="1987550"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97039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538D"/>
        </a:solidFill>
        <a:effectLst/>
      </p:bgPr>
    </p:bg>
    <p:spTree>
      <p:nvGrpSpPr>
        <p:cNvPr id="1" name=""/>
        <p:cNvGrpSpPr/>
        <p:nvPr/>
      </p:nvGrpSpPr>
      <p:grpSpPr>
        <a:xfrm>
          <a:off x="0" y="0"/>
          <a:ext cx="0" cy="0"/>
          <a:chOff x="0" y="0"/>
          <a:chExt cx="0" cy="0"/>
        </a:xfrm>
      </p:grpSpPr>
      <p:pic>
        <p:nvPicPr>
          <p:cNvPr id="1536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32888"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8200" y="1269650"/>
            <a:ext cx="4239494" cy="5486400"/>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28601" y="3124200"/>
            <a:ext cx="4239494" cy="1851455"/>
          </a:xfrm>
          <a:prstGeom prst="rect">
            <a:avLst/>
          </a:prstGeom>
        </p:spPr>
      </p:pic>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219074" y="1269650"/>
            <a:ext cx="4239495" cy="1854550"/>
          </a:xfrm>
          <a:prstGeom prst="rect">
            <a:avLst/>
          </a:prstGeom>
        </p:spPr>
      </p:pic>
      <p:pic>
        <p:nvPicPr>
          <p:cNvPr id="5" name="Picture 4"/>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228601" y="4876800"/>
            <a:ext cx="4239494" cy="1828800"/>
          </a:xfrm>
          <a:prstGeom prst="rect">
            <a:avLst/>
          </a:prstGeom>
        </p:spPr>
      </p:pic>
    </p:spTree>
    <p:extLst>
      <p:ext uri="{BB962C8B-B14F-4D97-AF65-F5344CB8AC3E}">
        <p14:creationId xmlns:p14="http://schemas.microsoft.com/office/powerpoint/2010/main" val="36350818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538D"/>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6306" y="1245543"/>
            <a:ext cx="4239494" cy="5486400"/>
          </a:xfrm>
          <a:prstGeom prst="rect">
            <a:avLst/>
          </a:prstGeom>
        </p:spPr>
      </p:pic>
      <p:pic>
        <p:nvPicPr>
          <p:cNvPr id="1536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32888"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7" name="Rectangle 35"/>
          <p:cNvSpPr>
            <a:spLocks noChangeArrowheads="1"/>
          </p:cNvSpPr>
          <p:nvPr/>
        </p:nvSpPr>
        <p:spPr bwMode="auto">
          <a:xfrm>
            <a:off x="4776452" y="1293067"/>
            <a:ext cx="3582391" cy="43088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2800" dirty="0" err="1" smtClean="0">
                <a:solidFill>
                  <a:srgbClr val="FFFFFF"/>
                </a:solidFill>
                <a:latin typeface="Verdana" pitchFamily="34" charset="0"/>
                <a:ea typeface="Verdana" pitchFamily="34" charset="0"/>
                <a:cs typeface="Verdana" pitchFamily="34" charset="0"/>
              </a:rPr>
              <a:t>Stellwagen</a:t>
            </a:r>
            <a:r>
              <a:rPr lang="en-US" sz="2800" dirty="0" smtClean="0">
                <a:solidFill>
                  <a:srgbClr val="FFFFFF"/>
                </a:solidFill>
                <a:latin typeface="Verdana" pitchFamily="34" charset="0"/>
                <a:ea typeface="Verdana" pitchFamily="34" charset="0"/>
                <a:cs typeface="Verdana" pitchFamily="34" charset="0"/>
              </a:rPr>
              <a:t> Seafloor</a:t>
            </a:r>
          </a:p>
        </p:txBody>
      </p:sp>
      <p:grpSp>
        <p:nvGrpSpPr>
          <p:cNvPr id="4" name="Group 3"/>
          <p:cNvGrpSpPr>
            <a:grpSpLocks noChangeAspect="1"/>
          </p:cNvGrpSpPr>
          <p:nvPr/>
        </p:nvGrpSpPr>
        <p:grpSpPr>
          <a:xfrm>
            <a:off x="4721708" y="1295400"/>
            <a:ext cx="6174892" cy="5484565"/>
            <a:chOff x="4646868" y="1754799"/>
            <a:chExt cx="5323183" cy="4728073"/>
          </a:xfrm>
        </p:grpSpPr>
        <p:sp>
          <p:nvSpPr>
            <p:cNvPr id="7" name="AutoShape 3"/>
            <p:cNvSpPr>
              <a:spLocks noChangeAspect="1" noChangeArrowheads="1" noTextEdit="1"/>
            </p:cNvSpPr>
            <p:nvPr/>
          </p:nvSpPr>
          <p:spPr bwMode="auto">
            <a:xfrm>
              <a:off x="4868469" y="2301397"/>
              <a:ext cx="5101582" cy="41814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00" name="Rectangle 5"/>
            <p:cNvSpPr>
              <a:spLocks noChangeArrowheads="1"/>
            </p:cNvSpPr>
            <p:nvPr/>
          </p:nvSpPr>
          <p:spPr bwMode="auto">
            <a:xfrm>
              <a:off x="4646868" y="1754799"/>
              <a:ext cx="5101582" cy="4181476"/>
            </a:xfrm>
            <a:prstGeom prst="rect">
              <a:avLst/>
            </a:prstGeom>
            <a:noFill/>
            <a:ln w="9525">
              <a:noFill/>
              <a:miter lim="800000"/>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01" name="Rectangle 6"/>
            <p:cNvSpPr>
              <a:spLocks noChangeArrowheads="1"/>
            </p:cNvSpPr>
            <p:nvPr/>
          </p:nvSpPr>
          <p:spPr bwMode="auto">
            <a:xfrm>
              <a:off x="4646868" y="1754799"/>
              <a:ext cx="5092472" cy="4172366"/>
            </a:xfrm>
            <a:prstGeom prst="rect">
              <a:avLst/>
            </a:prstGeom>
            <a:noFill/>
            <a:ln w="6">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02" name="Rectangle 7"/>
            <p:cNvSpPr>
              <a:spLocks noChangeArrowheads="1"/>
            </p:cNvSpPr>
            <p:nvPr/>
          </p:nvSpPr>
          <p:spPr bwMode="auto">
            <a:xfrm>
              <a:off x="8117766" y="2173858"/>
              <a:ext cx="724242" cy="419059"/>
            </a:xfrm>
            <a:prstGeom prst="rect">
              <a:avLst/>
            </a:prstGeom>
            <a:noFill/>
            <a:ln w="6">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04" name="Line 10"/>
            <p:cNvSpPr>
              <a:spLocks noChangeShapeType="1"/>
            </p:cNvSpPr>
            <p:nvPr/>
          </p:nvSpPr>
          <p:spPr bwMode="auto">
            <a:xfrm>
              <a:off x="8199756" y="2301397"/>
              <a:ext cx="209529" cy="0"/>
            </a:xfrm>
            <a:prstGeom prst="line">
              <a:avLst/>
            </a:prstGeom>
            <a:noFill/>
            <a:ln w="6">
              <a:no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05" name="Line 11"/>
            <p:cNvSpPr>
              <a:spLocks noChangeShapeType="1"/>
            </p:cNvSpPr>
            <p:nvPr/>
          </p:nvSpPr>
          <p:spPr bwMode="auto">
            <a:xfrm>
              <a:off x="8199756" y="2310507"/>
              <a:ext cx="218639" cy="0"/>
            </a:xfrm>
            <a:prstGeom prst="line">
              <a:avLst/>
            </a:prstGeom>
            <a:noFill/>
            <a:ln w="6">
              <a:no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06" name="Line 12"/>
            <p:cNvSpPr>
              <a:spLocks noChangeShapeType="1"/>
            </p:cNvSpPr>
            <p:nvPr/>
          </p:nvSpPr>
          <p:spPr bwMode="auto">
            <a:xfrm>
              <a:off x="8199756" y="2319617"/>
              <a:ext cx="227749" cy="0"/>
            </a:xfrm>
            <a:prstGeom prst="line">
              <a:avLst/>
            </a:prstGeom>
            <a:noFill/>
            <a:ln w="6">
              <a:no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07" name="Line 13"/>
            <p:cNvSpPr>
              <a:spLocks noChangeShapeType="1"/>
            </p:cNvSpPr>
            <p:nvPr/>
          </p:nvSpPr>
          <p:spPr bwMode="auto">
            <a:xfrm>
              <a:off x="8409285" y="2237628"/>
              <a:ext cx="0" cy="63770"/>
            </a:xfrm>
            <a:prstGeom prst="line">
              <a:avLst/>
            </a:prstGeom>
            <a:noFill/>
            <a:ln w="6">
              <a:no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08" name="Line 14"/>
            <p:cNvSpPr>
              <a:spLocks noChangeShapeType="1"/>
            </p:cNvSpPr>
            <p:nvPr/>
          </p:nvSpPr>
          <p:spPr bwMode="auto">
            <a:xfrm>
              <a:off x="8418395" y="2237628"/>
              <a:ext cx="0" cy="72880"/>
            </a:xfrm>
            <a:prstGeom prst="line">
              <a:avLst/>
            </a:prstGeom>
            <a:noFill/>
            <a:ln w="6">
              <a:no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09" name="Line 15"/>
            <p:cNvSpPr>
              <a:spLocks noChangeShapeType="1"/>
            </p:cNvSpPr>
            <p:nvPr/>
          </p:nvSpPr>
          <p:spPr bwMode="auto">
            <a:xfrm>
              <a:off x="8427505" y="2237628"/>
              <a:ext cx="0" cy="81990"/>
            </a:xfrm>
            <a:prstGeom prst="line">
              <a:avLst/>
            </a:prstGeom>
            <a:noFill/>
            <a:ln w="6">
              <a:no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2" name="Line 19"/>
            <p:cNvSpPr>
              <a:spLocks noChangeShapeType="1"/>
            </p:cNvSpPr>
            <p:nvPr/>
          </p:nvSpPr>
          <p:spPr bwMode="auto">
            <a:xfrm>
              <a:off x="8199756" y="2428937"/>
              <a:ext cx="209529" cy="0"/>
            </a:xfrm>
            <a:prstGeom prst="line">
              <a:avLst/>
            </a:prstGeom>
            <a:noFill/>
            <a:ln w="6">
              <a:no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3" name="Line 20"/>
            <p:cNvSpPr>
              <a:spLocks noChangeShapeType="1"/>
            </p:cNvSpPr>
            <p:nvPr/>
          </p:nvSpPr>
          <p:spPr bwMode="auto">
            <a:xfrm>
              <a:off x="8199756" y="2438047"/>
              <a:ext cx="218639" cy="0"/>
            </a:xfrm>
            <a:prstGeom prst="line">
              <a:avLst/>
            </a:prstGeom>
            <a:noFill/>
            <a:ln w="6">
              <a:no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4" name="Line 21"/>
            <p:cNvSpPr>
              <a:spLocks noChangeShapeType="1"/>
            </p:cNvSpPr>
            <p:nvPr/>
          </p:nvSpPr>
          <p:spPr bwMode="auto">
            <a:xfrm>
              <a:off x="8199756" y="2447157"/>
              <a:ext cx="227749" cy="0"/>
            </a:xfrm>
            <a:prstGeom prst="line">
              <a:avLst/>
            </a:prstGeom>
            <a:noFill/>
            <a:ln w="6">
              <a:no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5" name="Line 22"/>
            <p:cNvSpPr>
              <a:spLocks noChangeShapeType="1"/>
            </p:cNvSpPr>
            <p:nvPr/>
          </p:nvSpPr>
          <p:spPr bwMode="auto">
            <a:xfrm>
              <a:off x="8409285" y="2365167"/>
              <a:ext cx="0" cy="63770"/>
            </a:xfrm>
            <a:prstGeom prst="line">
              <a:avLst/>
            </a:prstGeom>
            <a:noFill/>
            <a:ln w="6">
              <a:no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 name="Line 23"/>
            <p:cNvSpPr>
              <a:spLocks noChangeShapeType="1"/>
            </p:cNvSpPr>
            <p:nvPr/>
          </p:nvSpPr>
          <p:spPr bwMode="auto">
            <a:xfrm>
              <a:off x="8418395" y="2365167"/>
              <a:ext cx="0" cy="72880"/>
            </a:xfrm>
            <a:prstGeom prst="line">
              <a:avLst/>
            </a:prstGeom>
            <a:noFill/>
            <a:ln w="6">
              <a:no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7" name="Line 24"/>
            <p:cNvSpPr>
              <a:spLocks noChangeShapeType="1"/>
            </p:cNvSpPr>
            <p:nvPr/>
          </p:nvSpPr>
          <p:spPr bwMode="auto">
            <a:xfrm>
              <a:off x="8427505" y="2365167"/>
              <a:ext cx="0" cy="81990"/>
            </a:xfrm>
            <a:prstGeom prst="line">
              <a:avLst/>
            </a:prstGeom>
            <a:noFill/>
            <a:ln w="6">
              <a:no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0" name="Line 28"/>
            <p:cNvSpPr>
              <a:spLocks noChangeShapeType="1"/>
            </p:cNvSpPr>
            <p:nvPr/>
          </p:nvSpPr>
          <p:spPr bwMode="auto">
            <a:xfrm>
              <a:off x="8199756" y="2556477"/>
              <a:ext cx="209529" cy="0"/>
            </a:xfrm>
            <a:prstGeom prst="line">
              <a:avLst/>
            </a:prstGeom>
            <a:noFill/>
            <a:ln w="6">
              <a:no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1" name="Line 29"/>
            <p:cNvSpPr>
              <a:spLocks noChangeShapeType="1"/>
            </p:cNvSpPr>
            <p:nvPr/>
          </p:nvSpPr>
          <p:spPr bwMode="auto">
            <a:xfrm>
              <a:off x="8199756" y="2565587"/>
              <a:ext cx="218639" cy="0"/>
            </a:xfrm>
            <a:prstGeom prst="line">
              <a:avLst/>
            </a:prstGeom>
            <a:noFill/>
            <a:ln w="6">
              <a:no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2" name="Line 30"/>
            <p:cNvSpPr>
              <a:spLocks noChangeShapeType="1"/>
            </p:cNvSpPr>
            <p:nvPr/>
          </p:nvSpPr>
          <p:spPr bwMode="auto">
            <a:xfrm>
              <a:off x="8199756" y="2574697"/>
              <a:ext cx="227749" cy="0"/>
            </a:xfrm>
            <a:prstGeom prst="line">
              <a:avLst/>
            </a:prstGeom>
            <a:noFill/>
            <a:ln w="6">
              <a:no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3" name="Line 31"/>
            <p:cNvSpPr>
              <a:spLocks noChangeShapeType="1"/>
            </p:cNvSpPr>
            <p:nvPr/>
          </p:nvSpPr>
          <p:spPr bwMode="auto">
            <a:xfrm>
              <a:off x="8409285" y="2492707"/>
              <a:ext cx="0" cy="63770"/>
            </a:xfrm>
            <a:prstGeom prst="line">
              <a:avLst/>
            </a:prstGeom>
            <a:noFill/>
            <a:ln w="6">
              <a:no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4" name="Line 32"/>
            <p:cNvSpPr>
              <a:spLocks noChangeShapeType="1"/>
            </p:cNvSpPr>
            <p:nvPr/>
          </p:nvSpPr>
          <p:spPr bwMode="auto">
            <a:xfrm>
              <a:off x="8418395" y="2492707"/>
              <a:ext cx="0" cy="72880"/>
            </a:xfrm>
            <a:prstGeom prst="line">
              <a:avLst/>
            </a:prstGeom>
            <a:noFill/>
            <a:ln w="6">
              <a:no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 name="Line 33"/>
            <p:cNvSpPr>
              <a:spLocks noChangeShapeType="1"/>
            </p:cNvSpPr>
            <p:nvPr/>
          </p:nvSpPr>
          <p:spPr bwMode="auto">
            <a:xfrm>
              <a:off x="8427505" y="2492707"/>
              <a:ext cx="0" cy="81990"/>
            </a:xfrm>
            <a:prstGeom prst="line">
              <a:avLst/>
            </a:prstGeom>
            <a:noFill/>
            <a:ln w="6">
              <a:no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8" name="Oval 37"/>
            <p:cNvSpPr>
              <a:spLocks noChangeArrowheads="1"/>
            </p:cNvSpPr>
            <p:nvPr/>
          </p:nvSpPr>
          <p:spPr bwMode="auto">
            <a:xfrm>
              <a:off x="4838177" y="2410717"/>
              <a:ext cx="3161159" cy="3161159"/>
            </a:xfrm>
            <a:prstGeom prst="ellipse">
              <a:avLst/>
            </a:prstGeom>
            <a:solidFill>
              <a:srgbClr val="C0C0C0"/>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9" name="Oval 38"/>
            <p:cNvSpPr>
              <a:spLocks noChangeArrowheads="1"/>
            </p:cNvSpPr>
            <p:nvPr/>
          </p:nvSpPr>
          <p:spPr bwMode="auto">
            <a:xfrm>
              <a:off x="4847287" y="2419827"/>
              <a:ext cx="3142939" cy="3142939"/>
            </a:xfrm>
            <a:prstGeom prst="ellipse">
              <a:avLst/>
            </a:prstGeom>
            <a:solidFill>
              <a:srgbClr val="BFBFBF"/>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30" name="Oval 39"/>
            <p:cNvSpPr>
              <a:spLocks noChangeArrowheads="1"/>
            </p:cNvSpPr>
            <p:nvPr/>
          </p:nvSpPr>
          <p:spPr bwMode="auto">
            <a:xfrm>
              <a:off x="4847287" y="2419827"/>
              <a:ext cx="3142939" cy="3142939"/>
            </a:xfrm>
            <a:prstGeom prst="ellipse">
              <a:avLst/>
            </a:prstGeom>
            <a:solidFill>
              <a:srgbClr val="BFBFBF"/>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31" name="Oval 40"/>
            <p:cNvSpPr>
              <a:spLocks noChangeArrowheads="1"/>
            </p:cNvSpPr>
            <p:nvPr/>
          </p:nvSpPr>
          <p:spPr bwMode="auto">
            <a:xfrm>
              <a:off x="4856397" y="2428937"/>
              <a:ext cx="3124719" cy="3124719"/>
            </a:xfrm>
            <a:prstGeom prst="ellipse">
              <a:avLst/>
            </a:prstGeom>
            <a:solidFill>
              <a:srgbClr val="BEBEBE"/>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32" name="Oval 41"/>
            <p:cNvSpPr>
              <a:spLocks noChangeArrowheads="1"/>
            </p:cNvSpPr>
            <p:nvPr/>
          </p:nvSpPr>
          <p:spPr bwMode="auto">
            <a:xfrm>
              <a:off x="4865507" y="2438047"/>
              <a:ext cx="3106499" cy="3106499"/>
            </a:xfrm>
            <a:prstGeom prst="ellipse">
              <a:avLst/>
            </a:prstGeom>
            <a:solidFill>
              <a:srgbClr val="BDBDBD"/>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33" name="Oval 42"/>
            <p:cNvSpPr>
              <a:spLocks noChangeArrowheads="1"/>
            </p:cNvSpPr>
            <p:nvPr/>
          </p:nvSpPr>
          <p:spPr bwMode="auto">
            <a:xfrm>
              <a:off x="4865507" y="2438047"/>
              <a:ext cx="3106499" cy="3106499"/>
            </a:xfrm>
            <a:prstGeom prst="ellipse">
              <a:avLst/>
            </a:prstGeom>
            <a:solidFill>
              <a:srgbClr val="BDBDBD"/>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34" name="Oval 43"/>
            <p:cNvSpPr>
              <a:spLocks noChangeArrowheads="1"/>
            </p:cNvSpPr>
            <p:nvPr/>
          </p:nvSpPr>
          <p:spPr bwMode="auto">
            <a:xfrm>
              <a:off x="4874617" y="2447157"/>
              <a:ext cx="3088279" cy="3088279"/>
            </a:xfrm>
            <a:prstGeom prst="ellipse">
              <a:avLst/>
            </a:prstGeom>
            <a:solidFill>
              <a:srgbClr val="BCBCBC"/>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35" name="Oval 44"/>
            <p:cNvSpPr>
              <a:spLocks noChangeArrowheads="1"/>
            </p:cNvSpPr>
            <p:nvPr/>
          </p:nvSpPr>
          <p:spPr bwMode="auto">
            <a:xfrm>
              <a:off x="4883727" y="2456267"/>
              <a:ext cx="3070059" cy="3070059"/>
            </a:xfrm>
            <a:prstGeom prst="ellipse">
              <a:avLst/>
            </a:prstGeom>
            <a:solidFill>
              <a:srgbClr val="BCBCBC"/>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36" name="Oval 45"/>
            <p:cNvSpPr>
              <a:spLocks noChangeArrowheads="1"/>
            </p:cNvSpPr>
            <p:nvPr/>
          </p:nvSpPr>
          <p:spPr bwMode="auto">
            <a:xfrm>
              <a:off x="4883727" y="2456267"/>
              <a:ext cx="3070059" cy="3070059"/>
            </a:xfrm>
            <a:prstGeom prst="ellipse">
              <a:avLst/>
            </a:prstGeom>
            <a:solidFill>
              <a:srgbClr val="BBBBBB"/>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37" name="Oval 46"/>
            <p:cNvSpPr>
              <a:spLocks noChangeArrowheads="1"/>
            </p:cNvSpPr>
            <p:nvPr/>
          </p:nvSpPr>
          <p:spPr bwMode="auto">
            <a:xfrm>
              <a:off x="4892837" y="2465377"/>
              <a:ext cx="3051839" cy="3051840"/>
            </a:xfrm>
            <a:prstGeom prst="ellipse">
              <a:avLst/>
            </a:prstGeom>
            <a:solidFill>
              <a:srgbClr val="BABABA"/>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38" name="Oval 47"/>
            <p:cNvSpPr>
              <a:spLocks noChangeArrowheads="1"/>
            </p:cNvSpPr>
            <p:nvPr/>
          </p:nvSpPr>
          <p:spPr bwMode="auto">
            <a:xfrm>
              <a:off x="4901947" y="2474487"/>
              <a:ext cx="3033619" cy="3033620"/>
            </a:xfrm>
            <a:prstGeom prst="ellipse">
              <a:avLst/>
            </a:prstGeom>
            <a:solidFill>
              <a:srgbClr val="BABABA"/>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39" name="Oval 48"/>
            <p:cNvSpPr>
              <a:spLocks noChangeArrowheads="1"/>
            </p:cNvSpPr>
            <p:nvPr/>
          </p:nvSpPr>
          <p:spPr bwMode="auto">
            <a:xfrm>
              <a:off x="4911057" y="2483597"/>
              <a:ext cx="3015399" cy="3015400"/>
            </a:xfrm>
            <a:prstGeom prst="ellipse">
              <a:avLst/>
            </a:prstGeom>
            <a:solidFill>
              <a:srgbClr val="B9B9B9"/>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40" name="Oval 49"/>
            <p:cNvSpPr>
              <a:spLocks noChangeArrowheads="1"/>
            </p:cNvSpPr>
            <p:nvPr/>
          </p:nvSpPr>
          <p:spPr bwMode="auto">
            <a:xfrm>
              <a:off x="4911057" y="2483597"/>
              <a:ext cx="3015399" cy="3015400"/>
            </a:xfrm>
            <a:prstGeom prst="ellipse">
              <a:avLst/>
            </a:prstGeom>
            <a:solidFill>
              <a:srgbClr val="B8B8B8"/>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41" name="Oval 50"/>
            <p:cNvSpPr>
              <a:spLocks noChangeArrowheads="1"/>
            </p:cNvSpPr>
            <p:nvPr/>
          </p:nvSpPr>
          <p:spPr bwMode="auto">
            <a:xfrm>
              <a:off x="4920167" y="2492707"/>
              <a:ext cx="2997179" cy="2997180"/>
            </a:xfrm>
            <a:prstGeom prst="ellipse">
              <a:avLst/>
            </a:prstGeom>
            <a:solidFill>
              <a:srgbClr val="B8B8B8"/>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42" name="Oval 51"/>
            <p:cNvSpPr>
              <a:spLocks noChangeArrowheads="1"/>
            </p:cNvSpPr>
            <p:nvPr/>
          </p:nvSpPr>
          <p:spPr bwMode="auto">
            <a:xfrm>
              <a:off x="4929277" y="2501817"/>
              <a:ext cx="2978960" cy="2978960"/>
            </a:xfrm>
            <a:prstGeom prst="ellipse">
              <a:avLst/>
            </a:prstGeom>
            <a:solidFill>
              <a:srgbClr val="B7B7B7"/>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43" name="Oval 52"/>
            <p:cNvSpPr>
              <a:spLocks noChangeArrowheads="1"/>
            </p:cNvSpPr>
            <p:nvPr/>
          </p:nvSpPr>
          <p:spPr bwMode="auto">
            <a:xfrm>
              <a:off x="4929277" y="2501817"/>
              <a:ext cx="2978960" cy="2978960"/>
            </a:xfrm>
            <a:prstGeom prst="ellipse">
              <a:avLst/>
            </a:prstGeom>
            <a:solidFill>
              <a:srgbClr val="B7B7B7"/>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44" name="Oval 53"/>
            <p:cNvSpPr>
              <a:spLocks noChangeArrowheads="1"/>
            </p:cNvSpPr>
            <p:nvPr/>
          </p:nvSpPr>
          <p:spPr bwMode="auto">
            <a:xfrm>
              <a:off x="4938387" y="2510927"/>
              <a:ext cx="2960740" cy="2960740"/>
            </a:xfrm>
            <a:prstGeom prst="ellipse">
              <a:avLst/>
            </a:prstGeom>
            <a:solidFill>
              <a:srgbClr val="B6B6B6"/>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45" name="Oval 54"/>
            <p:cNvSpPr>
              <a:spLocks noChangeArrowheads="1"/>
            </p:cNvSpPr>
            <p:nvPr/>
          </p:nvSpPr>
          <p:spPr bwMode="auto">
            <a:xfrm>
              <a:off x="4947497" y="2520037"/>
              <a:ext cx="2942520" cy="2942520"/>
            </a:xfrm>
            <a:prstGeom prst="ellipse">
              <a:avLst/>
            </a:prstGeom>
            <a:solidFill>
              <a:srgbClr val="B5B5B5"/>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46" name="Oval 55"/>
            <p:cNvSpPr>
              <a:spLocks noChangeArrowheads="1"/>
            </p:cNvSpPr>
            <p:nvPr/>
          </p:nvSpPr>
          <p:spPr bwMode="auto">
            <a:xfrm>
              <a:off x="4947497" y="2520037"/>
              <a:ext cx="2942520" cy="2942520"/>
            </a:xfrm>
            <a:prstGeom prst="ellipse">
              <a:avLst/>
            </a:prstGeom>
            <a:solidFill>
              <a:srgbClr val="B5B5B5"/>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47" name="Oval 56"/>
            <p:cNvSpPr>
              <a:spLocks noChangeArrowheads="1"/>
            </p:cNvSpPr>
            <p:nvPr/>
          </p:nvSpPr>
          <p:spPr bwMode="auto">
            <a:xfrm>
              <a:off x="4956607" y="2529147"/>
              <a:ext cx="2924300" cy="2924300"/>
            </a:xfrm>
            <a:prstGeom prst="ellipse">
              <a:avLst/>
            </a:prstGeom>
            <a:solidFill>
              <a:srgbClr val="B4B4B4"/>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48" name="Oval 57"/>
            <p:cNvSpPr>
              <a:spLocks noChangeArrowheads="1"/>
            </p:cNvSpPr>
            <p:nvPr/>
          </p:nvSpPr>
          <p:spPr bwMode="auto">
            <a:xfrm>
              <a:off x="4965717" y="2538257"/>
              <a:ext cx="2906080" cy="2906080"/>
            </a:xfrm>
            <a:prstGeom prst="ellipse">
              <a:avLst/>
            </a:prstGeom>
            <a:solidFill>
              <a:srgbClr val="B3B3B3"/>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49" name="Oval 58"/>
            <p:cNvSpPr>
              <a:spLocks noChangeArrowheads="1"/>
            </p:cNvSpPr>
            <p:nvPr/>
          </p:nvSpPr>
          <p:spPr bwMode="auto">
            <a:xfrm>
              <a:off x="4965717" y="2538257"/>
              <a:ext cx="2906080" cy="2906080"/>
            </a:xfrm>
            <a:prstGeom prst="ellipse">
              <a:avLst/>
            </a:prstGeom>
            <a:solidFill>
              <a:srgbClr val="B3B3B3"/>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50" name="Oval 59"/>
            <p:cNvSpPr>
              <a:spLocks noChangeArrowheads="1"/>
            </p:cNvSpPr>
            <p:nvPr/>
          </p:nvSpPr>
          <p:spPr bwMode="auto">
            <a:xfrm>
              <a:off x="4974827" y="2547367"/>
              <a:ext cx="2887860" cy="2887860"/>
            </a:xfrm>
            <a:prstGeom prst="ellipse">
              <a:avLst/>
            </a:prstGeom>
            <a:solidFill>
              <a:srgbClr val="B2B2B2"/>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51" name="Oval 60"/>
            <p:cNvSpPr>
              <a:spLocks noChangeArrowheads="1"/>
            </p:cNvSpPr>
            <p:nvPr/>
          </p:nvSpPr>
          <p:spPr bwMode="auto">
            <a:xfrm>
              <a:off x="4983937" y="2556477"/>
              <a:ext cx="2869640" cy="2869640"/>
            </a:xfrm>
            <a:prstGeom prst="ellipse">
              <a:avLst/>
            </a:prstGeom>
            <a:solidFill>
              <a:srgbClr val="B2B2B2"/>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52" name="Oval 61"/>
            <p:cNvSpPr>
              <a:spLocks noChangeArrowheads="1"/>
            </p:cNvSpPr>
            <p:nvPr/>
          </p:nvSpPr>
          <p:spPr bwMode="auto">
            <a:xfrm>
              <a:off x="4983937" y="2556477"/>
              <a:ext cx="2869640" cy="2869640"/>
            </a:xfrm>
            <a:prstGeom prst="ellipse">
              <a:avLst/>
            </a:prstGeom>
            <a:solidFill>
              <a:srgbClr val="B1B1B1"/>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53" name="Oval 62"/>
            <p:cNvSpPr>
              <a:spLocks noChangeArrowheads="1"/>
            </p:cNvSpPr>
            <p:nvPr/>
          </p:nvSpPr>
          <p:spPr bwMode="auto">
            <a:xfrm>
              <a:off x="4993047" y="2565587"/>
              <a:ext cx="2851420" cy="2851420"/>
            </a:xfrm>
            <a:prstGeom prst="ellipse">
              <a:avLst/>
            </a:prstGeom>
            <a:solidFill>
              <a:srgbClr val="B0B0B0"/>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54" name="Oval 63"/>
            <p:cNvSpPr>
              <a:spLocks noChangeArrowheads="1"/>
            </p:cNvSpPr>
            <p:nvPr/>
          </p:nvSpPr>
          <p:spPr bwMode="auto">
            <a:xfrm>
              <a:off x="5002157" y="2574697"/>
              <a:ext cx="2833200" cy="2833200"/>
            </a:xfrm>
            <a:prstGeom prst="ellipse">
              <a:avLst/>
            </a:prstGeom>
            <a:solidFill>
              <a:srgbClr val="B0B0B0"/>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55" name="Oval 64"/>
            <p:cNvSpPr>
              <a:spLocks noChangeArrowheads="1"/>
            </p:cNvSpPr>
            <p:nvPr/>
          </p:nvSpPr>
          <p:spPr bwMode="auto">
            <a:xfrm>
              <a:off x="5002157" y="2574697"/>
              <a:ext cx="2833200" cy="2833200"/>
            </a:xfrm>
            <a:prstGeom prst="ellipse">
              <a:avLst/>
            </a:prstGeom>
            <a:solidFill>
              <a:srgbClr val="AFAFAF"/>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56" name="Oval 65"/>
            <p:cNvSpPr>
              <a:spLocks noChangeArrowheads="1"/>
            </p:cNvSpPr>
            <p:nvPr/>
          </p:nvSpPr>
          <p:spPr bwMode="auto">
            <a:xfrm>
              <a:off x="5011267" y="2583806"/>
              <a:ext cx="2814980" cy="2814980"/>
            </a:xfrm>
            <a:prstGeom prst="ellipse">
              <a:avLst/>
            </a:prstGeom>
            <a:solidFill>
              <a:srgbClr val="AEAEAE"/>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57" name="Oval 66"/>
            <p:cNvSpPr>
              <a:spLocks noChangeArrowheads="1"/>
            </p:cNvSpPr>
            <p:nvPr/>
          </p:nvSpPr>
          <p:spPr bwMode="auto">
            <a:xfrm>
              <a:off x="5020377" y="2592916"/>
              <a:ext cx="2796760" cy="2796760"/>
            </a:xfrm>
            <a:prstGeom prst="ellipse">
              <a:avLst/>
            </a:prstGeom>
            <a:solidFill>
              <a:srgbClr val="AEAEAE"/>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58" name="Oval 67"/>
            <p:cNvSpPr>
              <a:spLocks noChangeArrowheads="1"/>
            </p:cNvSpPr>
            <p:nvPr/>
          </p:nvSpPr>
          <p:spPr bwMode="auto">
            <a:xfrm>
              <a:off x="5020377" y="2592916"/>
              <a:ext cx="2796760" cy="2796760"/>
            </a:xfrm>
            <a:prstGeom prst="ellipse">
              <a:avLst/>
            </a:prstGeom>
            <a:solidFill>
              <a:srgbClr val="ADADAD"/>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59" name="Oval 68"/>
            <p:cNvSpPr>
              <a:spLocks noChangeArrowheads="1"/>
            </p:cNvSpPr>
            <p:nvPr/>
          </p:nvSpPr>
          <p:spPr bwMode="auto">
            <a:xfrm>
              <a:off x="5029487" y="2602026"/>
              <a:ext cx="2778540" cy="2778540"/>
            </a:xfrm>
            <a:prstGeom prst="ellipse">
              <a:avLst/>
            </a:prstGeom>
            <a:solidFill>
              <a:srgbClr val="ADADAD"/>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60" name="Oval 69"/>
            <p:cNvSpPr>
              <a:spLocks noChangeArrowheads="1"/>
            </p:cNvSpPr>
            <p:nvPr/>
          </p:nvSpPr>
          <p:spPr bwMode="auto">
            <a:xfrm>
              <a:off x="5038597" y="2611136"/>
              <a:ext cx="2760320" cy="2760321"/>
            </a:xfrm>
            <a:prstGeom prst="ellipse">
              <a:avLst/>
            </a:prstGeom>
            <a:solidFill>
              <a:srgbClr val="ACACAC"/>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61" name="Oval 70"/>
            <p:cNvSpPr>
              <a:spLocks noChangeArrowheads="1"/>
            </p:cNvSpPr>
            <p:nvPr/>
          </p:nvSpPr>
          <p:spPr bwMode="auto">
            <a:xfrm>
              <a:off x="5047707" y="2620246"/>
              <a:ext cx="2742100" cy="2742101"/>
            </a:xfrm>
            <a:prstGeom prst="ellipse">
              <a:avLst/>
            </a:prstGeom>
            <a:solidFill>
              <a:srgbClr val="ABABAB"/>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62" name="Oval 71"/>
            <p:cNvSpPr>
              <a:spLocks noChangeArrowheads="1"/>
            </p:cNvSpPr>
            <p:nvPr/>
          </p:nvSpPr>
          <p:spPr bwMode="auto">
            <a:xfrm>
              <a:off x="5047707" y="2620246"/>
              <a:ext cx="2742100" cy="2742101"/>
            </a:xfrm>
            <a:prstGeom prst="ellipse">
              <a:avLst/>
            </a:prstGeom>
            <a:solidFill>
              <a:srgbClr val="ABABAB"/>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63" name="Oval 72"/>
            <p:cNvSpPr>
              <a:spLocks noChangeArrowheads="1"/>
            </p:cNvSpPr>
            <p:nvPr/>
          </p:nvSpPr>
          <p:spPr bwMode="auto">
            <a:xfrm>
              <a:off x="5056817" y="2629356"/>
              <a:ext cx="2723880" cy="2723881"/>
            </a:xfrm>
            <a:prstGeom prst="ellipse">
              <a:avLst/>
            </a:prstGeom>
            <a:solidFill>
              <a:srgbClr val="AAAAAA"/>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64" name="Oval 73"/>
            <p:cNvSpPr>
              <a:spLocks noChangeArrowheads="1"/>
            </p:cNvSpPr>
            <p:nvPr/>
          </p:nvSpPr>
          <p:spPr bwMode="auto">
            <a:xfrm>
              <a:off x="5065927" y="2638466"/>
              <a:ext cx="2705660" cy="2705661"/>
            </a:xfrm>
            <a:prstGeom prst="ellipse">
              <a:avLst/>
            </a:prstGeom>
            <a:solidFill>
              <a:srgbClr val="A9A9A9"/>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65" name="Oval 74"/>
            <p:cNvSpPr>
              <a:spLocks noChangeArrowheads="1"/>
            </p:cNvSpPr>
            <p:nvPr/>
          </p:nvSpPr>
          <p:spPr bwMode="auto">
            <a:xfrm>
              <a:off x="5065927" y="2638466"/>
              <a:ext cx="2705660" cy="2705661"/>
            </a:xfrm>
            <a:prstGeom prst="ellipse">
              <a:avLst/>
            </a:prstGeom>
            <a:solidFill>
              <a:srgbClr val="A9A9A9"/>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66" name="Oval 75"/>
            <p:cNvSpPr>
              <a:spLocks noChangeArrowheads="1"/>
            </p:cNvSpPr>
            <p:nvPr/>
          </p:nvSpPr>
          <p:spPr bwMode="auto">
            <a:xfrm>
              <a:off x="5075036" y="2647576"/>
              <a:ext cx="2687441" cy="2687441"/>
            </a:xfrm>
            <a:prstGeom prst="ellipse">
              <a:avLst/>
            </a:prstGeom>
            <a:solidFill>
              <a:srgbClr val="A8A8A8"/>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67" name="Oval 76"/>
            <p:cNvSpPr>
              <a:spLocks noChangeArrowheads="1"/>
            </p:cNvSpPr>
            <p:nvPr/>
          </p:nvSpPr>
          <p:spPr bwMode="auto">
            <a:xfrm>
              <a:off x="5084146" y="2656686"/>
              <a:ext cx="2669221" cy="2669221"/>
            </a:xfrm>
            <a:prstGeom prst="ellipse">
              <a:avLst/>
            </a:prstGeom>
            <a:solidFill>
              <a:srgbClr val="A8A8A8"/>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68" name="Oval 77"/>
            <p:cNvSpPr>
              <a:spLocks noChangeArrowheads="1"/>
            </p:cNvSpPr>
            <p:nvPr/>
          </p:nvSpPr>
          <p:spPr bwMode="auto">
            <a:xfrm>
              <a:off x="5084146" y="2656686"/>
              <a:ext cx="2669221" cy="2669221"/>
            </a:xfrm>
            <a:prstGeom prst="ellipse">
              <a:avLst/>
            </a:prstGeom>
            <a:solidFill>
              <a:srgbClr val="A7A7A7"/>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69" name="Oval 78"/>
            <p:cNvSpPr>
              <a:spLocks noChangeArrowheads="1"/>
            </p:cNvSpPr>
            <p:nvPr/>
          </p:nvSpPr>
          <p:spPr bwMode="auto">
            <a:xfrm>
              <a:off x="5093256" y="2665796"/>
              <a:ext cx="2651001" cy="2651001"/>
            </a:xfrm>
            <a:prstGeom prst="ellipse">
              <a:avLst/>
            </a:prstGeom>
            <a:solidFill>
              <a:srgbClr val="A6A6A6"/>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70" name="Oval 79"/>
            <p:cNvSpPr>
              <a:spLocks noChangeArrowheads="1"/>
            </p:cNvSpPr>
            <p:nvPr/>
          </p:nvSpPr>
          <p:spPr bwMode="auto">
            <a:xfrm>
              <a:off x="5102366" y="2674906"/>
              <a:ext cx="2632781" cy="2632781"/>
            </a:xfrm>
            <a:prstGeom prst="ellipse">
              <a:avLst/>
            </a:prstGeom>
            <a:solidFill>
              <a:srgbClr val="A6A6A6"/>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71" name="Oval 80"/>
            <p:cNvSpPr>
              <a:spLocks noChangeArrowheads="1"/>
            </p:cNvSpPr>
            <p:nvPr/>
          </p:nvSpPr>
          <p:spPr bwMode="auto">
            <a:xfrm>
              <a:off x="5102366" y="2674906"/>
              <a:ext cx="2632781" cy="2632781"/>
            </a:xfrm>
            <a:prstGeom prst="ellipse">
              <a:avLst/>
            </a:prstGeom>
            <a:solidFill>
              <a:srgbClr val="A5A5A5"/>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72" name="Oval 81"/>
            <p:cNvSpPr>
              <a:spLocks noChangeArrowheads="1"/>
            </p:cNvSpPr>
            <p:nvPr/>
          </p:nvSpPr>
          <p:spPr bwMode="auto">
            <a:xfrm>
              <a:off x="5111476" y="2684016"/>
              <a:ext cx="2614561" cy="2614561"/>
            </a:xfrm>
            <a:prstGeom prst="ellipse">
              <a:avLst/>
            </a:prstGeom>
            <a:solidFill>
              <a:srgbClr val="A4A4A4"/>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73" name="Oval 82"/>
            <p:cNvSpPr>
              <a:spLocks noChangeArrowheads="1"/>
            </p:cNvSpPr>
            <p:nvPr/>
          </p:nvSpPr>
          <p:spPr bwMode="auto">
            <a:xfrm>
              <a:off x="5120586" y="2693126"/>
              <a:ext cx="2596341" cy="2596341"/>
            </a:xfrm>
            <a:prstGeom prst="ellipse">
              <a:avLst/>
            </a:prstGeom>
            <a:solidFill>
              <a:srgbClr val="A4A4A4"/>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74" name="Oval 83"/>
            <p:cNvSpPr>
              <a:spLocks noChangeArrowheads="1"/>
            </p:cNvSpPr>
            <p:nvPr/>
          </p:nvSpPr>
          <p:spPr bwMode="auto">
            <a:xfrm>
              <a:off x="5120586" y="2693126"/>
              <a:ext cx="2596341" cy="2596341"/>
            </a:xfrm>
            <a:prstGeom prst="ellipse">
              <a:avLst/>
            </a:prstGeom>
            <a:solidFill>
              <a:srgbClr val="A3A3A3"/>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75" name="Oval 84"/>
            <p:cNvSpPr>
              <a:spLocks noChangeArrowheads="1"/>
            </p:cNvSpPr>
            <p:nvPr/>
          </p:nvSpPr>
          <p:spPr bwMode="auto">
            <a:xfrm>
              <a:off x="5129696" y="2702236"/>
              <a:ext cx="2578121" cy="2578121"/>
            </a:xfrm>
            <a:prstGeom prst="ellipse">
              <a:avLst/>
            </a:prstGeom>
            <a:solidFill>
              <a:srgbClr val="A3A3A3"/>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76" name="Oval 85"/>
            <p:cNvSpPr>
              <a:spLocks noChangeArrowheads="1"/>
            </p:cNvSpPr>
            <p:nvPr/>
          </p:nvSpPr>
          <p:spPr bwMode="auto">
            <a:xfrm>
              <a:off x="5138806" y="2711346"/>
              <a:ext cx="2559901" cy="2559901"/>
            </a:xfrm>
            <a:prstGeom prst="ellipse">
              <a:avLst/>
            </a:prstGeom>
            <a:solidFill>
              <a:srgbClr val="A2A2A2"/>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77" name="Oval 86"/>
            <p:cNvSpPr>
              <a:spLocks noChangeArrowheads="1"/>
            </p:cNvSpPr>
            <p:nvPr/>
          </p:nvSpPr>
          <p:spPr bwMode="auto">
            <a:xfrm>
              <a:off x="5138806" y="2711346"/>
              <a:ext cx="2559901" cy="2559901"/>
            </a:xfrm>
            <a:prstGeom prst="ellipse">
              <a:avLst/>
            </a:prstGeom>
            <a:solidFill>
              <a:srgbClr val="A1A1A1"/>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78" name="Oval 87"/>
            <p:cNvSpPr>
              <a:spLocks noChangeArrowheads="1"/>
            </p:cNvSpPr>
            <p:nvPr/>
          </p:nvSpPr>
          <p:spPr bwMode="auto">
            <a:xfrm>
              <a:off x="5147916" y="2720456"/>
              <a:ext cx="2541681" cy="2541681"/>
            </a:xfrm>
            <a:prstGeom prst="ellipse">
              <a:avLst/>
            </a:prstGeom>
            <a:solidFill>
              <a:srgbClr val="A1A1A1"/>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79" name="Oval 88"/>
            <p:cNvSpPr>
              <a:spLocks noChangeArrowheads="1"/>
            </p:cNvSpPr>
            <p:nvPr/>
          </p:nvSpPr>
          <p:spPr bwMode="auto">
            <a:xfrm>
              <a:off x="5157026" y="2729566"/>
              <a:ext cx="2523461" cy="2523461"/>
            </a:xfrm>
            <a:prstGeom prst="ellipse">
              <a:avLst/>
            </a:prstGeom>
            <a:solidFill>
              <a:srgbClr val="A0A0A0"/>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80" name="Oval 89"/>
            <p:cNvSpPr>
              <a:spLocks noChangeArrowheads="1"/>
            </p:cNvSpPr>
            <p:nvPr/>
          </p:nvSpPr>
          <p:spPr bwMode="auto">
            <a:xfrm>
              <a:off x="5157026" y="2729566"/>
              <a:ext cx="2523461" cy="2523461"/>
            </a:xfrm>
            <a:prstGeom prst="ellipse">
              <a:avLst/>
            </a:prstGeom>
            <a:solidFill>
              <a:srgbClr val="9F9F9F"/>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81" name="Oval 90"/>
            <p:cNvSpPr>
              <a:spLocks noChangeArrowheads="1"/>
            </p:cNvSpPr>
            <p:nvPr/>
          </p:nvSpPr>
          <p:spPr bwMode="auto">
            <a:xfrm>
              <a:off x="5166136" y="2738676"/>
              <a:ext cx="2505241" cy="2505241"/>
            </a:xfrm>
            <a:prstGeom prst="ellipse">
              <a:avLst/>
            </a:prstGeom>
            <a:solidFill>
              <a:srgbClr val="9F9F9F"/>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82" name="Oval 91"/>
            <p:cNvSpPr>
              <a:spLocks noChangeArrowheads="1"/>
            </p:cNvSpPr>
            <p:nvPr/>
          </p:nvSpPr>
          <p:spPr bwMode="auto">
            <a:xfrm>
              <a:off x="5175246" y="2747786"/>
              <a:ext cx="2487021" cy="2487021"/>
            </a:xfrm>
            <a:prstGeom prst="ellipse">
              <a:avLst/>
            </a:prstGeom>
            <a:solidFill>
              <a:srgbClr val="9E9E9E"/>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83" name="Oval 92"/>
            <p:cNvSpPr>
              <a:spLocks noChangeArrowheads="1"/>
            </p:cNvSpPr>
            <p:nvPr/>
          </p:nvSpPr>
          <p:spPr bwMode="auto">
            <a:xfrm>
              <a:off x="5184356" y="2756896"/>
              <a:ext cx="2468801" cy="2468802"/>
            </a:xfrm>
            <a:prstGeom prst="ellipse">
              <a:avLst/>
            </a:prstGeom>
            <a:solidFill>
              <a:srgbClr val="9D9D9D"/>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84" name="Oval 93"/>
            <p:cNvSpPr>
              <a:spLocks noChangeArrowheads="1"/>
            </p:cNvSpPr>
            <p:nvPr/>
          </p:nvSpPr>
          <p:spPr bwMode="auto">
            <a:xfrm>
              <a:off x="5184356" y="2756896"/>
              <a:ext cx="2468801" cy="2468802"/>
            </a:xfrm>
            <a:prstGeom prst="ellipse">
              <a:avLst/>
            </a:prstGeom>
            <a:solidFill>
              <a:srgbClr val="9D9D9D"/>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85" name="Oval 94"/>
            <p:cNvSpPr>
              <a:spLocks noChangeArrowheads="1"/>
            </p:cNvSpPr>
            <p:nvPr/>
          </p:nvSpPr>
          <p:spPr bwMode="auto">
            <a:xfrm>
              <a:off x="5193466" y="2766006"/>
              <a:ext cx="2450581" cy="2450582"/>
            </a:xfrm>
            <a:prstGeom prst="ellipse">
              <a:avLst/>
            </a:prstGeom>
            <a:solidFill>
              <a:srgbClr val="9C9C9C"/>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86" name="Oval 95"/>
            <p:cNvSpPr>
              <a:spLocks noChangeArrowheads="1"/>
            </p:cNvSpPr>
            <p:nvPr/>
          </p:nvSpPr>
          <p:spPr bwMode="auto">
            <a:xfrm>
              <a:off x="5202576" y="2775116"/>
              <a:ext cx="2432361" cy="2432362"/>
            </a:xfrm>
            <a:prstGeom prst="ellipse">
              <a:avLst/>
            </a:prstGeom>
            <a:solidFill>
              <a:srgbClr val="9C9C9C"/>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87" name="Oval 96"/>
            <p:cNvSpPr>
              <a:spLocks noChangeArrowheads="1"/>
            </p:cNvSpPr>
            <p:nvPr/>
          </p:nvSpPr>
          <p:spPr bwMode="auto">
            <a:xfrm>
              <a:off x="5202576" y="2775116"/>
              <a:ext cx="2432361" cy="2432362"/>
            </a:xfrm>
            <a:prstGeom prst="ellipse">
              <a:avLst/>
            </a:prstGeom>
            <a:solidFill>
              <a:srgbClr val="9B9B9B"/>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88" name="Oval 97"/>
            <p:cNvSpPr>
              <a:spLocks noChangeArrowheads="1"/>
            </p:cNvSpPr>
            <p:nvPr/>
          </p:nvSpPr>
          <p:spPr bwMode="auto">
            <a:xfrm>
              <a:off x="5211686" y="2784226"/>
              <a:ext cx="2414142" cy="2414142"/>
            </a:xfrm>
            <a:prstGeom prst="ellipse">
              <a:avLst/>
            </a:prstGeom>
            <a:solidFill>
              <a:srgbClr val="9A9A9A"/>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89" name="Oval 98"/>
            <p:cNvSpPr>
              <a:spLocks noChangeArrowheads="1"/>
            </p:cNvSpPr>
            <p:nvPr/>
          </p:nvSpPr>
          <p:spPr bwMode="auto">
            <a:xfrm>
              <a:off x="5220796" y="2793336"/>
              <a:ext cx="2395922" cy="2395922"/>
            </a:xfrm>
            <a:prstGeom prst="ellipse">
              <a:avLst/>
            </a:prstGeom>
            <a:solidFill>
              <a:srgbClr val="9A9A9A"/>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90" name="Oval 99"/>
            <p:cNvSpPr>
              <a:spLocks noChangeArrowheads="1"/>
            </p:cNvSpPr>
            <p:nvPr/>
          </p:nvSpPr>
          <p:spPr bwMode="auto">
            <a:xfrm>
              <a:off x="5220796" y="2793336"/>
              <a:ext cx="2395922" cy="2395922"/>
            </a:xfrm>
            <a:prstGeom prst="ellipse">
              <a:avLst/>
            </a:prstGeom>
            <a:solidFill>
              <a:srgbClr val="999999"/>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91" name="Oval 100"/>
            <p:cNvSpPr>
              <a:spLocks noChangeArrowheads="1"/>
            </p:cNvSpPr>
            <p:nvPr/>
          </p:nvSpPr>
          <p:spPr bwMode="auto">
            <a:xfrm>
              <a:off x="5229906" y="2802446"/>
              <a:ext cx="2377702" cy="2377702"/>
            </a:xfrm>
            <a:prstGeom prst="ellipse">
              <a:avLst/>
            </a:prstGeom>
            <a:solidFill>
              <a:srgbClr val="989898"/>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92" name="Oval 101"/>
            <p:cNvSpPr>
              <a:spLocks noChangeArrowheads="1"/>
            </p:cNvSpPr>
            <p:nvPr/>
          </p:nvSpPr>
          <p:spPr bwMode="auto">
            <a:xfrm>
              <a:off x="5239016" y="2811556"/>
              <a:ext cx="2359482" cy="2359482"/>
            </a:xfrm>
            <a:prstGeom prst="ellipse">
              <a:avLst/>
            </a:prstGeom>
            <a:solidFill>
              <a:srgbClr val="989898"/>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93" name="Oval 102"/>
            <p:cNvSpPr>
              <a:spLocks noChangeArrowheads="1"/>
            </p:cNvSpPr>
            <p:nvPr/>
          </p:nvSpPr>
          <p:spPr bwMode="auto">
            <a:xfrm>
              <a:off x="5239016" y="2811556"/>
              <a:ext cx="2359482" cy="2359482"/>
            </a:xfrm>
            <a:prstGeom prst="ellipse">
              <a:avLst/>
            </a:prstGeom>
            <a:solidFill>
              <a:srgbClr val="979797"/>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94" name="Oval 103"/>
            <p:cNvSpPr>
              <a:spLocks noChangeArrowheads="1"/>
            </p:cNvSpPr>
            <p:nvPr/>
          </p:nvSpPr>
          <p:spPr bwMode="auto">
            <a:xfrm>
              <a:off x="5248126" y="2820666"/>
              <a:ext cx="2341262" cy="2341262"/>
            </a:xfrm>
            <a:prstGeom prst="ellipse">
              <a:avLst/>
            </a:prstGeom>
            <a:solidFill>
              <a:srgbClr val="979797"/>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95" name="Oval 104"/>
            <p:cNvSpPr>
              <a:spLocks noChangeArrowheads="1"/>
            </p:cNvSpPr>
            <p:nvPr/>
          </p:nvSpPr>
          <p:spPr bwMode="auto">
            <a:xfrm>
              <a:off x="5257236" y="2829776"/>
              <a:ext cx="2323042" cy="2323042"/>
            </a:xfrm>
            <a:prstGeom prst="ellipse">
              <a:avLst/>
            </a:prstGeom>
            <a:solidFill>
              <a:srgbClr val="969696"/>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96" name="Oval 105"/>
            <p:cNvSpPr>
              <a:spLocks noChangeArrowheads="1"/>
            </p:cNvSpPr>
            <p:nvPr/>
          </p:nvSpPr>
          <p:spPr bwMode="auto">
            <a:xfrm>
              <a:off x="5257236" y="2829776"/>
              <a:ext cx="2323042" cy="2323042"/>
            </a:xfrm>
            <a:prstGeom prst="ellipse">
              <a:avLst/>
            </a:prstGeom>
            <a:solidFill>
              <a:srgbClr val="959595"/>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97" name="Oval 106"/>
            <p:cNvSpPr>
              <a:spLocks noChangeArrowheads="1"/>
            </p:cNvSpPr>
            <p:nvPr/>
          </p:nvSpPr>
          <p:spPr bwMode="auto">
            <a:xfrm>
              <a:off x="5266346" y="2838886"/>
              <a:ext cx="2304822" cy="2304822"/>
            </a:xfrm>
            <a:prstGeom prst="ellipse">
              <a:avLst/>
            </a:prstGeom>
            <a:solidFill>
              <a:srgbClr val="959595"/>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98" name="Oval 107"/>
            <p:cNvSpPr>
              <a:spLocks noChangeArrowheads="1"/>
            </p:cNvSpPr>
            <p:nvPr/>
          </p:nvSpPr>
          <p:spPr bwMode="auto">
            <a:xfrm>
              <a:off x="5275456" y="2847996"/>
              <a:ext cx="2286602" cy="2286602"/>
            </a:xfrm>
            <a:prstGeom prst="ellipse">
              <a:avLst/>
            </a:prstGeom>
            <a:solidFill>
              <a:srgbClr val="949494"/>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99" name="Oval 108"/>
            <p:cNvSpPr>
              <a:spLocks noChangeArrowheads="1"/>
            </p:cNvSpPr>
            <p:nvPr/>
          </p:nvSpPr>
          <p:spPr bwMode="auto">
            <a:xfrm>
              <a:off x="5275456" y="2847996"/>
              <a:ext cx="2286602" cy="2286602"/>
            </a:xfrm>
            <a:prstGeom prst="ellipse">
              <a:avLst/>
            </a:prstGeom>
            <a:solidFill>
              <a:srgbClr val="939393"/>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00" name="Oval 109"/>
            <p:cNvSpPr>
              <a:spLocks noChangeArrowheads="1"/>
            </p:cNvSpPr>
            <p:nvPr/>
          </p:nvSpPr>
          <p:spPr bwMode="auto">
            <a:xfrm>
              <a:off x="5284566" y="2857106"/>
              <a:ext cx="2268382" cy="2268382"/>
            </a:xfrm>
            <a:prstGeom prst="ellipse">
              <a:avLst/>
            </a:prstGeom>
            <a:solidFill>
              <a:srgbClr val="939393"/>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01" name="Oval 110"/>
            <p:cNvSpPr>
              <a:spLocks noChangeArrowheads="1"/>
            </p:cNvSpPr>
            <p:nvPr/>
          </p:nvSpPr>
          <p:spPr bwMode="auto">
            <a:xfrm>
              <a:off x="5293676" y="2866216"/>
              <a:ext cx="2250162" cy="2250162"/>
            </a:xfrm>
            <a:prstGeom prst="ellipse">
              <a:avLst/>
            </a:prstGeom>
            <a:solidFill>
              <a:srgbClr val="929292"/>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02" name="Oval 111"/>
            <p:cNvSpPr>
              <a:spLocks noChangeArrowheads="1"/>
            </p:cNvSpPr>
            <p:nvPr/>
          </p:nvSpPr>
          <p:spPr bwMode="auto">
            <a:xfrm>
              <a:off x="5293676" y="2866216"/>
              <a:ext cx="2250162" cy="2250162"/>
            </a:xfrm>
            <a:prstGeom prst="ellipse">
              <a:avLst/>
            </a:prstGeom>
            <a:solidFill>
              <a:srgbClr val="929292"/>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03" name="Oval 112"/>
            <p:cNvSpPr>
              <a:spLocks noChangeArrowheads="1"/>
            </p:cNvSpPr>
            <p:nvPr/>
          </p:nvSpPr>
          <p:spPr bwMode="auto">
            <a:xfrm>
              <a:off x="5302786" y="2875325"/>
              <a:ext cx="2231942" cy="2231942"/>
            </a:xfrm>
            <a:prstGeom prst="ellipse">
              <a:avLst/>
            </a:prstGeom>
            <a:solidFill>
              <a:srgbClr val="919191"/>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04" name="Oval 113"/>
            <p:cNvSpPr>
              <a:spLocks noChangeArrowheads="1"/>
            </p:cNvSpPr>
            <p:nvPr/>
          </p:nvSpPr>
          <p:spPr bwMode="auto">
            <a:xfrm>
              <a:off x="5311896" y="2884435"/>
              <a:ext cx="2213722" cy="2213722"/>
            </a:xfrm>
            <a:prstGeom prst="ellipse">
              <a:avLst/>
            </a:prstGeom>
            <a:solidFill>
              <a:srgbClr val="909090"/>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05" name="Oval 114"/>
            <p:cNvSpPr>
              <a:spLocks noChangeArrowheads="1"/>
            </p:cNvSpPr>
            <p:nvPr/>
          </p:nvSpPr>
          <p:spPr bwMode="auto">
            <a:xfrm>
              <a:off x="5321006" y="2893545"/>
              <a:ext cx="2195502" cy="2195502"/>
            </a:xfrm>
            <a:prstGeom prst="ellipse">
              <a:avLst/>
            </a:prstGeom>
            <a:solidFill>
              <a:srgbClr val="909090"/>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06" name="Oval 115"/>
            <p:cNvSpPr>
              <a:spLocks noChangeArrowheads="1"/>
            </p:cNvSpPr>
            <p:nvPr/>
          </p:nvSpPr>
          <p:spPr bwMode="auto">
            <a:xfrm>
              <a:off x="5321006" y="2893545"/>
              <a:ext cx="2195502" cy="2195502"/>
            </a:xfrm>
            <a:prstGeom prst="ellipse">
              <a:avLst/>
            </a:prstGeom>
            <a:solidFill>
              <a:srgbClr val="8F8F8F"/>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07" name="Oval 116"/>
            <p:cNvSpPr>
              <a:spLocks noChangeArrowheads="1"/>
            </p:cNvSpPr>
            <p:nvPr/>
          </p:nvSpPr>
          <p:spPr bwMode="auto">
            <a:xfrm>
              <a:off x="5330116" y="2902655"/>
              <a:ext cx="2177282" cy="2177283"/>
            </a:xfrm>
            <a:prstGeom prst="ellipse">
              <a:avLst/>
            </a:prstGeom>
            <a:solidFill>
              <a:srgbClr val="8E8E8E"/>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08" name="Oval 117"/>
            <p:cNvSpPr>
              <a:spLocks noChangeArrowheads="1"/>
            </p:cNvSpPr>
            <p:nvPr/>
          </p:nvSpPr>
          <p:spPr bwMode="auto">
            <a:xfrm>
              <a:off x="5339226" y="2911765"/>
              <a:ext cx="2159062" cy="2159063"/>
            </a:xfrm>
            <a:prstGeom prst="ellipse">
              <a:avLst/>
            </a:prstGeom>
            <a:solidFill>
              <a:srgbClr val="8E8E8E"/>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09" name="Oval 118"/>
            <p:cNvSpPr>
              <a:spLocks noChangeArrowheads="1"/>
            </p:cNvSpPr>
            <p:nvPr/>
          </p:nvSpPr>
          <p:spPr bwMode="auto">
            <a:xfrm>
              <a:off x="5339226" y="2911765"/>
              <a:ext cx="2159062" cy="2159063"/>
            </a:xfrm>
            <a:prstGeom prst="ellipse">
              <a:avLst/>
            </a:prstGeom>
            <a:solidFill>
              <a:srgbClr val="8D8D8D"/>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10" name="Oval 119"/>
            <p:cNvSpPr>
              <a:spLocks noChangeArrowheads="1"/>
            </p:cNvSpPr>
            <p:nvPr/>
          </p:nvSpPr>
          <p:spPr bwMode="auto">
            <a:xfrm>
              <a:off x="5348336" y="2920875"/>
              <a:ext cx="2140842" cy="2140843"/>
            </a:xfrm>
            <a:prstGeom prst="ellipse">
              <a:avLst/>
            </a:prstGeom>
            <a:solidFill>
              <a:srgbClr val="8D8D8D"/>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11" name="Oval 120"/>
            <p:cNvSpPr>
              <a:spLocks noChangeArrowheads="1"/>
            </p:cNvSpPr>
            <p:nvPr/>
          </p:nvSpPr>
          <p:spPr bwMode="auto">
            <a:xfrm>
              <a:off x="5357446" y="2929985"/>
              <a:ext cx="2122623" cy="2122623"/>
            </a:xfrm>
            <a:prstGeom prst="ellipse">
              <a:avLst/>
            </a:prstGeom>
            <a:solidFill>
              <a:srgbClr val="8C8C8C"/>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12" name="Oval 121"/>
            <p:cNvSpPr>
              <a:spLocks noChangeArrowheads="1"/>
            </p:cNvSpPr>
            <p:nvPr/>
          </p:nvSpPr>
          <p:spPr bwMode="auto">
            <a:xfrm>
              <a:off x="5357446" y="2929985"/>
              <a:ext cx="2122623" cy="2122623"/>
            </a:xfrm>
            <a:prstGeom prst="ellipse">
              <a:avLst/>
            </a:prstGeom>
            <a:solidFill>
              <a:srgbClr val="8B8B8B"/>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13" name="Oval 122"/>
            <p:cNvSpPr>
              <a:spLocks noChangeArrowheads="1"/>
            </p:cNvSpPr>
            <p:nvPr/>
          </p:nvSpPr>
          <p:spPr bwMode="auto">
            <a:xfrm>
              <a:off x="5366555" y="2939095"/>
              <a:ext cx="2104403" cy="2104403"/>
            </a:xfrm>
            <a:prstGeom prst="ellipse">
              <a:avLst/>
            </a:prstGeom>
            <a:solidFill>
              <a:srgbClr val="8B8B8B"/>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14" name="Oval 123"/>
            <p:cNvSpPr>
              <a:spLocks noChangeArrowheads="1"/>
            </p:cNvSpPr>
            <p:nvPr/>
          </p:nvSpPr>
          <p:spPr bwMode="auto">
            <a:xfrm>
              <a:off x="5375665" y="2948205"/>
              <a:ext cx="2086183" cy="2086183"/>
            </a:xfrm>
            <a:prstGeom prst="ellipse">
              <a:avLst/>
            </a:prstGeom>
            <a:solidFill>
              <a:srgbClr val="8A8A8A"/>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15" name="Oval 124"/>
            <p:cNvSpPr>
              <a:spLocks noChangeArrowheads="1"/>
            </p:cNvSpPr>
            <p:nvPr/>
          </p:nvSpPr>
          <p:spPr bwMode="auto">
            <a:xfrm>
              <a:off x="5375665" y="2948205"/>
              <a:ext cx="2086183" cy="2086183"/>
            </a:xfrm>
            <a:prstGeom prst="ellipse">
              <a:avLst/>
            </a:prstGeom>
            <a:solidFill>
              <a:srgbClr val="898989"/>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16" name="Oval 125"/>
            <p:cNvSpPr>
              <a:spLocks noChangeArrowheads="1"/>
            </p:cNvSpPr>
            <p:nvPr/>
          </p:nvSpPr>
          <p:spPr bwMode="auto">
            <a:xfrm>
              <a:off x="5384775" y="2957315"/>
              <a:ext cx="2067963" cy="2067963"/>
            </a:xfrm>
            <a:prstGeom prst="ellipse">
              <a:avLst/>
            </a:prstGeom>
            <a:solidFill>
              <a:srgbClr val="898989"/>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17" name="Oval 126"/>
            <p:cNvSpPr>
              <a:spLocks noChangeArrowheads="1"/>
            </p:cNvSpPr>
            <p:nvPr/>
          </p:nvSpPr>
          <p:spPr bwMode="auto">
            <a:xfrm>
              <a:off x="5393885" y="2966425"/>
              <a:ext cx="2049743" cy="2049743"/>
            </a:xfrm>
            <a:prstGeom prst="ellipse">
              <a:avLst/>
            </a:prstGeom>
            <a:solidFill>
              <a:srgbClr val="888888"/>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18" name="Oval 127"/>
            <p:cNvSpPr>
              <a:spLocks noChangeArrowheads="1"/>
            </p:cNvSpPr>
            <p:nvPr/>
          </p:nvSpPr>
          <p:spPr bwMode="auto">
            <a:xfrm>
              <a:off x="5393885" y="2966425"/>
              <a:ext cx="2049743" cy="2049743"/>
            </a:xfrm>
            <a:prstGeom prst="ellipse">
              <a:avLst/>
            </a:prstGeom>
            <a:solidFill>
              <a:srgbClr val="888888"/>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19" name="Oval 128"/>
            <p:cNvSpPr>
              <a:spLocks noChangeArrowheads="1"/>
            </p:cNvSpPr>
            <p:nvPr/>
          </p:nvSpPr>
          <p:spPr bwMode="auto">
            <a:xfrm>
              <a:off x="5402995" y="2975535"/>
              <a:ext cx="2031523" cy="2031523"/>
            </a:xfrm>
            <a:prstGeom prst="ellipse">
              <a:avLst/>
            </a:prstGeom>
            <a:solidFill>
              <a:srgbClr val="878787"/>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20" name="Oval 129"/>
            <p:cNvSpPr>
              <a:spLocks noChangeArrowheads="1"/>
            </p:cNvSpPr>
            <p:nvPr/>
          </p:nvSpPr>
          <p:spPr bwMode="auto">
            <a:xfrm>
              <a:off x="5412105" y="2984645"/>
              <a:ext cx="2013303" cy="2013303"/>
            </a:xfrm>
            <a:prstGeom prst="ellipse">
              <a:avLst/>
            </a:prstGeom>
            <a:solidFill>
              <a:srgbClr val="868686"/>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21" name="Oval 130"/>
            <p:cNvSpPr>
              <a:spLocks noChangeArrowheads="1"/>
            </p:cNvSpPr>
            <p:nvPr/>
          </p:nvSpPr>
          <p:spPr bwMode="auto">
            <a:xfrm>
              <a:off x="5412105" y="2984645"/>
              <a:ext cx="2013303" cy="2013303"/>
            </a:xfrm>
            <a:prstGeom prst="ellipse">
              <a:avLst/>
            </a:prstGeom>
            <a:solidFill>
              <a:srgbClr val="868686"/>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22" name="Oval 131"/>
            <p:cNvSpPr>
              <a:spLocks noChangeArrowheads="1"/>
            </p:cNvSpPr>
            <p:nvPr/>
          </p:nvSpPr>
          <p:spPr bwMode="auto">
            <a:xfrm>
              <a:off x="5421215" y="2993755"/>
              <a:ext cx="1995083" cy="1995083"/>
            </a:xfrm>
            <a:prstGeom prst="ellipse">
              <a:avLst/>
            </a:prstGeom>
            <a:solidFill>
              <a:srgbClr val="858585"/>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23" name="Oval 132"/>
            <p:cNvSpPr>
              <a:spLocks noChangeArrowheads="1"/>
            </p:cNvSpPr>
            <p:nvPr/>
          </p:nvSpPr>
          <p:spPr bwMode="auto">
            <a:xfrm>
              <a:off x="5430325" y="3002865"/>
              <a:ext cx="1976863" cy="1976863"/>
            </a:xfrm>
            <a:prstGeom prst="ellipse">
              <a:avLst/>
            </a:prstGeom>
            <a:solidFill>
              <a:srgbClr val="848484"/>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24" name="Oval 133"/>
            <p:cNvSpPr>
              <a:spLocks noChangeArrowheads="1"/>
            </p:cNvSpPr>
            <p:nvPr/>
          </p:nvSpPr>
          <p:spPr bwMode="auto">
            <a:xfrm>
              <a:off x="5439435" y="3011975"/>
              <a:ext cx="1958643" cy="1958643"/>
            </a:xfrm>
            <a:prstGeom prst="ellipse">
              <a:avLst/>
            </a:prstGeom>
            <a:solidFill>
              <a:srgbClr val="848484"/>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25" name="Oval 134"/>
            <p:cNvSpPr>
              <a:spLocks noChangeArrowheads="1"/>
            </p:cNvSpPr>
            <p:nvPr/>
          </p:nvSpPr>
          <p:spPr bwMode="auto">
            <a:xfrm>
              <a:off x="5439435" y="3011975"/>
              <a:ext cx="1958643" cy="1958643"/>
            </a:xfrm>
            <a:prstGeom prst="ellipse">
              <a:avLst/>
            </a:prstGeom>
            <a:solidFill>
              <a:srgbClr val="838383"/>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26" name="Oval 135"/>
            <p:cNvSpPr>
              <a:spLocks noChangeArrowheads="1"/>
            </p:cNvSpPr>
            <p:nvPr/>
          </p:nvSpPr>
          <p:spPr bwMode="auto">
            <a:xfrm>
              <a:off x="5448545" y="3021085"/>
              <a:ext cx="1940423" cy="1940423"/>
            </a:xfrm>
            <a:prstGeom prst="ellipse">
              <a:avLst/>
            </a:prstGeom>
            <a:solidFill>
              <a:srgbClr val="838383"/>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27" name="Oval 136"/>
            <p:cNvSpPr>
              <a:spLocks noChangeArrowheads="1"/>
            </p:cNvSpPr>
            <p:nvPr/>
          </p:nvSpPr>
          <p:spPr bwMode="auto">
            <a:xfrm>
              <a:off x="5457655" y="3030195"/>
              <a:ext cx="1922203" cy="1922203"/>
            </a:xfrm>
            <a:prstGeom prst="ellipse">
              <a:avLst/>
            </a:prstGeom>
            <a:solidFill>
              <a:srgbClr val="828282"/>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28" name="Oval 137"/>
            <p:cNvSpPr>
              <a:spLocks noChangeArrowheads="1"/>
            </p:cNvSpPr>
            <p:nvPr/>
          </p:nvSpPr>
          <p:spPr bwMode="auto">
            <a:xfrm>
              <a:off x="5457655" y="3030195"/>
              <a:ext cx="1922203" cy="1922203"/>
            </a:xfrm>
            <a:prstGeom prst="ellipse">
              <a:avLst/>
            </a:prstGeom>
            <a:solidFill>
              <a:srgbClr val="818181"/>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29" name="Oval 138"/>
            <p:cNvSpPr>
              <a:spLocks noChangeArrowheads="1"/>
            </p:cNvSpPr>
            <p:nvPr/>
          </p:nvSpPr>
          <p:spPr bwMode="auto">
            <a:xfrm>
              <a:off x="5466765" y="3039305"/>
              <a:ext cx="1903983" cy="1903983"/>
            </a:xfrm>
            <a:prstGeom prst="ellipse">
              <a:avLst/>
            </a:prstGeom>
            <a:solidFill>
              <a:srgbClr val="818181"/>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30" name="Oval 139"/>
            <p:cNvSpPr>
              <a:spLocks noChangeArrowheads="1"/>
            </p:cNvSpPr>
            <p:nvPr/>
          </p:nvSpPr>
          <p:spPr bwMode="auto">
            <a:xfrm>
              <a:off x="5475875" y="3048415"/>
              <a:ext cx="1885763" cy="1885764"/>
            </a:xfrm>
            <a:prstGeom prst="ellipse">
              <a:avLst/>
            </a:prstGeom>
            <a:solidFill>
              <a:srgbClr val="808080"/>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31" name="Oval 140"/>
            <p:cNvSpPr>
              <a:spLocks noChangeArrowheads="1"/>
            </p:cNvSpPr>
            <p:nvPr/>
          </p:nvSpPr>
          <p:spPr bwMode="auto">
            <a:xfrm>
              <a:off x="5475875" y="3048415"/>
              <a:ext cx="1885763" cy="1885764"/>
            </a:xfrm>
            <a:prstGeom prst="ellipse">
              <a:avLst/>
            </a:prstGeom>
            <a:solidFill>
              <a:srgbClr val="7F7F7F"/>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32" name="Oval 141"/>
            <p:cNvSpPr>
              <a:spLocks noChangeArrowheads="1"/>
            </p:cNvSpPr>
            <p:nvPr/>
          </p:nvSpPr>
          <p:spPr bwMode="auto">
            <a:xfrm>
              <a:off x="5484985" y="3057525"/>
              <a:ext cx="1867543" cy="1867544"/>
            </a:xfrm>
            <a:prstGeom prst="ellipse">
              <a:avLst/>
            </a:prstGeom>
            <a:solidFill>
              <a:srgbClr val="7F7F7F"/>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33" name="Oval 142"/>
            <p:cNvSpPr>
              <a:spLocks noChangeArrowheads="1"/>
            </p:cNvSpPr>
            <p:nvPr/>
          </p:nvSpPr>
          <p:spPr bwMode="auto">
            <a:xfrm>
              <a:off x="5494095" y="3066635"/>
              <a:ext cx="1849324" cy="1849324"/>
            </a:xfrm>
            <a:prstGeom prst="ellipse">
              <a:avLst/>
            </a:prstGeom>
            <a:solidFill>
              <a:srgbClr val="7E7E7E"/>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34" name="Oval 143"/>
            <p:cNvSpPr>
              <a:spLocks noChangeArrowheads="1"/>
            </p:cNvSpPr>
            <p:nvPr/>
          </p:nvSpPr>
          <p:spPr bwMode="auto">
            <a:xfrm>
              <a:off x="5494095" y="3066635"/>
              <a:ext cx="1849324" cy="1849324"/>
            </a:xfrm>
            <a:prstGeom prst="ellipse">
              <a:avLst/>
            </a:prstGeom>
            <a:solidFill>
              <a:srgbClr val="7D7D7D"/>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35" name="Oval 144"/>
            <p:cNvSpPr>
              <a:spLocks noChangeArrowheads="1"/>
            </p:cNvSpPr>
            <p:nvPr/>
          </p:nvSpPr>
          <p:spPr bwMode="auto">
            <a:xfrm>
              <a:off x="5503205" y="3075745"/>
              <a:ext cx="1831104" cy="1831104"/>
            </a:xfrm>
            <a:prstGeom prst="ellipse">
              <a:avLst/>
            </a:prstGeom>
            <a:solidFill>
              <a:srgbClr val="7D7D7D"/>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36" name="Oval 145"/>
            <p:cNvSpPr>
              <a:spLocks noChangeArrowheads="1"/>
            </p:cNvSpPr>
            <p:nvPr/>
          </p:nvSpPr>
          <p:spPr bwMode="auto">
            <a:xfrm>
              <a:off x="5512315" y="3084855"/>
              <a:ext cx="1812884" cy="1812884"/>
            </a:xfrm>
            <a:prstGeom prst="ellipse">
              <a:avLst/>
            </a:prstGeom>
            <a:solidFill>
              <a:srgbClr val="7C7C7C"/>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37" name="Oval 146"/>
            <p:cNvSpPr>
              <a:spLocks noChangeArrowheads="1"/>
            </p:cNvSpPr>
            <p:nvPr/>
          </p:nvSpPr>
          <p:spPr bwMode="auto">
            <a:xfrm>
              <a:off x="5512315" y="3084855"/>
              <a:ext cx="1812884" cy="1812884"/>
            </a:xfrm>
            <a:prstGeom prst="ellipse">
              <a:avLst/>
            </a:prstGeom>
            <a:solidFill>
              <a:srgbClr val="7C7C7C"/>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38" name="Oval 147"/>
            <p:cNvSpPr>
              <a:spLocks noChangeArrowheads="1"/>
            </p:cNvSpPr>
            <p:nvPr/>
          </p:nvSpPr>
          <p:spPr bwMode="auto">
            <a:xfrm>
              <a:off x="5521425" y="3093965"/>
              <a:ext cx="1794664" cy="1794664"/>
            </a:xfrm>
            <a:prstGeom prst="ellipse">
              <a:avLst/>
            </a:prstGeom>
            <a:solidFill>
              <a:srgbClr val="7B7B7B"/>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39" name="Oval 148"/>
            <p:cNvSpPr>
              <a:spLocks noChangeArrowheads="1"/>
            </p:cNvSpPr>
            <p:nvPr/>
          </p:nvSpPr>
          <p:spPr bwMode="auto">
            <a:xfrm>
              <a:off x="5530535" y="3103075"/>
              <a:ext cx="1776444" cy="1776444"/>
            </a:xfrm>
            <a:prstGeom prst="ellipse">
              <a:avLst/>
            </a:prstGeom>
            <a:solidFill>
              <a:srgbClr val="7A7A7A"/>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40" name="Oval 149"/>
            <p:cNvSpPr>
              <a:spLocks noChangeArrowheads="1"/>
            </p:cNvSpPr>
            <p:nvPr/>
          </p:nvSpPr>
          <p:spPr bwMode="auto">
            <a:xfrm>
              <a:off x="5530535" y="3103075"/>
              <a:ext cx="1776444" cy="1776444"/>
            </a:xfrm>
            <a:prstGeom prst="ellipse">
              <a:avLst/>
            </a:prstGeom>
            <a:solidFill>
              <a:srgbClr val="7A7A7A"/>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41" name="Oval 150"/>
            <p:cNvSpPr>
              <a:spLocks noChangeArrowheads="1"/>
            </p:cNvSpPr>
            <p:nvPr/>
          </p:nvSpPr>
          <p:spPr bwMode="auto">
            <a:xfrm>
              <a:off x="5539645" y="3112185"/>
              <a:ext cx="1758224" cy="1758224"/>
            </a:xfrm>
            <a:prstGeom prst="ellipse">
              <a:avLst/>
            </a:prstGeom>
            <a:solidFill>
              <a:srgbClr val="797979"/>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42" name="Oval 151"/>
            <p:cNvSpPr>
              <a:spLocks noChangeArrowheads="1"/>
            </p:cNvSpPr>
            <p:nvPr/>
          </p:nvSpPr>
          <p:spPr bwMode="auto">
            <a:xfrm>
              <a:off x="5548755" y="3121295"/>
              <a:ext cx="1740004" cy="1740004"/>
            </a:xfrm>
            <a:prstGeom prst="ellipse">
              <a:avLst/>
            </a:prstGeom>
            <a:solidFill>
              <a:srgbClr val="787878"/>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43" name="Oval 152"/>
            <p:cNvSpPr>
              <a:spLocks noChangeArrowheads="1"/>
            </p:cNvSpPr>
            <p:nvPr/>
          </p:nvSpPr>
          <p:spPr bwMode="auto">
            <a:xfrm>
              <a:off x="5548755" y="3121295"/>
              <a:ext cx="1740004" cy="1740004"/>
            </a:xfrm>
            <a:prstGeom prst="ellipse">
              <a:avLst/>
            </a:prstGeom>
            <a:solidFill>
              <a:srgbClr val="787878"/>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44" name="Oval 153"/>
            <p:cNvSpPr>
              <a:spLocks noChangeArrowheads="1"/>
            </p:cNvSpPr>
            <p:nvPr/>
          </p:nvSpPr>
          <p:spPr bwMode="auto">
            <a:xfrm>
              <a:off x="5557865" y="3130405"/>
              <a:ext cx="1721784" cy="1721784"/>
            </a:xfrm>
            <a:prstGeom prst="ellipse">
              <a:avLst/>
            </a:prstGeom>
            <a:solidFill>
              <a:srgbClr val="777777"/>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45" name="Oval 154"/>
            <p:cNvSpPr>
              <a:spLocks noChangeArrowheads="1"/>
            </p:cNvSpPr>
            <p:nvPr/>
          </p:nvSpPr>
          <p:spPr bwMode="auto">
            <a:xfrm>
              <a:off x="5566975" y="3139515"/>
              <a:ext cx="1703564" cy="1703564"/>
            </a:xfrm>
            <a:prstGeom prst="ellipse">
              <a:avLst/>
            </a:prstGeom>
            <a:solidFill>
              <a:srgbClr val="777777"/>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46" name="Oval 155"/>
            <p:cNvSpPr>
              <a:spLocks noChangeArrowheads="1"/>
            </p:cNvSpPr>
            <p:nvPr/>
          </p:nvSpPr>
          <p:spPr bwMode="auto">
            <a:xfrm>
              <a:off x="5576085" y="3148625"/>
              <a:ext cx="1685344" cy="1685344"/>
            </a:xfrm>
            <a:prstGeom prst="ellipse">
              <a:avLst/>
            </a:prstGeom>
            <a:solidFill>
              <a:srgbClr val="767676"/>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47" name="Oval 156"/>
            <p:cNvSpPr>
              <a:spLocks noChangeArrowheads="1"/>
            </p:cNvSpPr>
            <p:nvPr/>
          </p:nvSpPr>
          <p:spPr bwMode="auto">
            <a:xfrm>
              <a:off x="5576085" y="3148625"/>
              <a:ext cx="1685344" cy="1685344"/>
            </a:xfrm>
            <a:prstGeom prst="ellipse">
              <a:avLst/>
            </a:prstGeom>
            <a:solidFill>
              <a:srgbClr val="757575"/>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48" name="Oval 157"/>
            <p:cNvSpPr>
              <a:spLocks noChangeArrowheads="1"/>
            </p:cNvSpPr>
            <p:nvPr/>
          </p:nvSpPr>
          <p:spPr bwMode="auto">
            <a:xfrm>
              <a:off x="5585195" y="3157735"/>
              <a:ext cx="1667124" cy="1667124"/>
            </a:xfrm>
            <a:prstGeom prst="ellipse">
              <a:avLst/>
            </a:prstGeom>
            <a:solidFill>
              <a:srgbClr val="757575"/>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49" name="Oval 158"/>
            <p:cNvSpPr>
              <a:spLocks noChangeArrowheads="1"/>
            </p:cNvSpPr>
            <p:nvPr/>
          </p:nvSpPr>
          <p:spPr bwMode="auto">
            <a:xfrm>
              <a:off x="5594305" y="3166844"/>
              <a:ext cx="1648904" cy="1648904"/>
            </a:xfrm>
            <a:prstGeom prst="ellipse">
              <a:avLst/>
            </a:prstGeom>
            <a:solidFill>
              <a:srgbClr val="747474"/>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50" name="Oval 159"/>
            <p:cNvSpPr>
              <a:spLocks noChangeArrowheads="1"/>
            </p:cNvSpPr>
            <p:nvPr/>
          </p:nvSpPr>
          <p:spPr bwMode="auto">
            <a:xfrm>
              <a:off x="5594305" y="3166844"/>
              <a:ext cx="1648904" cy="1648904"/>
            </a:xfrm>
            <a:prstGeom prst="ellipse">
              <a:avLst/>
            </a:prstGeom>
            <a:solidFill>
              <a:srgbClr val="737373"/>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51" name="Oval 160"/>
            <p:cNvSpPr>
              <a:spLocks noChangeArrowheads="1"/>
            </p:cNvSpPr>
            <p:nvPr/>
          </p:nvSpPr>
          <p:spPr bwMode="auto">
            <a:xfrm>
              <a:off x="5603415" y="3175954"/>
              <a:ext cx="1630684" cy="1630684"/>
            </a:xfrm>
            <a:prstGeom prst="ellipse">
              <a:avLst/>
            </a:prstGeom>
            <a:solidFill>
              <a:srgbClr val="737373"/>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52" name="Oval 161"/>
            <p:cNvSpPr>
              <a:spLocks noChangeArrowheads="1"/>
            </p:cNvSpPr>
            <p:nvPr/>
          </p:nvSpPr>
          <p:spPr bwMode="auto">
            <a:xfrm>
              <a:off x="5612525" y="3185064"/>
              <a:ext cx="1612464" cy="1612464"/>
            </a:xfrm>
            <a:prstGeom prst="ellipse">
              <a:avLst/>
            </a:prstGeom>
            <a:solidFill>
              <a:srgbClr val="727272"/>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53" name="Oval 162"/>
            <p:cNvSpPr>
              <a:spLocks noChangeArrowheads="1"/>
            </p:cNvSpPr>
            <p:nvPr/>
          </p:nvSpPr>
          <p:spPr bwMode="auto">
            <a:xfrm>
              <a:off x="5612525" y="3185064"/>
              <a:ext cx="1612464" cy="1612464"/>
            </a:xfrm>
            <a:prstGeom prst="ellipse">
              <a:avLst/>
            </a:prstGeom>
            <a:solidFill>
              <a:srgbClr val="727272"/>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54" name="Oval 163"/>
            <p:cNvSpPr>
              <a:spLocks noChangeArrowheads="1"/>
            </p:cNvSpPr>
            <p:nvPr/>
          </p:nvSpPr>
          <p:spPr bwMode="auto">
            <a:xfrm>
              <a:off x="5621635" y="3194174"/>
              <a:ext cx="1594244" cy="1594245"/>
            </a:xfrm>
            <a:prstGeom prst="ellipse">
              <a:avLst/>
            </a:prstGeom>
            <a:solidFill>
              <a:srgbClr val="717171"/>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55" name="Oval 164"/>
            <p:cNvSpPr>
              <a:spLocks noChangeArrowheads="1"/>
            </p:cNvSpPr>
            <p:nvPr/>
          </p:nvSpPr>
          <p:spPr bwMode="auto">
            <a:xfrm>
              <a:off x="5630745" y="3203284"/>
              <a:ext cx="1576024" cy="1576025"/>
            </a:xfrm>
            <a:prstGeom prst="ellipse">
              <a:avLst/>
            </a:prstGeom>
            <a:solidFill>
              <a:srgbClr val="707070"/>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56" name="Oval 165"/>
            <p:cNvSpPr>
              <a:spLocks noChangeArrowheads="1"/>
            </p:cNvSpPr>
            <p:nvPr/>
          </p:nvSpPr>
          <p:spPr bwMode="auto">
            <a:xfrm>
              <a:off x="5630745" y="3203284"/>
              <a:ext cx="1576024" cy="1576025"/>
            </a:xfrm>
            <a:prstGeom prst="ellipse">
              <a:avLst/>
            </a:prstGeom>
            <a:solidFill>
              <a:srgbClr val="707070"/>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57" name="Oval 166"/>
            <p:cNvSpPr>
              <a:spLocks noChangeArrowheads="1"/>
            </p:cNvSpPr>
            <p:nvPr/>
          </p:nvSpPr>
          <p:spPr bwMode="auto">
            <a:xfrm>
              <a:off x="5639855" y="3212394"/>
              <a:ext cx="1557805" cy="1557805"/>
            </a:xfrm>
            <a:prstGeom prst="ellipse">
              <a:avLst/>
            </a:prstGeom>
            <a:solidFill>
              <a:srgbClr val="6F6F6F"/>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58" name="Oval 167"/>
            <p:cNvSpPr>
              <a:spLocks noChangeArrowheads="1"/>
            </p:cNvSpPr>
            <p:nvPr/>
          </p:nvSpPr>
          <p:spPr bwMode="auto">
            <a:xfrm>
              <a:off x="5648964" y="3221504"/>
              <a:ext cx="1539585" cy="1539585"/>
            </a:xfrm>
            <a:prstGeom prst="ellipse">
              <a:avLst/>
            </a:prstGeom>
            <a:solidFill>
              <a:srgbClr val="6E6E6E"/>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59" name="Oval 168"/>
            <p:cNvSpPr>
              <a:spLocks noChangeArrowheads="1"/>
            </p:cNvSpPr>
            <p:nvPr/>
          </p:nvSpPr>
          <p:spPr bwMode="auto">
            <a:xfrm>
              <a:off x="5648964" y="3221504"/>
              <a:ext cx="1539585" cy="1539585"/>
            </a:xfrm>
            <a:prstGeom prst="ellipse">
              <a:avLst/>
            </a:prstGeom>
            <a:solidFill>
              <a:srgbClr val="6E6E6E"/>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60" name="Oval 169"/>
            <p:cNvSpPr>
              <a:spLocks noChangeArrowheads="1"/>
            </p:cNvSpPr>
            <p:nvPr/>
          </p:nvSpPr>
          <p:spPr bwMode="auto">
            <a:xfrm>
              <a:off x="5658074" y="3230614"/>
              <a:ext cx="1521365" cy="1521365"/>
            </a:xfrm>
            <a:prstGeom prst="ellipse">
              <a:avLst/>
            </a:prstGeom>
            <a:solidFill>
              <a:srgbClr val="6D6D6D"/>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61" name="Oval 170"/>
            <p:cNvSpPr>
              <a:spLocks noChangeArrowheads="1"/>
            </p:cNvSpPr>
            <p:nvPr/>
          </p:nvSpPr>
          <p:spPr bwMode="auto">
            <a:xfrm>
              <a:off x="5667184" y="3239724"/>
              <a:ext cx="1503145" cy="1503145"/>
            </a:xfrm>
            <a:prstGeom prst="ellipse">
              <a:avLst/>
            </a:prstGeom>
            <a:solidFill>
              <a:srgbClr val="6D6D6D"/>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62" name="Oval 171"/>
            <p:cNvSpPr>
              <a:spLocks noChangeArrowheads="1"/>
            </p:cNvSpPr>
            <p:nvPr/>
          </p:nvSpPr>
          <p:spPr bwMode="auto">
            <a:xfrm>
              <a:off x="5667184" y="3239724"/>
              <a:ext cx="1503145" cy="1503145"/>
            </a:xfrm>
            <a:prstGeom prst="ellipse">
              <a:avLst/>
            </a:prstGeom>
            <a:solidFill>
              <a:srgbClr val="6C6C6C"/>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63" name="Oval 172"/>
            <p:cNvSpPr>
              <a:spLocks noChangeArrowheads="1"/>
            </p:cNvSpPr>
            <p:nvPr/>
          </p:nvSpPr>
          <p:spPr bwMode="auto">
            <a:xfrm>
              <a:off x="5676294" y="3248834"/>
              <a:ext cx="1484925" cy="1484925"/>
            </a:xfrm>
            <a:prstGeom prst="ellipse">
              <a:avLst/>
            </a:prstGeom>
            <a:solidFill>
              <a:srgbClr val="6B6B6B"/>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64" name="Oval 173"/>
            <p:cNvSpPr>
              <a:spLocks noChangeArrowheads="1"/>
            </p:cNvSpPr>
            <p:nvPr/>
          </p:nvSpPr>
          <p:spPr bwMode="auto">
            <a:xfrm>
              <a:off x="5685404" y="3257944"/>
              <a:ext cx="1466705" cy="1466705"/>
            </a:xfrm>
            <a:prstGeom prst="ellipse">
              <a:avLst/>
            </a:prstGeom>
            <a:solidFill>
              <a:srgbClr val="6B6B6B"/>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65" name="Oval 174"/>
            <p:cNvSpPr>
              <a:spLocks noChangeArrowheads="1"/>
            </p:cNvSpPr>
            <p:nvPr/>
          </p:nvSpPr>
          <p:spPr bwMode="auto">
            <a:xfrm>
              <a:off x="5685404" y="3257944"/>
              <a:ext cx="1466705" cy="1466705"/>
            </a:xfrm>
            <a:prstGeom prst="ellipse">
              <a:avLst/>
            </a:prstGeom>
            <a:solidFill>
              <a:srgbClr val="6A6A6A"/>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66" name="Oval 175"/>
            <p:cNvSpPr>
              <a:spLocks noChangeArrowheads="1"/>
            </p:cNvSpPr>
            <p:nvPr/>
          </p:nvSpPr>
          <p:spPr bwMode="auto">
            <a:xfrm>
              <a:off x="5694514" y="3267054"/>
              <a:ext cx="1448485" cy="1448485"/>
            </a:xfrm>
            <a:prstGeom prst="ellipse">
              <a:avLst/>
            </a:prstGeom>
            <a:solidFill>
              <a:srgbClr val="696969"/>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67" name="Oval 176"/>
            <p:cNvSpPr>
              <a:spLocks noChangeArrowheads="1"/>
            </p:cNvSpPr>
            <p:nvPr/>
          </p:nvSpPr>
          <p:spPr bwMode="auto">
            <a:xfrm>
              <a:off x="5703624" y="3276164"/>
              <a:ext cx="1430265" cy="1430265"/>
            </a:xfrm>
            <a:prstGeom prst="ellipse">
              <a:avLst/>
            </a:prstGeom>
            <a:solidFill>
              <a:srgbClr val="696969"/>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68" name="Oval 177"/>
            <p:cNvSpPr>
              <a:spLocks noChangeArrowheads="1"/>
            </p:cNvSpPr>
            <p:nvPr/>
          </p:nvSpPr>
          <p:spPr bwMode="auto">
            <a:xfrm>
              <a:off x="5712734" y="3285274"/>
              <a:ext cx="1412045" cy="1412045"/>
            </a:xfrm>
            <a:prstGeom prst="ellipse">
              <a:avLst/>
            </a:prstGeom>
            <a:solidFill>
              <a:srgbClr val="686868"/>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69" name="Oval 178"/>
            <p:cNvSpPr>
              <a:spLocks noChangeArrowheads="1"/>
            </p:cNvSpPr>
            <p:nvPr/>
          </p:nvSpPr>
          <p:spPr bwMode="auto">
            <a:xfrm>
              <a:off x="5712734" y="3285274"/>
              <a:ext cx="1412045" cy="1412045"/>
            </a:xfrm>
            <a:prstGeom prst="ellipse">
              <a:avLst/>
            </a:prstGeom>
            <a:solidFill>
              <a:srgbClr val="686868"/>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70" name="Oval 179"/>
            <p:cNvSpPr>
              <a:spLocks noChangeArrowheads="1"/>
            </p:cNvSpPr>
            <p:nvPr/>
          </p:nvSpPr>
          <p:spPr bwMode="auto">
            <a:xfrm>
              <a:off x="5721844" y="3294384"/>
              <a:ext cx="1393825" cy="1393825"/>
            </a:xfrm>
            <a:prstGeom prst="ellipse">
              <a:avLst/>
            </a:prstGeom>
            <a:solidFill>
              <a:srgbClr val="676767"/>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71" name="Oval 180"/>
            <p:cNvSpPr>
              <a:spLocks noChangeArrowheads="1"/>
            </p:cNvSpPr>
            <p:nvPr/>
          </p:nvSpPr>
          <p:spPr bwMode="auto">
            <a:xfrm>
              <a:off x="5730954" y="3303494"/>
              <a:ext cx="1375605" cy="1375605"/>
            </a:xfrm>
            <a:prstGeom prst="ellipse">
              <a:avLst/>
            </a:prstGeom>
            <a:solidFill>
              <a:srgbClr val="666666"/>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72" name="Oval 181"/>
            <p:cNvSpPr>
              <a:spLocks noChangeArrowheads="1"/>
            </p:cNvSpPr>
            <p:nvPr/>
          </p:nvSpPr>
          <p:spPr bwMode="auto">
            <a:xfrm>
              <a:off x="5730954" y="3303494"/>
              <a:ext cx="1375605" cy="1375605"/>
            </a:xfrm>
            <a:prstGeom prst="ellipse">
              <a:avLst/>
            </a:prstGeom>
            <a:solidFill>
              <a:srgbClr val="666666"/>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73" name="Oval 182"/>
            <p:cNvSpPr>
              <a:spLocks noChangeArrowheads="1"/>
            </p:cNvSpPr>
            <p:nvPr/>
          </p:nvSpPr>
          <p:spPr bwMode="auto">
            <a:xfrm>
              <a:off x="5740064" y="3312604"/>
              <a:ext cx="1357385" cy="1357385"/>
            </a:xfrm>
            <a:prstGeom prst="ellipse">
              <a:avLst/>
            </a:prstGeom>
            <a:solidFill>
              <a:srgbClr val="656565"/>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74" name="Oval 183"/>
            <p:cNvSpPr>
              <a:spLocks noChangeArrowheads="1"/>
            </p:cNvSpPr>
            <p:nvPr/>
          </p:nvSpPr>
          <p:spPr bwMode="auto">
            <a:xfrm>
              <a:off x="5749174" y="3321714"/>
              <a:ext cx="1339165" cy="1339165"/>
            </a:xfrm>
            <a:prstGeom prst="ellipse">
              <a:avLst/>
            </a:prstGeom>
            <a:solidFill>
              <a:srgbClr val="646464"/>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75" name="Oval 184"/>
            <p:cNvSpPr>
              <a:spLocks noChangeArrowheads="1"/>
            </p:cNvSpPr>
            <p:nvPr/>
          </p:nvSpPr>
          <p:spPr bwMode="auto">
            <a:xfrm>
              <a:off x="5749174" y="3321714"/>
              <a:ext cx="1339165" cy="1339165"/>
            </a:xfrm>
            <a:prstGeom prst="ellipse">
              <a:avLst/>
            </a:prstGeom>
            <a:solidFill>
              <a:srgbClr val="646464"/>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76" name="Oval 185"/>
            <p:cNvSpPr>
              <a:spLocks noChangeArrowheads="1"/>
            </p:cNvSpPr>
            <p:nvPr/>
          </p:nvSpPr>
          <p:spPr bwMode="auto">
            <a:xfrm>
              <a:off x="5758284" y="3330824"/>
              <a:ext cx="1320945" cy="1320945"/>
            </a:xfrm>
            <a:prstGeom prst="ellipse">
              <a:avLst/>
            </a:prstGeom>
            <a:solidFill>
              <a:srgbClr val="636363"/>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77" name="Oval 186"/>
            <p:cNvSpPr>
              <a:spLocks noChangeArrowheads="1"/>
            </p:cNvSpPr>
            <p:nvPr/>
          </p:nvSpPr>
          <p:spPr bwMode="auto">
            <a:xfrm>
              <a:off x="5767394" y="3339934"/>
              <a:ext cx="1302725" cy="1302726"/>
            </a:xfrm>
            <a:prstGeom prst="ellipse">
              <a:avLst/>
            </a:prstGeom>
            <a:solidFill>
              <a:srgbClr val="636363"/>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78" name="Oval 187"/>
            <p:cNvSpPr>
              <a:spLocks noChangeArrowheads="1"/>
            </p:cNvSpPr>
            <p:nvPr/>
          </p:nvSpPr>
          <p:spPr bwMode="auto">
            <a:xfrm>
              <a:off x="5767394" y="3339934"/>
              <a:ext cx="1302725" cy="1302726"/>
            </a:xfrm>
            <a:prstGeom prst="ellipse">
              <a:avLst/>
            </a:prstGeom>
            <a:solidFill>
              <a:srgbClr val="626262"/>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79" name="Oval 188"/>
            <p:cNvSpPr>
              <a:spLocks noChangeArrowheads="1"/>
            </p:cNvSpPr>
            <p:nvPr/>
          </p:nvSpPr>
          <p:spPr bwMode="auto">
            <a:xfrm>
              <a:off x="5776504" y="3349044"/>
              <a:ext cx="1284505" cy="1284506"/>
            </a:xfrm>
            <a:prstGeom prst="ellipse">
              <a:avLst/>
            </a:prstGeom>
            <a:solidFill>
              <a:srgbClr val="616161"/>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80" name="Oval 189"/>
            <p:cNvSpPr>
              <a:spLocks noChangeArrowheads="1"/>
            </p:cNvSpPr>
            <p:nvPr/>
          </p:nvSpPr>
          <p:spPr bwMode="auto">
            <a:xfrm>
              <a:off x="5785614" y="3358154"/>
              <a:ext cx="1266286" cy="1266286"/>
            </a:xfrm>
            <a:prstGeom prst="ellipse">
              <a:avLst/>
            </a:prstGeom>
            <a:solidFill>
              <a:srgbClr val="616161"/>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81" name="Oval 190"/>
            <p:cNvSpPr>
              <a:spLocks noChangeArrowheads="1"/>
            </p:cNvSpPr>
            <p:nvPr/>
          </p:nvSpPr>
          <p:spPr bwMode="auto">
            <a:xfrm>
              <a:off x="5785614" y="3358154"/>
              <a:ext cx="1266286" cy="1266286"/>
            </a:xfrm>
            <a:prstGeom prst="ellipse">
              <a:avLst/>
            </a:prstGeom>
            <a:solidFill>
              <a:srgbClr val="606060"/>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82" name="Oval 191"/>
            <p:cNvSpPr>
              <a:spLocks noChangeArrowheads="1"/>
            </p:cNvSpPr>
            <p:nvPr/>
          </p:nvSpPr>
          <p:spPr bwMode="auto">
            <a:xfrm>
              <a:off x="5794724" y="3367264"/>
              <a:ext cx="1248066" cy="1248066"/>
            </a:xfrm>
            <a:prstGeom prst="ellipse">
              <a:avLst/>
            </a:prstGeom>
            <a:solidFill>
              <a:srgbClr val="5F5F5F"/>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83" name="Oval 192"/>
            <p:cNvSpPr>
              <a:spLocks noChangeArrowheads="1"/>
            </p:cNvSpPr>
            <p:nvPr/>
          </p:nvSpPr>
          <p:spPr bwMode="auto">
            <a:xfrm>
              <a:off x="5803834" y="3376374"/>
              <a:ext cx="1229846" cy="1229846"/>
            </a:xfrm>
            <a:prstGeom prst="ellipse">
              <a:avLst/>
            </a:prstGeom>
            <a:solidFill>
              <a:srgbClr val="5F5F5F"/>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84" name="Oval 193"/>
            <p:cNvSpPr>
              <a:spLocks noChangeArrowheads="1"/>
            </p:cNvSpPr>
            <p:nvPr/>
          </p:nvSpPr>
          <p:spPr bwMode="auto">
            <a:xfrm>
              <a:off x="5803834" y="3376374"/>
              <a:ext cx="1229846" cy="1229846"/>
            </a:xfrm>
            <a:prstGeom prst="ellipse">
              <a:avLst/>
            </a:prstGeom>
            <a:solidFill>
              <a:srgbClr val="5E5E5E"/>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85" name="Oval 194"/>
            <p:cNvSpPr>
              <a:spLocks noChangeArrowheads="1"/>
            </p:cNvSpPr>
            <p:nvPr/>
          </p:nvSpPr>
          <p:spPr bwMode="auto">
            <a:xfrm>
              <a:off x="5812944" y="3385484"/>
              <a:ext cx="1211626" cy="1211626"/>
            </a:xfrm>
            <a:prstGeom prst="ellipse">
              <a:avLst/>
            </a:prstGeom>
            <a:solidFill>
              <a:srgbClr val="5D5D5D"/>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86" name="Oval 195"/>
            <p:cNvSpPr>
              <a:spLocks noChangeArrowheads="1"/>
            </p:cNvSpPr>
            <p:nvPr/>
          </p:nvSpPr>
          <p:spPr bwMode="auto">
            <a:xfrm>
              <a:off x="5822054" y="3394594"/>
              <a:ext cx="1193406" cy="1193406"/>
            </a:xfrm>
            <a:prstGeom prst="ellipse">
              <a:avLst/>
            </a:prstGeom>
            <a:solidFill>
              <a:srgbClr val="5D5D5D"/>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87" name="Oval 196"/>
            <p:cNvSpPr>
              <a:spLocks noChangeArrowheads="1"/>
            </p:cNvSpPr>
            <p:nvPr/>
          </p:nvSpPr>
          <p:spPr bwMode="auto">
            <a:xfrm>
              <a:off x="5822054" y="3394594"/>
              <a:ext cx="1193406" cy="1193406"/>
            </a:xfrm>
            <a:prstGeom prst="ellipse">
              <a:avLst/>
            </a:prstGeom>
            <a:solidFill>
              <a:srgbClr val="5C5C5C"/>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88" name="Oval 197"/>
            <p:cNvSpPr>
              <a:spLocks noChangeArrowheads="1"/>
            </p:cNvSpPr>
            <p:nvPr/>
          </p:nvSpPr>
          <p:spPr bwMode="auto">
            <a:xfrm>
              <a:off x="5831164" y="3403704"/>
              <a:ext cx="1175186" cy="1175186"/>
            </a:xfrm>
            <a:prstGeom prst="ellipse">
              <a:avLst/>
            </a:prstGeom>
            <a:solidFill>
              <a:srgbClr val="5C5C5C"/>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89" name="Oval 198"/>
            <p:cNvSpPr>
              <a:spLocks noChangeArrowheads="1"/>
            </p:cNvSpPr>
            <p:nvPr/>
          </p:nvSpPr>
          <p:spPr bwMode="auto">
            <a:xfrm>
              <a:off x="5840274" y="3412814"/>
              <a:ext cx="1156966" cy="1156966"/>
            </a:xfrm>
            <a:prstGeom prst="ellipse">
              <a:avLst/>
            </a:prstGeom>
            <a:solidFill>
              <a:srgbClr val="5B5B5B"/>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90" name="Oval 199"/>
            <p:cNvSpPr>
              <a:spLocks noChangeArrowheads="1"/>
            </p:cNvSpPr>
            <p:nvPr/>
          </p:nvSpPr>
          <p:spPr bwMode="auto">
            <a:xfrm>
              <a:off x="5849384" y="3421924"/>
              <a:ext cx="1138746" cy="1138746"/>
            </a:xfrm>
            <a:prstGeom prst="ellipse">
              <a:avLst/>
            </a:prstGeom>
            <a:solidFill>
              <a:srgbClr val="5A5A5A"/>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91" name="Oval 200"/>
            <p:cNvSpPr>
              <a:spLocks noChangeArrowheads="1"/>
            </p:cNvSpPr>
            <p:nvPr/>
          </p:nvSpPr>
          <p:spPr bwMode="auto">
            <a:xfrm>
              <a:off x="5849384" y="3421924"/>
              <a:ext cx="1138746" cy="1138746"/>
            </a:xfrm>
            <a:prstGeom prst="ellipse">
              <a:avLst/>
            </a:prstGeom>
            <a:solidFill>
              <a:srgbClr val="5A5A5A"/>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92" name="Oval 201"/>
            <p:cNvSpPr>
              <a:spLocks noChangeArrowheads="1"/>
            </p:cNvSpPr>
            <p:nvPr/>
          </p:nvSpPr>
          <p:spPr bwMode="auto">
            <a:xfrm>
              <a:off x="5858494" y="3431034"/>
              <a:ext cx="1120526" cy="1120526"/>
            </a:xfrm>
            <a:prstGeom prst="ellipse">
              <a:avLst/>
            </a:prstGeom>
            <a:solidFill>
              <a:srgbClr val="595959"/>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93" name="Oval 202"/>
            <p:cNvSpPr>
              <a:spLocks noChangeArrowheads="1"/>
            </p:cNvSpPr>
            <p:nvPr/>
          </p:nvSpPr>
          <p:spPr bwMode="auto">
            <a:xfrm>
              <a:off x="5867604" y="3440144"/>
              <a:ext cx="1102306" cy="1102306"/>
            </a:xfrm>
            <a:prstGeom prst="ellipse">
              <a:avLst/>
            </a:prstGeom>
            <a:solidFill>
              <a:srgbClr val="585858"/>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94" name="Oval 203"/>
            <p:cNvSpPr>
              <a:spLocks noChangeArrowheads="1"/>
            </p:cNvSpPr>
            <p:nvPr/>
          </p:nvSpPr>
          <p:spPr bwMode="auto">
            <a:xfrm>
              <a:off x="5867604" y="3440144"/>
              <a:ext cx="1102306" cy="1102306"/>
            </a:xfrm>
            <a:prstGeom prst="ellipse">
              <a:avLst/>
            </a:prstGeom>
            <a:solidFill>
              <a:srgbClr val="585858"/>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95" name="Oval 204"/>
            <p:cNvSpPr>
              <a:spLocks noChangeArrowheads="1"/>
            </p:cNvSpPr>
            <p:nvPr/>
          </p:nvSpPr>
          <p:spPr bwMode="auto">
            <a:xfrm>
              <a:off x="5876714" y="3449254"/>
              <a:ext cx="1084086" cy="1084086"/>
            </a:xfrm>
            <a:prstGeom prst="ellipse">
              <a:avLst/>
            </a:prstGeom>
            <a:solidFill>
              <a:srgbClr val="575757"/>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9" name="Oval 206"/>
            <p:cNvSpPr>
              <a:spLocks noChangeArrowheads="1"/>
            </p:cNvSpPr>
            <p:nvPr/>
          </p:nvSpPr>
          <p:spPr bwMode="auto">
            <a:xfrm>
              <a:off x="5923782" y="3490249"/>
              <a:ext cx="1065866" cy="1065866"/>
            </a:xfrm>
            <a:prstGeom prst="ellipse">
              <a:avLst/>
            </a:prstGeom>
            <a:solidFill>
              <a:srgbClr val="575757"/>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 name="Oval 207"/>
            <p:cNvSpPr>
              <a:spLocks noChangeArrowheads="1"/>
            </p:cNvSpPr>
            <p:nvPr/>
          </p:nvSpPr>
          <p:spPr bwMode="auto">
            <a:xfrm>
              <a:off x="5923782" y="3490249"/>
              <a:ext cx="1065866" cy="1065866"/>
            </a:xfrm>
            <a:prstGeom prst="ellipse">
              <a:avLst/>
            </a:prstGeom>
            <a:solidFill>
              <a:srgbClr val="565656"/>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 name="Oval 208"/>
            <p:cNvSpPr>
              <a:spLocks noChangeArrowheads="1"/>
            </p:cNvSpPr>
            <p:nvPr/>
          </p:nvSpPr>
          <p:spPr bwMode="auto">
            <a:xfrm>
              <a:off x="5932892" y="3499359"/>
              <a:ext cx="1047646" cy="1047646"/>
            </a:xfrm>
            <a:prstGeom prst="ellipse">
              <a:avLst/>
            </a:prstGeom>
            <a:solidFill>
              <a:srgbClr val="555555"/>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3" name="Oval 209"/>
            <p:cNvSpPr>
              <a:spLocks noChangeArrowheads="1"/>
            </p:cNvSpPr>
            <p:nvPr/>
          </p:nvSpPr>
          <p:spPr bwMode="auto">
            <a:xfrm>
              <a:off x="5942002" y="3508469"/>
              <a:ext cx="1029426" cy="1029426"/>
            </a:xfrm>
            <a:prstGeom prst="ellipse">
              <a:avLst/>
            </a:prstGeom>
            <a:solidFill>
              <a:srgbClr val="555555"/>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4" name="Oval 210"/>
            <p:cNvSpPr>
              <a:spLocks noChangeArrowheads="1"/>
            </p:cNvSpPr>
            <p:nvPr/>
          </p:nvSpPr>
          <p:spPr bwMode="auto">
            <a:xfrm>
              <a:off x="5942002" y="3508469"/>
              <a:ext cx="1029426" cy="1029426"/>
            </a:xfrm>
            <a:prstGeom prst="ellipse">
              <a:avLst/>
            </a:prstGeom>
            <a:solidFill>
              <a:srgbClr val="545454"/>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5" name="Oval 211"/>
            <p:cNvSpPr>
              <a:spLocks noChangeArrowheads="1"/>
            </p:cNvSpPr>
            <p:nvPr/>
          </p:nvSpPr>
          <p:spPr bwMode="auto">
            <a:xfrm>
              <a:off x="5951112" y="3517579"/>
              <a:ext cx="1011206" cy="1011206"/>
            </a:xfrm>
            <a:prstGeom prst="ellipse">
              <a:avLst/>
            </a:prstGeom>
            <a:solidFill>
              <a:srgbClr val="535353"/>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6" name="Oval 212"/>
            <p:cNvSpPr>
              <a:spLocks noChangeArrowheads="1"/>
            </p:cNvSpPr>
            <p:nvPr/>
          </p:nvSpPr>
          <p:spPr bwMode="auto">
            <a:xfrm>
              <a:off x="5960222" y="3526689"/>
              <a:ext cx="992986" cy="992987"/>
            </a:xfrm>
            <a:prstGeom prst="ellipse">
              <a:avLst/>
            </a:prstGeom>
            <a:solidFill>
              <a:srgbClr val="535353"/>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7" name="Oval 213"/>
            <p:cNvSpPr>
              <a:spLocks noChangeArrowheads="1"/>
            </p:cNvSpPr>
            <p:nvPr/>
          </p:nvSpPr>
          <p:spPr bwMode="auto">
            <a:xfrm>
              <a:off x="5960222" y="3526689"/>
              <a:ext cx="992986" cy="992987"/>
            </a:xfrm>
            <a:prstGeom prst="ellipse">
              <a:avLst/>
            </a:prstGeom>
            <a:solidFill>
              <a:srgbClr val="525252"/>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8" name="Oval 214"/>
            <p:cNvSpPr>
              <a:spLocks noChangeArrowheads="1"/>
            </p:cNvSpPr>
            <p:nvPr/>
          </p:nvSpPr>
          <p:spPr bwMode="auto">
            <a:xfrm>
              <a:off x="5969331" y="3535798"/>
              <a:ext cx="974767" cy="974767"/>
            </a:xfrm>
            <a:prstGeom prst="ellipse">
              <a:avLst/>
            </a:prstGeom>
            <a:solidFill>
              <a:srgbClr val="525252"/>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9" name="Oval 215"/>
            <p:cNvSpPr>
              <a:spLocks noChangeArrowheads="1"/>
            </p:cNvSpPr>
            <p:nvPr/>
          </p:nvSpPr>
          <p:spPr bwMode="auto">
            <a:xfrm>
              <a:off x="5978441" y="3544908"/>
              <a:ext cx="956547" cy="956547"/>
            </a:xfrm>
            <a:prstGeom prst="ellipse">
              <a:avLst/>
            </a:prstGeom>
            <a:solidFill>
              <a:srgbClr val="515151"/>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0" name="Oval 216"/>
            <p:cNvSpPr>
              <a:spLocks noChangeArrowheads="1"/>
            </p:cNvSpPr>
            <p:nvPr/>
          </p:nvSpPr>
          <p:spPr bwMode="auto">
            <a:xfrm>
              <a:off x="5978441" y="3544908"/>
              <a:ext cx="956547" cy="956547"/>
            </a:xfrm>
            <a:prstGeom prst="ellipse">
              <a:avLst/>
            </a:prstGeom>
            <a:solidFill>
              <a:srgbClr val="505050"/>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1" name="Oval 217"/>
            <p:cNvSpPr>
              <a:spLocks noChangeArrowheads="1"/>
            </p:cNvSpPr>
            <p:nvPr/>
          </p:nvSpPr>
          <p:spPr bwMode="auto">
            <a:xfrm>
              <a:off x="5987551" y="3554018"/>
              <a:ext cx="938327" cy="938327"/>
            </a:xfrm>
            <a:prstGeom prst="ellipse">
              <a:avLst/>
            </a:prstGeom>
            <a:solidFill>
              <a:srgbClr val="505050"/>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2" name="Oval 218"/>
            <p:cNvSpPr>
              <a:spLocks noChangeArrowheads="1"/>
            </p:cNvSpPr>
            <p:nvPr/>
          </p:nvSpPr>
          <p:spPr bwMode="auto">
            <a:xfrm>
              <a:off x="5996661" y="3563128"/>
              <a:ext cx="920107" cy="920107"/>
            </a:xfrm>
            <a:prstGeom prst="ellipse">
              <a:avLst/>
            </a:prstGeom>
            <a:solidFill>
              <a:srgbClr val="4F4F4F"/>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3" name="Oval 219"/>
            <p:cNvSpPr>
              <a:spLocks noChangeArrowheads="1"/>
            </p:cNvSpPr>
            <p:nvPr/>
          </p:nvSpPr>
          <p:spPr bwMode="auto">
            <a:xfrm>
              <a:off x="6005771" y="3572238"/>
              <a:ext cx="901887" cy="901887"/>
            </a:xfrm>
            <a:prstGeom prst="ellipse">
              <a:avLst/>
            </a:prstGeom>
            <a:solidFill>
              <a:srgbClr val="4E4E4E"/>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4" name="Oval 220"/>
            <p:cNvSpPr>
              <a:spLocks noChangeArrowheads="1"/>
            </p:cNvSpPr>
            <p:nvPr/>
          </p:nvSpPr>
          <p:spPr bwMode="auto">
            <a:xfrm>
              <a:off x="6005771" y="3572238"/>
              <a:ext cx="901887" cy="901887"/>
            </a:xfrm>
            <a:prstGeom prst="ellipse">
              <a:avLst/>
            </a:prstGeom>
            <a:solidFill>
              <a:srgbClr val="4E4E4E"/>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5" name="Oval 221"/>
            <p:cNvSpPr>
              <a:spLocks noChangeArrowheads="1"/>
            </p:cNvSpPr>
            <p:nvPr/>
          </p:nvSpPr>
          <p:spPr bwMode="auto">
            <a:xfrm>
              <a:off x="6014881" y="3581348"/>
              <a:ext cx="883667" cy="883667"/>
            </a:xfrm>
            <a:prstGeom prst="ellipse">
              <a:avLst/>
            </a:prstGeom>
            <a:solidFill>
              <a:srgbClr val="4D4D4D"/>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6" name="Oval 222"/>
            <p:cNvSpPr>
              <a:spLocks noChangeArrowheads="1"/>
            </p:cNvSpPr>
            <p:nvPr/>
          </p:nvSpPr>
          <p:spPr bwMode="auto">
            <a:xfrm>
              <a:off x="6023991" y="3590458"/>
              <a:ext cx="865447" cy="865447"/>
            </a:xfrm>
            <a:prstGeom prst="ellipse">
              <a:avLst/>
            </a:prstGeom>
            <a:solidFill>
              <a:srgbClr val="4D4D4D"/>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7" name="Oval 223"/>
            <p:cNvSpPr>
              <a:spLocks noChangeArrowheads="1"/>
            </p:cNvSpPr>
            <p:nvPr/>
          </p:nvSpPr>
          <p:spPr bwMode="auto">
            <a:xfrm>
              <a:off x="6023991" y="3590458"/>
              <a:ext cx="865447" cy="865447"/>
            </a:xfrm>
            <a:prstGeom prst="ellipse">
              <a:avLst/>
            </a:prstGeom>
            <a:solidFill>
              <a:srgbClr val="4C4C4C"/>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8" name="Oval 224"/>
            <p:cNvSpPr>
              <a:spLocks noChangeArrowheads="1"/>
            </p:cNvSpPr>
            <p:nvPr/>
          </p:nvSpPr>
          <p:spPr bwMode="auto">
            <a:xfrm>
              <a:off x="6033101" y="3599568"/>
              <a:ext cx="847227" cy="847227"/>
            </a:xfrm>
            <a:prstGeom prst="ellipse">
              <a:avLst/>
            </a:prstGeom>
            <a:solidFill>
              <a:srgbClr val="4B4B4B"/>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9" name="Oval 225"/>
            <p:cNvSpPr>
              <a:spLocks noChangeArrowheads="1"/>
            </p:cNvSpPr>
            <p:nvPr/>
          </p:nvSpPr>
          <p:spPr bwMode="auto">
            <a:xfrm>
              <a:off x="6042211" y="3608678"/>
              <a:ext cx="829007" cy="829007"/>
            </a:xfrm>
            <a:prstGeom prst="ellipse">
              <a:avLst/>
            </a:prstGeom>
            <a:solidFill>
              <a:srgbClr val="4B4B4B"/>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30" name="Oval 226"/>
            <p:cNvSpPr>
              <a:spLocks noChangeArrowheads="1"/>
            </p:cNvSpPr>
            <p:nvPr/>
          </p:nvSpPr>
          <p:spPr bwMode="auto">
            <a:xfrm>
              <a:off x="6042211" y="3608678"/>
              <a:ext cx="829007" cy="829007"/>
            </a:xfrm>
            <a:prstGeom prst="ellipse">
              <a:avLst/>
            </a:prstGeom>
            <a:solidFill>
              <a:srgbClr val="4A4A4A"/>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31" name="Oval 227"/>
            <p:cNvSpPr>
              <a:spLocks noChangeArrowheads="1"/>
            </p:cNvSpPr>
            <p:nvPr/>
          </p:nvSpPr>
          <p:spPr bwMode="auto">
            <a:xfrm>
              <a:off x="6051321" y="3617788"/>
              <a:ext cx="810787" cy="810787"/>
            </a:xfrm>
            <a:prstGeom prst="ellipse">
              <a:avLst/>
            </a:prstGeom>
            <a:solidFill>
              <a:srgbClr val="494949"/>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32" name="Oval 228"/>
            <p:cNvSpPr>
              <a:spLocks noChangeArrowheads="1"/>
            </p:cNvSpPr>
            <p:nvPr/>
          </p:nvSpPr>
          <p:spPr bwMode="auto">
            <a:xfrm>
              <a:off x="6060431" y="3626898"/>
              <a:ext cx="792567" cy="792567"/>
            </a:xfrm>
            <a:prstGeom prst="ellipse">
              <a:avLst/>
            </a:prstGeom>
            <a:solidFill>
              <a:srgbClr val="494949"/>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33" name="Oval 229"/>
            <p:cNvSpPr>
              <a:spLocks noChangeArrowheads="1"/>
            </p:cNvSpPr>
            <p:nvPr/>
          </p:nvSpPr>
          <p:spPr bwMode="auto">
            <a:xfrm>
              <a:off x="6060431" y="3626898"/>
              <a:ext cx="792567" cy="792567"/>
            </a:xfrm>
            <a:prstGeom prst="ellipse">
              <a:avLst/>
            </a:prstGeom>
            <a:solidFill>
              <a:srgbClr val="484848"/>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34" name="Oval 230"/>
            <p:cNvSpPr>
              <a:spLocks noChangeArrowheads="1"/>
            </p:cNvSpPr>
            <p:nvPr/>
          </p:nvSpPr>
          <p:spPr bwMode="auto">
            <a:xfrm>
              <a:off x="6069541" y="3636008"/>
              <a:ext cx="774347" cy="774347"/>
            </a:xfrm>
            <a:prstGeom prst="ellipse">
              <a:avLst/>
            </a:prstGeom>
            <a:solidFill>
              <a:srgbClr val="484848"/>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35" name="Oval 231"/>
            <p:cNvSpPr>
              <a:spLocks noChangeArrowheads="1"/>
            </p:cNvSpPr>
            <p:nvPr/>
          </p:nvSpPr>
          <p:spPr bwMode="auto">
            <a:xfrm>
              <a:off x="6078651" y="3645118"/>
              <a:ext cx="756127" cy="756127"/>
            </a:xfrm>
            <a:prstGeom prst="ellipse">
              <a:avLst/>
            </a:prstGeom>
            <a:solidFill>
              <a:srgbClr val="474747"/>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36" name="Oval 232"/>
            <p:cNvSpPr>
              <a:spLocks noChangeArrowheads="1"/>
            </p:cNvSpPr>
            <p:nvPr/>
          </p:nvSpPr>
          <p:spPr bwMode="auto">
            <a:xfrm>
              <a:off x="6078651" y="3645118"/>
              <a:ext cx="756127" cy="756127"/>
            </a:xfrm>
            <a:prstGeom prst="ellipse">
              <a:avLst/>
            </a:prstGeom>
            <a:solidFill>
              <a:srgbClr val="464646"/>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37" name="Oval 233"/>
            <p:cNvSpPr>
              <a:spLocks noChangeArrowheads="1"/>
            </p:cNvSpPr>
            <p:nvPr/>
          </p:nvSpPr>
          <p:spPr bwMode="auto">
            <a:xfrm>
              <a:off x="6087761" y="3654228"/>
              <a:ext cx="737907" cy="737907"/>
            </a:xfrm>
            <a:prstGeom prst="ellipse">
              <a:avLst/>
            </a:prstGeom>
            <a:solidFill>
              <a:srgbClr val="464646"/>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38" name="Oval 234"/>
            <p:cNvSpPr>
              <a:spLocks noChangeArrowheads="1"/>
            </p:cNvSpPr>
            <p:nvPr/>
          </p:nvSpPr>
          <p:spPr bwMode="auto">
            <a:xfrm>
              <a:off x="6096871" y="3663338"/>
              <a:ext cx="719687" cy="719687"/>
            </a:xfrm>
            <a:prstGeom prst="ellipse">
              <a:avLst/>
            </a:prstGeom>
            <a:solidFill>
              <a:srgbClr val="454545"/>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39" name="Oval 235"/>
            <p:cNvSpPr>
              <a:spLocks noChangeArrowheads="1"/>
            </p:cNvSpPr>
            <p:nvPr/>
          </p:nvSpPr>
          <p:spPr bwMode="auto">
            <a:xfrm>
              <a:off x="6096871" y="3663338"/>
              <a:ext cx="719687" cy="719687"/>
            </a:xfrm>
            <a:prstGeom prst="ellipse">
              <a:avLst/>
            </a:prstGeom>
            <a:solidFill>
              <a:srgbClr val="444444"/>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40" name="Oval 236"/>
            <p:cNvSpPr>
              <a:spLocks noChangeArrowheads="1"/>
            </p:cNvSpPr>
            <p:nvPr/>
          </p:nvSpPr>
          <p:spPr bwMode="auto">
            <a:xfrm>
              <a:off x="6105981" y="3672448"/>
              <a:ext cx="701468" cy="701468"/>
            </a:xfrm>
            <a:prstGeom prst="ellipse">
              <a:avLst/>
            </a:prstGeom>
            <a:solidFill>
              <a:srgbClr val="444444"/>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41" name="Oval 237"/>
            <p:cNvSpPr>
              <a:spLocks noChangeArrowheads="1"/>
            </p:cNvSpPr>
            <p:nvPr/>
          </p:nvSpPr>
          <p:spPr bwMode="auto">
            <a:xfrm>
              <a:off x="6115091" y="3681558"/>
              <a:ext cx="683248" cy="683248"/>
            </a:xfrm>
            <a:prstGeom prst="ellipse">
              <a:avLst/>
            </a:prstGeom>
            <a:solidFill>
              <a:srgbClr val="434343"/>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42" name="Oval 238"/>
            <p:cNvSpPr>
              <a:spLocks noChangeArrowheads="1"/>
            </p:cNvSpPr>
            <p:nvPr/>
          </p:nvSpPr>
          <p:spPr bwMode="auto">
            <a:xfrm>
              <a:off x="6115091" y="3681558"/>
              <a:ext cx="683248" cy="683248"/>
            </a:xfrm>
            <a:prstGeom prst="ellipse">
              <a:avLst/>
            </a:prstGeom>
            <a:solidFill>
              <a:srgbClr val="434343"/>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43" name="Oval 239"/>
            <p:cNvSpPr>
              <a:spLocks noChangeArrowheads="1"/>
            </p:cNvSpPr>
            <p:nvPr/>
          </p:nvSpPr>
          <p:spPr bwMode="auto">
            <a:xfrm>
              <a:off x="6124201" y="3690668"/>
              <a:ext cx="665028" cy="665028"/>
            </a:xfrm>
            <a:prstGeom prst="ellipse">
              <a:avLst/>
            </a:prstGeom>
            <a:solidFill>
              <a:srgbClr val="424242"/>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44" name="Oval 240"/>
            <p:cNvSpPr>
              <a:spLocks noChangeArrowheads="1"/>
            </p:cNvSpPr>
            <p:nvPr/>
          </p:nvSpPr>
          <p:spPr bwMode="auto">
            <a:xfrm>
              <a:off x="6133311" y="3699778"/>
              <a:ext cx="646808" cy="646808"/>
            </a:xfrm>
            <a:prstGeom prst="ellipse">
              <a:avLst/>
            </a:prstGeom>
            <a:solidFill>
              <a:srgbClr val="414141"/>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45" name="Oval 241"/>
            <p:cNvSpPr>
              <a:spLocks noChangeArrowheads="1"/>
            </p:cNvSpPr>
            <p:nvPr/>
          </p:nvSpPr>
          <p:spPr bwMode="auto">
            <a:xfrm>
              <a:off x="6142421" y="3708888"/>
              <a:ext cx="628588" cy="628588"/>
            </a:xfrm>
            <a:prstGeom prst="ellipse">
              <a:avLst/>
            </a:prstGeom>
            <a:solidFill>
              <a:srgbClr val="414141"/>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46" name="Oval 242"/>
            <p:cNvSpPr>
              <a:spLocks noChangeArrowheads="1"/>
            </p:cNvSpPr>
            <p:nvPr/>
          </p:nvSpPr>
          <p:spPr bwMode="auto">
            <a:xfrm>
              <a:off x="6142421" y="3708888"/>
              <a:ext cx="628588" cy="628588"/>
            </a:xfrm>
            <a:prstGeom prst="ellipse">
              <a:avLst/>
            </a:prstGeom>
            <a:solidFill>
              <a:srgbClr val="404040"/>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47" name="Oval 243"/>
            <p:cNvSpPr>
              <a:spLocks noChangeArrowheads="1"/>
            </p:cNvSpPr>
            <p:nvPr/>
          </p:nvSpPr>
          <p:spPr bwMode="auto">
            <a:xfrm>
              <a:off x="6151531" y="3717998"/>
              <a:ext cx="610368" cy="610368"/>
            </a:xfrm>
            <a:prstGeom prst="ellipse">
              <a:avLst/>
            </a:prstGeom>
            <a:solidFill>
              <a:srgbClr val="3F3F3F"/>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48" name="Oval 244"/>
            <p:cNvSpPr>
              <a:spLocks noChangeArrowheads="1"/>
            </p:cNvSpPr>
            <p:nvPr/>
          </p:nvSpPr>
          <p:spPr bwMode="auto">
            <a:xfrm>
              <a:off x="6160641" y="3727108"/>
              <a:ext cx="592148" cy="592148"/>
            </a:xfrm>
            <a:prstGeom prst="ellipse">
              <a:avLst/>
            </a:prstGeom>
            <a:solidFill>
              <a:srgbClr val="3F3F3F"/>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49" name="Oval 245"/>
            <p:cNvSpPr>
              <a:spLocks noChangeArrowheads="1"/>
            </p:cNvSpPr>
            <p:nvPr/>
          </p:nvSpPr>
          <p:spPr bwMode="auto">
            <a:xfrm>
              <a:off x="6160641" y="3727108"/>
              <a:ext cx="592148" cy="592148"/>
            </a:xfrm>
            <a:prstGeom prst="ellipse">
              <a:avLst/>
            </a:prstGeom>
            <a:solidFill>
              <a:srgbClr val="3E3E3E"/>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0" name="Oval 246"/>
            <p:cNvSpPr>
              <a:spLocks noChangeArrowheads="1"/>
            </p:cNvSpPr>
            <p:nvPr/>
          </p:nvSpPr>
          <p:spPr bwMode="auto">
            <a:xfrm>
              <a:off x="6169751" y="3736218"/>
              <a:ext cx="573928" cy="573928"/>
            </a:xfrm>
            <a:prstGeom prst="ellipse">
              <a:avLst/>
            </a:prstGeom>
            <a:solidFill>
              <a:srgbClr val="3D3D3D"/>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1" name="Oval 247"/>
            <p:cNvSpPr>
              <a:spLocks noChangeArrowheads="1"/>
            </p:cNvSpPr>
            <p:nvPr/>
          </p:nvSpPr>
          <p:spPr bwMode="auto">
            <a:xfrm>
              <a:off x="6178861" y="3745328"/>
              <a:ext cx="555708" cy="555708"/>
            </a:xfrm>
            <a:prstGeom prst="ellipse">
              <a:avLst/>
            </a:prstGeom>
            <a:solidFill>
              <a:srgbClr val="3D3D3D"/>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2" name="Oval 248"/>
            <p:cNvSpPr>
              <a:spLocks noChangeArrowheads="1"/>
            </p:cNvSpPr>
            <p:nvPr/>
          </p:nvSpPr>
          <p:spPr bwMode="auto">
            <a:xfrm>
              <a:off x="6178861" y="3745328"/>
              <a:ext cx="555708" cy="555708"/>
            </a:xfrm>
            <a:prstGeom prst="ellipse">
              <a:avLst/>
            </a:prstGeom>
            <a:solidFill>
              <a:srgbClr val="3C3C3C"/>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3" name="Oval 249"/>
            <p:cNvSpPr>
              <a:spLocks noChangeArrowheads="1"/>
            </p:cNvSpPr>
            <p:nvPr/>
          </p:nvSpPr>
          <p:spPr bwMode="auto">
            <a:xfrm>
              <a:off x="6187971" y="3754438"/>
              <a:ext cx="537488" cy="537488"/>
            </a:xfrm>
            <a:prstGeom prst="ellipse">
              <a:avLst/>
            </a:prstGeom>
            <a:solidFill>
              <a:srgbClr val="3C3C3C"/>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4" name="Oval 250"/>
            <p:cNvSpPr>
              <a:spLocks noChangeArrowheads="1"/>
            </p:cNvSpPr>
            <p:nvPr/>
          </p:nvSpPr>
          <p:spPr bwMode="auto">
            <a:xfrm>
              <a:off x="6197081" y="3763548"/>
              <a:ext cx="519268" cy="519268"/>
            </a:xfrm>
            <a:prstGeom prst="ellipse">
              <a:avLst/>
            </a:prstGeom>
            <a:solidFill>
              <a:srgbClr val="3B3B3B"/>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5" name="Oval 251"/>
            <p:cNvSpPr>
              <a:spLocks noChangeArrowheads="1"/>
            </p:cNvSpPr>
            <p:nvPr/>
          </p:nvSpPr>
          <p:spPr bwMode="auto">
            <a:xfrm>
              <a:off x="6197081" y="3763548"/>
              <a:ext cx="519268" cy="519268"/>
            </a:xfrm>
            <a:prstGeom prst="ellipse">
              <a:avLst/>
            </a:prstGeom>
            <a:solidFill>
              <a:srgbClr val="3A3A3A"/>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6" name="Oval 252"/>
            <p:cNvSpPr>
              <a:spLocks noChangeArrowheads="1"/>
            </p:cNvSpPr>
            <p:nvPr/>
          </p:nvSpPr>
          <p:spPr bwMode="auto">
            <a:xfrm>
              <a:off x="6206191" y="3772658"/>
              <a:ext cx="501048" cy="501048"/>
            </a:xfrm>
            <a:prstGeom prst="ellipse">
              <a:avLst/>
            </a:prstGeom>
            <a:solidFill>
              <a:srgbClr val="3A3A3A"/>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7" name="Oval 253"/>
            <p:cNvSpPr>
              <a:spLocks noChangeArrowheads="1"/>
            </p:cNvSpPr>
            <p:nvPr/>
          </p:nvSpPr>
          <p:spPr bwMode="auto">
            <a:xfrm>
              <a:off x="6215301" y="3781768"/>
              <a:ext cx="482828" cy="482828"/>
            </a:xfrm>
            <a:prstGeom prst="ellipse">
              <a:avLst/>
            </a:prstGeom>
            <a:solidFill>
              <a:srgbClr val="393939"/>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8" name="Oval 254"/>
            <p:cNvSpPr>
              <a:spLocks noChangeArrowheads="1"/>
            </p:cNvSpPr>
            <p:nvPr/>
          </p:nvSpPr>
          <p:spPr bwMode="auto">
            <a:xfrm>
              <a:off x="6215301" y="3781768"/>
              <a:ext cx="482828" cy="482828"/>
            </a:xfrm>
            <a:prstGeom prst="ellipse">
              <a:avLst/>
            </a:prstGeom>
            <a:solidFill>
              <a:srgbClr val="383838"/>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9" name="Oval 255"/>
            <p:cNvSpPr>
              <a:spLocks noChangeArrowheads="1"/>
            </p:cNvSpPr>
            <p:nvPr/>
          </p:nvSpPr>
          <p:spPr bwMode="auto">
            <a:xfrm>
              <a:off x="6224411" y="3790878"/>
              <a:ext cx="464608" cy="464608"/>
            </a:xfrm>
            <a:prstGeom prst="ellipse">
              <a:avLst/>
            </a:prstGeom>
            <a:solidFill>
              <a:srgbClr val="383838"/>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0" name="Oval 256"/>
            <p:cNvSpPr>
              <a:spLocks noChangeArrowheads="1"/>
            </p:cNvSpPr>
            <p:nvPr/>
          </p:nvSpPr>
          <p:spPr bwMode="auto">
            <a:xfrm>
              <a:off x="6233521" y="3799988"/>
              <a:ext cx="446388" cy="446388"/>
            </a:xfrm>
            <a:prstGeom prst="ellipse">
              <a:avLst/>
            </a:prstGeom>
            <a:solidFill>
              <a:srgbClr val="373737"/>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1" name="Oval 257"/>
            <p:cNvSpPr>
              <a:spLocks noChangeArrowheads="1"/>
            </p:cNvSpPr>
            <p:nvPr/>
          </p:nvSpPr>
          <p:spPr bwMode="auto">
            <a:xfrm>
              <a:off x="6233521" y="3799988"/>
              <a:ext cx="446388" cy="446388"/>
            </a:xfrm>
            <a:prstGeom prst="ellipse">
              <a:avLst/>
            </a:prstGeom>
            <a:solidFill>
              <a:srgbClr val="373737"/>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2" name="Oval 258"/>
            <p:cNvSpPr>
              <a:spLocks noChangeArrowheads="1"/>
            </p:cNvSpPr>
            <p:nvPr/>
          </p:nvSpPr>
          <p:spPr bwMode="auto">
            <a:xfrm>
              <a:off x="6242631" y="3809098"/>
              <a:ext cx="428168" cy="428169"/>
            </a:xfrm>
            <a:prstGeom prst="ellipse">
              <a:avLst/>
            </a:prstGeom>
            <a:solidFill>
              <a:srgbClr val="363636"/>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3" name="Oval 259"/>
            <p:cNvSpPr>
              <a:spLocks noChangeArrowheads="1"/>
            </p:cNvSpPr>
            <p:nvPr/>
          </p:nvSpPr>
          <p:spPr bwMode="auto">
            <a:xfrm>
              <a:off x="6251740" y="3818207"/>
              <a:ext cx="409949" cy="409949"/>
            </a:xfrm>
            <a:prstGeom prst="ellipse">
              <a:avLst/>
            </a:prstGeom>
            <a:solidFill>
              <a:srgbClr val="353535"/>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4" name="Oval 260"/>
            <p:cNvSpPr>
              <a:spLocks noChangeArrowheads="1"/>
            </p:cNvSpPr>
            <p:nvPr/>
          </p:nvSpPr>
          <p:spPr bwMode="auto">
            <a:xfrm>
              <a:off x="6251740" y="3818207"/>
              <a:ext cx="409949" cy="409949"/>
            </a:xfrm>
            <a:prstGeom prst="ellipse">
              <a:avLst/>
            </a:prstGeom>
            <a:solidFill>
              <a:srgbClr val="353535"/>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5" name="Oval 261"/>
            <p:cNvSpPr>
              <a:spLocks noChangeArrowheads="1"/>
            </p:cNvSpPr>
            <p:nvPr/>
          </p:nvSpPr>
          <p:spPr bwMode="auto">
            <a:xfrm>
              <a:off x="6260850" y="3827317"/>
              <a:ext cx="391729" cy="391729"/>
            </a:xfrm>
            <a:prstGeom prst="ellipse">
              <a:avLst/>
            </a:prstGeom>
            <a:solidFill>
              <a:srgbClr val="343434"/>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6" name="Oval 262"/>
            <p:cNvSpPr>
              <a:spLocks noChangeArrowheads="1"/>
            </p:cNvSpPr>
            <p:nvPr/>
          </p:nvSpPr>
          <p:spPr bwMode="auto">
            <a:xfrm>
              <a:off x="6269960" y="3836427"/>
              <a:ext cx="373509" cy="373509"/>
            </a:xfrm>
            <a:prstGeom prst="ellipse">
              <a:avLst/>
            </a:prstGeom>
            <a:solidFill>
              <a:srgbClr val="333333"/>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7" name="Oval 263"/>
            <p:cNvSpPr>
              <a:spLocks noChangeArrowheads="1"/>
            </p:cNvSpPr>
            <p:nvPr/>
          </p:nvSpPr>
          <p:spPr bwMode="auto">
            <a:xfrm>
              <a:off x="6279070" y="3845537"/>
              <a:ext cx="355289" cy="355289"/>
            </a:xfrm>
            <a:prstGeom prst="ellipse">
              <a:avLst/>
            </a:prstGeom>
            <a:solidFill>
              <a:srgbClr val="333333"/>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8" name="Oval 264"/>
            <p:cNvSpPr>
              <a:spLocks noChangeArrowheads="1"/>
            </p:cNvSpPr>
            <p:nvPr/>
          </p:nvSpPr>
          <p:spPr bwMode="auto">
            <a:xfrm>
              <a:off x="6279070" y="3845537"/>
              <a:ext cx="355289" cy="355289"/>
            </a:xfrm>
            <a:prstGeom prst="ellipse">
              <a:avLst/>
            </a:prstGeom>
            <a:solidFill>
              <a:srgbClr val="323232"/>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9" name="Oval 265"/>
            <p:cNvSpPr>
              <a:spLocks noChangeArrowheads="1"/>
            </p:cNvSpPr>
            <p:nvPr/>
          </p:nvSpPr>
          <p:spPr bwMode="auto">
            <a:xfrm>
              <a:off x="6288180" y="3854647"/>
              <a:ext cx="337069" cy="337069"/>
            </a:xfrm>
            <a:prstGeom prst="ellipse">
              <a:avLst/>
            </a:prstGeom>
            <a:solidFill>
              <a:srgbClr val="323232"/>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0" name="Oval 266"/>
            <p:cNvSpPr>
              <a:spLocks noChangeArrowheads="1"/>
            </p:cNvSpPr>
            <p:nvPr/>
          </p:nvSpPr>
          <p:spPr bwMode="auto">
            <a:xfrm>
              <a:off x="6297290" y="3863757"/>
              <a:ext cx="318849" cy="318849"/>
            </a:xfrm>
            <a:prstGeom prst="ellipse">
              <a:avLst/>
            </a:prstGeom>
            <a:solidFill>
              <a:srgbClr val="313131"/>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1" name="Oval 267"/>
            <p:cNvSpPr>
              <a:spLocks noChangeArrowheads="1"/>
            </p:cNvSpPr>
            <p:nvPr/>
          </p:nvSpPr>
          <p:spPr bwMode="auto">
            <a:xfrm>
              <a:off x="6297290" y="3863757"/>
              <a:ext cx="318849" cy="318849"/>
            </a:xfrm>
            <a:prstGeom prst="ellipse">
              <a:avLst/>
            </a:prstGeom>
            <a:solidFill>
              <a:srgbClr val="303030"/>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2" name="Oval 268"/>
            <p:cNvSpPr>
              <a:spLocks noChangeArrowheads="1"/>
            </p:cNvSpPr>
            <p:nvPr/>
          </p:nvSpPr>
          <p:spPr bwMode="auto">
            <a:xfrm>
              <a:off x="6306400" y="3872867"/>
              <a:ext cx="300629" cy="300629"/>
            </a:xfrm>
            <a:prstGeom prst="ellipse">
              <a:avLst/>
            </a:prstGeom>
            <a:solidFill>
              <a:srgbClr val="303030"/>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3" name="Oval 269"/>
            <p:cNvSpPr>
              <a:spLocks noChangeArrowheads="1"/>
            </p:cNvSpPr>
            <p:nvPr/>
          </p:nvSpPr>
          <p:spPr bwMode="auto">
            <a:xfrm>
              <a:off x="6315510" y="3881977"/>
              <a:ext cx="282409" cy="282409"/>
            </a:xfrm>
            <a:prstGeom prst="ellipse">
              <a:avLst/>
            </a:prstGeom>
            <a:solidFill>
              <a:srgbClr val="2F2F2F"/>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4" name="Oval 270"/>
            <p:cNvSpPr>
              <a:spLocks noChangeArrowheads="1"/>
            </p:cNvSpPr>
            <p:nvPr/>
          </p:nvSpPr>
          <p:spPr bwMode="auto">
            <a:xfrm>
              <a:off x="6315510" y="3881977"/>
              <a:ext cx="282409" cy="282409"/>
            </a:xfrm>
            <a:prstGeom prst="ellipse">
              <a:avLst/>
            </a:prstGeom>
            <a:solidFill>
              <a:srgbClr val="2E2E2E"/>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5" name="Oval 271"/>
            <p:cNvSpPr>
              <a:spLocks noChangeArrowheads="1"/>
            </p:cNvSpPr>
            <p:nvPr/>
          </p:nvSpPr>
          <p:spPr bwMode="auto">
            <a:xfrm>
              <a:off x="6324620" y="3891087"/>
              <a:ext cx="264189" cy="264189"/>
            </a:xfrm>
            <a:prstGeom prst="ellipse">
              <a:avLst/>
            </a:prstGeom>
            <a:solidFill>
              <a:srgbClr val="2E2E2E"/>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6" name="Oval 272"/>
            <p:cNvSpPr>
              <a:spLocks noChangeArrowheads="1"/>
            </p:cNvSpPr>
            <p:nvPr/>
          </p:nvSpPr>
          <p:spPr bwMode="auto">
            <a:xfrm>
              <a:off x="6333730" y="3900197"/>
              <a:ext cx="245969" cy="245969"/>
            </a:xfrm>
            <a:prstGeom prst="ellipse">
              <a:avLst/>
            </a:prstGeom>
            <a:solidFill>
              <a:srgbClr val="2D2D2D"/>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7" name="Oval 273"/>
            <p:cNvSpPr>
              <a:spLocks noChangeArrowheads="1"/>
            </p:cNvSpPr>
            <p:nvPr/>
          </p:nvSpPr>
          <p:spPr bwMode="auto">
            <a:xfrm>
              <a:off x="6333730" y="3900197"/>
              <a:ext cx="245969" cy="245969"/>
            </a:xfrm>
            <a:prstGeom prst="ellipse">
              <a:avLst/>
            </a:prstGeom>
            <a:solidFill>
              <a:srgbClr val="2D2D2D"/>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8" name="Oval 274"/>
            <p:cNvSpPr>
              <a:spLocks noChangeArrowheads="1"/>
            </p:cNvSpPr>
            <p:nvPr/>
          </p:nvSpPr>
          <p:spPr bwMode="auto">
            <a:xfrm>
              <a:off x="6342840" y="3909307"/>
              <a:ext cx="227749" cy="227749"/>
            </a:xfrm>
            <a:prstGeom prst="ellipse">
              <a:avLst/>
            </a:prstGeom>
            <a:solidFill>
              <a:srgbClr val="2C2C2C"/>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9" name="Oval 275"/>
            <p:cNvSpPr>
              <a:spLocks noChangeArrowheads="1"/>
            </p:cNvSpPr>
            <p:nvPr/>
          </p:nvSpPr>
          <p:spPr bwMode="auto">
            <a:xfrm>
              <a:off x="6351950" y="3918417"/>
              <a:ext cx="209529" cy="209529"/>
            </a:xfrm>
            <a:prstGeom prst="ellipse">
              <a:avLst/>
            </a:prstGeom>
            <a:solidFill>
              <a:srgbClr val="2B2B2B"/>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80" name="Oval 276"/>
            <p:cNvSpPr>
              <a:spLocks noChangeArrowheads="1"/>
            </p:cNvSpPr>
            <p:nvPr/>
          </p:nvSpPr>
          <p:spPr bwMode="auto">
            <a:xfrm>
              <a:off x="6351950" y="3918417"/>
              <a:ext cx="209529" cy="209529"/>
            </a:xfrm>
            <a:prstGeom prst="ellipse">
              <a:avLst/>
            </a:prstGeom>
            <a:solidFill>
              <a:srgbClr val="2B2B2B"/>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81" name="Oval 277"/>
            <p:cNvSpPr>
              <a:spLocks noChangeArrowheads="1"/>
            </p:cNvSpPr>
            <p:nvPr/>
          </p:nvSpPr>
          <p:spPr bwMode="auto">
            <a:xfrm>
              <a:off x="6361060" y="3927527"/>
              <a:ext cx="191309" cy="191309"/>
            </a:xfrm>
            <a:prstGeom prst="ellipse">
              <a:avLst/>
            </a:prstGeom>
            <a:solidFill>
              <a:srgbClr val="2A2A2A"/>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82" name="Oval 278"/>
            <p:cNvSpPr>
              <a:spLocks noChangeArrowheads="1"/>
            </p:cNvSpPr>
            <p:nvPr/>
          </p:nvSpPr>
          <p:spPr bwMode="auto">
            <a:xfrm>
              <a:off x="6370170" y="3936637"/>
              <a:ext cx="173089" cy="173089"/>
            </a:xfrm>
            <a:prstGeom prst="ellipse">
              <a:avLst/>
            </a:prstGeom>
            <a:solidFill>
              <a:srgbClr val="292929"/>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83" name="Oval 279"/>
            <p:cNvSpPr>
              <a:spLocks noChangeArrowheads="1"/>
            </p:cNvSpPr>
            <p:nvPr/>
          </p:nvSpPr>
          <p:spPr bwMode="auto">
            <a:xfrm>
              <a:off x="6370170" y="3936637"/>
              <a:ext cx="173089" cy="173089"/>
            </a:xfrm>
            <a:prstGeom prst="ellipse">
              <a:avLst/>
            </a:prstGeom>
            <a:solidFill>
              <a:srgbClr val="292929"/>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84" name="Oval 280"/>
            <p:cNvSpPr>
              <a:spLocks noChangeArrowheads="1"/>
            </p:cNvSpPr>
            <p:nvPr/>
          </p:nvSpPr>
          <p:spPr bwMode="auto">
            <a:xfrm>
              <a:off x="6379280" y="3945747"/>
              <a:ext cx="154869" cy="154869"/>
            </a:xfrm>
            <a:prstGeom prst="ellipse">
              <a:avLst/>
            </a:prstGeom>
            <a:solidFill>
              <a:srgbClr val="282828"/>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85" name="Oval 281"/>
            <p:cNvSpPr>
              <a:spLocks noChangeArrowheads="1"/>
            </p:cNvSpPr>
            <p:nvPr/>
          </p:nvSpPr>
          <p:spPr bwMode="auto">
            <a:xfrm>
              <a:off x="6388390" y="3954857"/>
              <a:ext cx="136650" cy="136650"/>
            </a:xfrm>
            <a:prstGeom prst="ellipse">
              <a:avLst/>
            </a:prstGeom>
            <a:solidFill>
              <a:srgbClr val="282828"/>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86" name="Oval 282"/>
            <p:cNvSpPr>
              <a:spLocks noChangeArrowheads="1"/>
            </p:cNvSpPr>
            <p:nvPr/>
          </p:nvSpPr>
          <p:spPr bwMode="auto">
            <a:xfrm>
              <a:off x="6388390" y="3954857"/>
              <a:ext cx="136650" cy="136650"/>
            </a:xfrm>
            <a:prstGeom prst="ellipse">
              <a:avLst/>
            </a:prstGeom>
            <a:solidFill>
              <a:srgbClr val="272727"/>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87" name="Oval 283"/>
            <p:cNvSpPr>
              <a:spLocks noChangeArrowheads="1"/>
            </p:cNvSpPr>
            <p:nvPr/>
          </p:nvSpPr>
          <p:spPr bwMode="auto">
            <a:xfrm>
              <a:off x="6397500" y="3963967"/>
              <a:ext cx="118430" cy="118430"/>
            </a:xfrm>
            <a:prstGeom prst="ellipse">
              <a:avLst/>
            </a:prstGeom>
            <a:solidFill>
              <a:srgbClr val="262626"/>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88" name="Oval 284"/>
            <p:cNvSpPr>
              <a:spLocks noChangeArrowheads="1"/>
            </p:cNvSpPr>
            <p:nvPr/>
          </p:nvSpPr>
          <p:spPr bwMode="auto">
            <a:xfrm>
              <a:off x="6406610" y="3973077"/>
              <a:ext cx="100210" cy="100210"/>
            </a:xfrm>
            <a:prstGeom prst="ellipse">
              <a:avLst/>
            </a:prstGeom>
            <a:solidFill>
              <a:srgbClr val="262626"/>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89" name="Oval 285"/>
            <p:cNvSpPr>
              <a:spLocks noChangeArrowheads="1"/>
            </p:cNvSpPr>
            <p:nvPr/>
          </p:nvSpPr>
          <p:spPr bwMode="auto">
            <a:xfrm>
              <a:off x="6415720" y="3982187"/>
              <a:ext cx="81990" cy="81990"/>
            </a:xfrm>
            <a:prstGeom prst="ellipse">
              <a:avLst/>
            </a:prstGeom>
            <a:solidFill>
              <a:srgbClr val="252525"/>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90" name="Oval 286"/>
            <p:cNvSpPr>
              <a:spLocks noChangeArrowheads="1"/>
            </p:cNvSpPr>
            <p:nvPr/>
          </p:nvSpPr>
          <p:spPr bwMode="auto">
            <a:xfrm>
              <a:off x="6415720" y="3982187"/>
              <a:ext cx="81990" cy="81990"/>
            </a:xfrm>
            <a:prstGeom prst="ellipse">
              <a:avLst/>
            </a:prstGeom>
            <a:solidFill>
              <a:srgbClr val="242424"/>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91" name="Oval 287"/>
            <p:cNvSpPr>
              <a:spLocks noChangeArrowheads="1"/>
            </p:cNvSpPr>
            <p:nvPr/>
          </p:nvSpPr>
          <p:spPr bwMode="auto">
            <a:xfrm>
              <a:off x="6424830" y="3991297"/>
              <a:ext cx="63770" cy="63770"/>
            </a:xfrm>
            <a:prstGeom prst="ellipse">
              <a:avLst/>
            </a:prstGeom>
            <a:solidFill>
              <a:srgbClr val="242424"/>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92" name="Oval 288"/>
            <p:cNvSpPr>
              <a:spLocks noChangeArrowheads="1"/>
            </p:cNvSpPr>
            <p:nvPr/>
          </p:nvSpPr>
          <p:spPr bwMode="auto">
            <a:xfrm>
              <a:off x="6433940" y="4000407"/>
              <a:ext cx="45550" cy="45550"/>
            </a:xfrm>
            <a:prstGeom prst="ellipse">
              <a:avLst/>
            </a:prstGeom>
            <a:solidFill>
              <a:srgbClr val="232323"/>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93" name="Oval 289"/>
            <p:cNvSpPr>
              <a:spLocks noChangeArrowheads="1"/>
            </p:cNvSpPr>
            <p:nvPr/>
          </p:nvSpPr>
          <p:spPr bwMode="auto">
            <a:xfrm>
              <a:off x="6433940" y="4000407"/>
              <a:ext cx="45550" cy="45550"/>
            </a:xfrm>
            <a:prstGeom prst="ellipse">
              <a:avLst/>
            </a:prstGeom>
            <a:solidFill>
              <a:srgbClr val="232323"/>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94" name="Oval 290"/>
            <p:cNvSpPr>
              <a:spLocks noChangeArrowheads="1"/>
            </p:cNvSpPr>
            <p:nvPr/>
          </p:nvSpPr>
          <p:spPr bwMode="auto">
            <a:xfrm>
              <a:off x="6443050" y="4009517"/>
              <a:ext cx="27330" cy="27330"/>
            </a:xfrm>
            <a:prstGeom prst="ellipse">
              <a:avLst/>
            </a:prstGeom>
            <a:solidFill>
              <a:srgbClr val="222222"/>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95" name="Oval 291"/>
            <p:cNvSpPr>
              <a:spLocks noChangeArrowheads="1"/>
            </p:cNvSpPr>
            <p:nvPr/>
          </p:nvSpPr>
          <p:spPr bwMode="auto">
            <a:xfrm>
              <a:off x="6452160" y="4018627"/>
              <a:ext cx="9110" cy="9110"/>
            </a:xfrm>
            <a:prstGeom prst="ellipse">
              <a:avLst/>
            </a:prstGeom>
            <a:solidFill>
              <a:srgbClr val="212121"/>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96" name="Oval 292"/>
            <p:cNvSpPr>
              <a:spLocks noChangeArrowheads="1"/>
            </p:cNvSpPr>
            <p:nvPr/>
          </p:nvSpPr>
          <p:spPr bwMode="auto">
            <a:xfrm>
              <a:off x="6452160" y="4018627"/>
              <a:ext cx="9110" cy="9110"/>
            </a:xfrm>
            <a:prstGeom prst="ellipse">
              <a:avLst/>
            </a:prstGeom>
            <a:solidFill>
              <a:srgbClr val="212121"/>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97" name="Freeform 293"/>
            <p:cNvSpPr>
              <a:spLocks/>
            </p:cNvSpPr>
            <p:nvPr/>
          </p:nvSpPr>
          <p:spPr bwMode="auto">
            <a:xfrm>
              <a:off x="5860012" y="2406162"/>
              <a:ext cx="2140842" cy="1576024"/>
            </a:xfrm>
            <a:custGeom>
              <a:avLst/>
              <a:gdLst>
                <a:gd name="T0" fmla="*/ 234 w 235"/>
                <a:gd name="T1" fmla="*/ 173 h 173"/>
                <a:gd name="T2" fmla="*/ 235 w 235"/>
                <a:gd name="T3" fmla="*/ 173 h 173"/>
                <a:gd name="T4" fmla="*/ 61 w 235"/>
                <a:gd name="T5" fmla="*/ 0 h 173"/>
                <a:gd name="T6" fmla="*/ 0 w 235"/>
                <a:gd name="T7" fmla="*/ 11 h 173"/>
                <a:gd name="T8" fmla="*/ 61 w 235"/>
                <a:gd name="T9" fmla="*/ 173 h 173"/>
                <a:gd name="T10" fmla="*/ 234 w 235"/>
                <a:gd name="T11" fmla="*/ 173 h 173"/>
              </a:gdLst>
              <a:ahLst/>
              <a:cxnLst>
                <a:cxn ang="0">
                  <a:pos x="T0" y="T1"/>
                </a:cxn>
                <a:cxn ang="0">
                  <a:pos x="T2" y="T3"/>
                </a:cxn>
                <a:cxn ang="0">
                  <a:pos x="T4" y="T5"/>
                </a:cxn>
                <a:cxn ang="0">
                  <a:pos x="T6" y="T7"/>
                </a:cxn>
                <a:cxn ang="0">
                  <a:pos x="T8" y="T9"/>
                </a:cxn>
                <a:cxn ang="0">
                  <a:pos x="T10" y="T11"/>
                </a:cxn>
              </a:cxnLst>
              <a:rect l="0" t="0" r="r" b="b"/>
              <a:pathLst>
                <a:path w="235" h="173">
                  <a:moveTo>
                    <a:pt x="234" y="173"/>
                  </a:moveTo>
                  <a:cubicBezTo>
                    <a:pt x="234" y="173"/>
                    <a:pt x="235" y="173"/>
                    <a:pt x="235" y="173"/>
                  </a:cubicBezTo>
                  <a:cubicBezTo>
                    <a:pt x="235" y="77"/>
                    <a:pt x="157" y="0"/>
                    <a:pt x="61" y="0"/>
                  </a:cubicBezTo>
                  <a:cubicBezTo>
                    <a:pt x="40" y="0"/>
                    <a:pt x="19" y="3"/>
                    <a:pt x="0" y="11"/>
                  </a:cubicBezTo>
                  <a:lnTo>
                    <a:pt x="61" y="173"/>
                  </a:lnTo>
                  <a:lnTo>
                    <a:pt x="234" y="173"/>
                  </a:lnTo>
                  <a:close/>
                </a:path>
              </a:pathLst>
            </a:custGeom>
            <a:solidFill>
              <a:srgbClr val="F5CA7A"/>
            </a:solidFill>
            <a:ln w="6">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98" name="Freeform 294"/>
            <p:cNvSpPr>
              <a:spLocks/>
            </p:cNvSpPr>
            <p:nvPr/>
          </p:nvSpPr>
          <p:spPr bwMode="auto">
            <a:xfrm>
              <a:off x="4839695" y="2506372"/>
              <a:ext cx="1576024" cy="2441471"/>
            </a:xfrm>
            <a:custGeom>
              <a:avLst/>
              <a:gdLst>
                <a:gd name="T0" fmla="*/ 112 w 173"/>
                <a:gd name="T1" fmla="*/ 0 h 268"/>
                <a:gd name="T2" fmla="*/ 0 w 173"/>
                <a:gd name="T3" fmla="*/ 162 h 268"/>
                <a:gd name="T4" fmla="*/ 36 w 173"/>
                <a:gd name="T5" fmla="*/ 268 h 268"/>
                <a:gd name="T6" fmla="*/ 173 w 173"/>
                <a:gd name="T7" fmla="*/ 162 h 268"/>
                <a:gd name="T8" fmla="*/ 112 w 173"/>
                <a:gd name="T9" fmla="*/ 0 h 268"/>
              </a:gdLst>
              <a:ahLst/>
              <a:cxnLst>
                <a:cxn ang="0">
                  <a:pos x="T0" y="T1"/>
                </a:cxn>
                <a:cxn ang="0">
                  <a:pos x="T2" y="T3"/>
                </a:cxn>
                <a:cxn ang="0">
                  <a:pos x="T4" y="T5"/>
                </a:cxn>
                <a:cxn ang="0">
                  <a:pos x="T6" y="T7"/>
                </a:cxn>
                <a:cxn ang="0">
                  <a:pos x="T8" y="T9"/>
                </a:cxn>
              </a:cxnLst>
              <a:rect l="0" t="0" r="r" b="b"/>
              <a:pathLst>
                <a:path w="173" h="268">
                  <a:moveTo>
                    <a:pt x="112" y="0"/>
                  </a:moveTo>
                  <a:cubicBezTo>
                    <a:pt x="44" y="25"/>
                    <a:pt x="0" y="90"/>
                    <a:pt x="0" y="162"/>
                  </a:cubicBezTo>
                  <a:cubicBezTo>
                    <a:pt x="0" y="200"/>
                    <a:pt x="12" y="238"/>
                    <a:pt x="36" y="268"/>
                  </a:cubicBezTo>
                  <a:lnTo>
                    <a:pt x="173" y="162"/>
                  </a:lnTo>
                  <a:lnTo>
                    <a:pt x="112" y="0"/>
                  </a:lnTo>
                  <a:close/>
                </a:path>
              </a:pathLst>
            </a:custGeom>
            <a:solidFill>
              <a:srgbClr val="D7D79E"/>
            </a:solidFill>
            <a:ln w="6">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99" name="Freeform 295"/>
            <p:cNvSpPr>
              <a:spLocks/>
            </p:cNvSpPr>
            <p:nvPr/>
          </p:nvSpPr>
          <p:spPr bwMode="auto">
            <a:xfrm>
              <a:off x="5167654" y="3986742"/>
              <a:ext cx="2824090" cy="1576024"/>
            </a:xfrm>
            <a:custGeom>
              <a:avLst/>
              <a:gdLst>
                <a:gd name="T0" fmla="*/ 0 w 310"/>
                <a:gd name="T1" fmla="*/ 106 h 173"/>
                <a:gd name="T2" fmla="*/ 137 w 310"/>
                <a:gd name="T3" fmla="*/ 173 h 173"/>
                <a:gd name="T4" fmla="*/ 310 w 310"/>
                <a:gd name="T5" fmla="*/ 0 h 173"/>
                <a:gd name="T6" fmla="*/ 137 w 310"/>
                <a:gd name="T7" fmla="*/ 0 h 173"/>
                <a:gd name="T8" fmla="*/ 0 w 310"/>
                <a:gd name="T9" fmla="*/ 106 h 173"/>
              </a:gdLst>
              <a:ahLst/>
              <a:cxnLst>
                <a:cxn ang="0">
                  <a:pos x="T0" y="T1"/>
                </a:cxn>
                <a:cxn ang="0">
                  <a:pos x="T2" y="T3"/>
                </a:cxn>
                <a:cxn ang="0">
                  <a:pos x="T4" y="T5"/>
                </a:cxn>
                <a:cxn ang="0">
                  <a:pos x="T6" y="T7"/>
                </a:cxn>
                <a:cxn ang="0">
                  <a:pos x="T8" y="T9"/>
                </a:cxn>
              </a:cxnLst>
              <a:rect l="0" t="0" r="r" b="b"/>
              <a:pathLst>
                <a:path w="310" h="173">
                  <a:moveTo>
                    <a:pt x="0" y="106"/>
                  </a:moveTo>
                  <a:cubicBezTo>
                    <a:pt x="33" y="149"/>
                    <a:pt x="83" y="173"/>
                    <a:pt x="137" y="173"/>
                  </a:cubicBezTo>
                  <a:cubicBezTo>
                    <a:pt x="233" y="173"/>
                    <a:pt x="310" y="96"/>
                    <a:pt x="310" y="0"/>
                  </a:cubicBezTo>
                  <a:lnTo>
                    <a:pt x="137" y="0"/>
                  </a:lnTo>
                  <a:lnTo>
                    <a:pt x="0" y="106"/>
                  </a:lnTo>
                  <a:close/>
                </a:path>
              </a:pathLst>
            </a:custGeom>
            <a:solidFill>
              <a:srgbClr val="D7B09E"/>
            </a:solidFill>
            <a:ln w="6">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3" name="TextBox 2"/>
            <p:cNvSpPr txBox="1"/>
            <p:nvPr/>
          </p:nvSpPr>
          <p:spPr>
            <a:xfrm>
              <a:off x="6165749" y="4637726"/>
              <a:ext cx="864339" cy="369332"/>
            </a:xfrm>
            <a:prstGeom prst="rect">
              <a:avLst/>
            </a:prstGeom>
            <a:noFill/>
          </p:spPr>
          <p:txBody>
            <a:bodyPr wrap="none" rtlCol="0">
              <a:spAutoFit/>
            </a:bodyPr>
            <a:lstStyle/>
            <a:p>
              <a:r>
                <a:rPr lang="en-US" dirty="0" smtClean="0">
                  <a:solidFill>
                    <a:srgbClr val="000000"/>
                  </a:solidFill>
                </a:rPr>
                <a:t>Gravel</a:t>
              </a:r>
              <a:endParaRPr lang="en-US" dirty="0">
                <a:solidFill>
                  <a:srgbClr val="000000"/>
                </a:solidFill>
              </a:endParaRPr>
            </a:p>
          </p:txBody>
        </p:sp>
        <p:sp>
          <p:nvSpPr>
            <p:cNvPr id="296" name="TextBox 295"/>
            <p:cNvSpPr txBox="1"/>
            <p:nvPr/>
          </p:nvSpPr>
          <p:spPr>
            <a:xfrm>
              <a:off x="6536910" y="3070812"/>
              <a:ext cx="723275" cy="369332"/>
            </a:xfrm>
            <a:prstGeom prst="rect">
              <a:avLst/>
            </a:prstGeom>
            <a:noFill/>
          </p:spPr>
          <p:txBody>
            <a:bodyPr wrap="none" rtlCol="0">
              <a:spAutoFit/>
            </a:bodyPr>
            <a:lstStyle/>
            <a:p>
              <a:r>
                <a:rPr lang="en-US" dirty="0" smtClean="0">
                  <a:solidFill>
                    <a:srgbClr val="000000"/>
                  </a:solidFill>
                </a:rPr>
                <a:t>Sand</a:t>
              </a:r>
              <a:endParaRPr lang="en-US" dirty="0">
                <a:solidFill>
                  <a:srgbClr val="000000"/>
                </a:solidFill>
              </a:endParaRPr>
            </a:p>
          </p:txBody>
        </p:sp>
        <p:sp>
          <p:nvSpPr>
            <p:cNvPr id="297" name="TextBox 296"/>
            <p:cNvSpPr txBox="1"/>
            <p:nvPr/>
          </p:nvSpPr>
          <p:spPr>
            <a:xfrm>
              <a:off x="5202576" y="3582934"/>
              <a:ext cx="633507" cy="369332"/>
            </a:xfrm>
            <a:prstGeom prst="rect">
              <a:avLst/>
            </a:prstGeom>
            <a:noFill/>
          </p:spPr>
          <p:txBody>
            <a:bodyPr wrap="none" rtlCol="0">
              <a:spAutoFit/>
            </a:bodyPr>
            <a:lstStyle/>
            <a:p>
              <a:r>
                <a:rPr lang="en-US" dirty="0" smtClean="0">
                  <a:solidFill>
                    <a:srgbClr val="000000"/>
                  </a:solidFill>
                </a:rPr>
                <a:t>Mud</a:t>
              </a:r>
              <a:endParaRPr lang="en-US" dirty="0">
                <a:solidFill>
                  <a:srgbClr val="000000"/>
                </a:solidFill>
              </a:endParaRPr>
            </a:p>
          </p:txBody>
        </p:sp>
      </p:grpSp>
      <p:sp>
        <p:nvSpPr>
          <p:cNvPr id="298" name="Rectangle 35"/>
          <p:cNvSpPr>
            <a:spLocks noChangeArrowheads="1"/>
          </p:cNvSpPr>
          <p:nvPr/>
        </p:nvSpPr>
        <p:spPr bwMode="auto">
          <a:xfrm>
            <a:off x="4627596" y="5785247"/>
            <a:ext cx="4438010" cy="61555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2000" dirty="0" smtClean="0">
                <a:solidFill>
                  <a:srgbClr val="FFFFFF"/>
                </a:solidFill>
                <a:latin typeface="Verdana" pitchFamily="34" charset="0"/>
                <a:ea typeface="Verdana" pitchFamily="34" charset="0"/>
                <a:cs typeface="Verdana" pitchFamily="34" charset="0"/>
              </a:rPr>
              <a:t>Seafloor in the sanctuary is about</a:t>
            </a:r>
          </a:p>
          <a:p>
            <a:pPr fontAlgn="base">
              <a:spcBef>
                <a:spcPct val="0"/>
              </a:spcBef>
              <a:spcAft>
                <a:spcPct val="0"/>
              </a:spcAft>
            </a:pPr>
            <a:r>
              <a:rPr lang="en-US" sz="2000" dirty="0" smtClean="0">
                <a:solidFill>
                  <a:srgbClr val="FFFFFF"/>
                </a:solidFill>
                <a:latin typeface="Verdana" pitchFamily="34" charset="0"/>
                <a:ea typeface="Verdana" pitchFamily="34" charset="0"/>
                <a:cs typeface="Verdana" pitchFamily="34" charset="0"/>
              </a:rPr>
              <a:t>equal parts sand, mud and gravel.</a:t>
            </a:r>
          </a:p>
        </p:txBody>
      </p:sp>
    </p:spTree>
    <p:extLst>
      <p:ext uri="{BB962C8B-B14F-4D97-AF65-F5344CB8AC3E}">
        <p14:creationId xmlns:p14="http://schemas.microsoft.com/office/powerpoint/2010/main" val="17030599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538D"/>
        </a:solidFill>
        <a:effectLst/>
      </p:bgPr>
    </p:bg>
    <p:spTree>
      <p:nvGrpSpPr>
        <p:cNvPr id="1" name=""/>
        <p:cNvGrpSpPr/>
        <p:nvPr/>
      </p:nvGrpSpPr>
      <p:grpSpPr>
        <a:xfrm>
          <a:off x="0" y="0"/>
          <a:ext cx="0" cy="0"/>
          <a:chOff x="0" y="0"/>
          <a:chExt cx="0" cy="0"/>
        </a:xfrm>
      </p:grpSpPr>
      <p:grpSp>
        <p:nvGrpSpPr>
          <p:cNvPr id="15625" name="Group 15624"/>
          <p:cNvGrpSpPr/>
          <p:nvPr/>
        </p:nvGrpSpPr>
        <p:grpSpPr>
          <a:xfrm rot="-8100000">
            <a:off x="4946775" y="1848931"/>
            <a:ext cx="3743325" cy="3696462"/>
            <a:chOff x="4791075" y="2209800"/>
            <a:chExt cx="3743325" cy="3696462"/>
          </a:xfrm>
        </p:grpSpPr>
        <p:sp>
          <p:nvSpPr>
            <p:cNvPr id="103" name="Oval 206"/>
            <p:cNvSpPr>
              <a:spLocks noChangeArrowheads="1"/>
            </p:cNvSpPr>
            <p:nvPr/>
          </p:nvSpPr>
          <p:spPr bwMode="auto">
            <a:xfrm>
              <a:off x="6067425" y="3473387"/>
              <a:ext cx="1266825" cy="1254157"/>
            </a:xfrm>
            <a:prstGeom prst="ellipse">
              <a:avLst/>
            </a:prstGeom>
            <a:solidFill>
              <a:srgbClr val="5757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Oval 207"/>
            <p:cNvSpPr>
              <a:spLocks noChangeArrowheads="1"/>
            </p:cNvSpPr>
            <p:nvPr/>
          </p:nvSpPr>
          <p:spPr bwMode="auto">
            <a:xfrm>
              <a:off x="6076950" y="3482816"/>
              <a:ext cx="1247775" cy="1235297"/>
            </a:xfrm>
            <a:prstGeom prst="ellipse">
              <a:avLst/>
            </a:prstGeom>
            <a:solidFill>
              <a:srgbClr val="5656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Oval 208"/>
            <p:cNvSpPr>
              <a:spLocks noChangeArrowheads="1"/>
            </p:cNvSpPr>
            <p:nvPr/>
          </p:nvSpPr>
          <p:spPr bwMode="auto">
            <a:xfrm>
              <a:off x="6076950" y="3482816"/>
              <a:ext cx="1247775" cy="1235297"/>
            </a:xfrm>
            <a:prstGeom prst="ellipse">
              <a:avLst/>
            </a:prstGeom>
            <a:solidFill>
              <a:srgbClr val="5555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Oval 209"/>
            <p:cNvSpPr>
              <a:spLocks noChangeArrowheads="1"/>
            </p:cNvSpPr>
            <p:nvPr/>
          </p:nvSpPr>
          <p:spPr bwMode="auto">
            <a:xfrm>
              <a:off x="6086475" y="3492246"/>
              <a:ext cx="1228725" cy="1216438"/>
            </a:xfrm>
            <a:prstGeom prst="ellipse">
              <a:avLst/>
            </a:prstGeom>
            <a:solidFill>
              <a:srgbClr val="5555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Oval 210"/>
            <p:cNvSpPr>
              <a:spLocks noChangeArrowheads="1"/>
            </p:cNvSpPr>
            <p:nvPr/>
          </p:nvSpPr>
          <p:spPr bwMode="auto">
            <a:xfrm>
              <a:off x="6096000" y="3501676"/>
              <a:ext cx="1209675" cy="1197578"/>
            </a:xfrm>
            <a:prstGeom prst="ellipse">
              <a:avLst/>
            </a:prstGeom>
            <a:solidFill>
              <a:srgbClr val="5454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 name="Oval 211"/>
            <p:cNvSpPr>
              <a:spLocks noChangeArrowheads="1"/>
            </p:cNvSpPr>
            <p:nvPr/>
          </p:nvSpPr>
          <p:spPr bwMode="auto">
            <a:xfrm>
              <a:off x="6105525" y="3511106"/>
              <a:ext cx="1190625" cy="1178719"/>
            </a:xfrm>
            <a:prstGeom prst="ellipse">
              <a:avLst/>
            </a:prstGeom>
            <a:solidFill>
              <a:srgbClr val="5353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60" name="Oval 212"/>
            <p:cNvSpPr>
              <a:spLocks noChangeArrowheads="1"/>
            </p:cNvSpPr>
            <p:nvPr/>
          </p:nvSpPr>
          <p:spPr bwMode="auto">
            <a:xfrm>
              <a:off x="6105525" y="3511106"/>
              <a:ext cx="1190625" cy="1178719"/>
            </a:xfrm>
            <a:prstGeom prst="ellipse">
              <a:avLst/>
            </a:prstGeom>
            <a:solidFill>
              <a:srgbClr val="5353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61" name="Oval 213"/>
            <p:cNvSpPr>
              <a:spLocks noChangeArrowheads="1"/>
            </p:cNvSpPr>
            <p:nvPr/>
          </p:nvSpPr>
          <p:spPr bwMode="auto">
            <a:xfrm>
              <a:off x="6115050" y="3520535"/>
              <a:ext cx="1171575" cy="1159859"/>
            </a:xfrm>
            <a:prstGeom prst="ellipse">
              <a:avLst/>
            </a:prstGeom>
            <a:solidFill>
              <a:srgbClr val="5252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63" name="Oval 214"/>
            <p:cNvSpPr>
              <a:spLocks noChangeArrowheads="1"/>
            </p:cNvSpPr>
            <p:nvPr/>
          </p:nvSpPr>
          <p:spPr bwMode="auto">
            <a:xfrm>
              <a:off x="6124575" y="3529965"/>
              <a:ext cx="1152525" cy="1141000"/>
            </a:xfrm>
            <a:prstGeom prst="ellipse">
              <a:avLst/>
            </a:prstGeom>
            <a:solidFill>
              <a:srgbClr val="5252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64" name="Oval 215"/>
            <p:cNvSpPr>
              <a:spLocks noChangeArrowheads="1"/>
            </p:cNvSpPr>
            <p:nvPr/>
          </p:nvSpPr>
          <p:spPr bwMode="auto">
            <a:xfrm>
              <a:off x="6134100" y="3539395"/>
              <a:ext cx="1133475" cy="1122140"/>
            </a:xfrm>
            <a:prstGeom prst="ellipse">
              <a:avLst/>
            </a:prstGeom>
            <a:solidFill>
              <a:srgbClr val="5151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65" name="Oval 216"/>
            <p:cNvSpPr>
              <a:spLocks noChangeArrowheads="1"/>
            </p:cNvSpPr>
            <p:nvPr/>
          </p:nvSpPr>
          <p:spPr bwMode="auto">
            <a:xfrm>
              <a:off x="6143625" y="3548825"/>
              <a:ext cx="1114425" cy="1103281"/>
            </a:xfrm>
            <a:prstGeom prst="ellipse">
              <a:avLst/>
            </a:pr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66" name="Oval 217"/>
            <p:cNvSpPr>
              <a:spLocks noChangeArrowheads="1"/>
            </p:cNvSpPr>
            <p:nvPr/>
          </p:nvSpPr>
          <p:spPr bwMode="auto">
            <a:xfrm>
              <a:off x="6143625" y="3548825"/>
              <a:ext cx="1114425" cy="1103281"/>
            </a:xfrm>
            <a:prstGeom prst="ellipse">
              <a:avLst/>
            </a:pr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67" name="Oval 218"/>
            <p:cNvSpPr>
              <a:spLocks noChangeArrowheads="1"/>
            </p:cNvSpPr>
            <p:nvPr/>
          </p:nvSpPr>
          <p:spPr bwMode="auto">
            <a:xfrm>
              <a:off x="6153150" y="3558254"/>
              <a:ext cx="1095375" cy="1084421"/>
            </a:xfrm>
            <a:prstGeom prst="ellipse">
              <a:avLst/>
            </a:prstGeom>
            <a:solidFill>
              <a:srgbClr val="4F4F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68" name="Oval 219"/>
            <p:cNvSpPr>
              <a:spLocks noChangeArrowheads="1"/>
            </p:cNvSpPr>
            <p:nvPr/>
          </p:nvSpPr>
          <p:spPr bwMode="auto">
            <a:xfrm>
              <a:off x="6162675" y="3567684"/>
              <a:ext cx="1076325" cy="1065562"/>
            </a:xfrm>
            <a:prstGeom prst="ellipse">
              <a:avLst/>
            </a:prstGeom>
            <a:solidFill>
              <a:srgbClr val="4E4E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69" name="Oval 220"/>
            <p:cNvSpPr>
              <a:spLocks noChangeArrowheads="1"/>
            </p:cNvSpPr>
            <p:nvPr/>
          </p:nvSpPr>
          <p:spPr bwMode="auto">
            <a:xfrm>
              <a:off x="6172200" y="3577114"/>
              <a:ext cx="1057275" cy="1046702"/>
            </a:xfrm>
            <a:prstGeom prst="ellipse">
              <a:avLst/>
            </a:prstGeom>
            <a:solidFill>
              <a:srgbClr val="4E4E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70" name="Oval 221"/>
            <p:cNvSpPr>
              <a:spLocks noChangeArrowheads="1"/>
            </p:cNvSpPr>
            <p:nvPr/>
          </p:nvSpPr>
          <p:spPr bwMode="auto">
            <a:xfrm>
              <a:off x="6172200" y="3577114"/>
              <a:ext cx="1057275" cy="1046702"/>
            </a:xfrm>
            <a:prstGeom prst="ellipse">
              <a:avLst/>
            </a:pr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71" name="Oval 222"/>
            <p:cNvSpPr>
              <a:spLocks noChangeArrowheads="1"/>
            </p:cNvSpPr>
            <p:nvPr/>
          </p:nvSpPr>
          <p:spPr bwMode="auto">
            <a:xfrm>
              <a:off x="6181725" y="3586544"/>
              <a:ext cx="1038225" cy="1027843"/>
            </a:xfrm>
            <a:prstGeom prst="ellipse">
              <a:avLst/>
            </a:pr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72" name="Oval 223"/>
            <p:cNvSpPr>
              <a:spLocks noChangeArrowheads="1"/>
            </p:cNvSpPr>
            <p:nvPr/>
          </p:nvSpPr>
          <p:spPr bwMode="auto">
            <a:xfrm>
              <a:off x="6191250" y="3595973"/>
              <a:ext cx="1019175" cy="1008983"/>
            </a:xfrm>
            <a:prstGeom prst="ellipse">
              <a:avLst/>
            </a:prstGeom>
            <a:solidFill>
              <a:srgbClr val="4C4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73" name="Oval 224"/>
            <p:cNvSpPr>
              <a:spLocks noChangeArrowheads="1"/>
            </p:cNvSpPr>
            <p:nvPr/>
          </p:nvSpPr>
          <p:spPr bwMode="auto">
            <a:xfrm>
              <a:off x="6200775" y="3605403"/>
              <a:ext cx="1000125" cy="990124"/>
            </a:xfrm>
            <a:prstGeom prst="ellipse">
              <a:avLst/>
            </a:prstGeom>
            <a:solidFill>
              <a:srgbClr val="4B4B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74" name="Oval 225"/>
            <p:cNvSpPr>
              <a:spLocks noChangeArrowheads="1"/>
            </p:cNvSpPr>
            <p:nvPr/>
          </p:nvSpPr>
          <p:spPr bwMode="auto">
            <a:xfrm>
              <a:off x="6200775" y="3605403"/>
              <a:ext cx="1000125" cy="990124"/>
            </a:xfrm>
            <a:prstGeom prst="ellipse">
              <a:avLst/>
            </a:prstGeom>
            <a:solidFill>
              <a:srgbClr val="4B4B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75" name="Oval 226"/>
            <p:cNvSpPr>
              <a:spLocks noChangeArrowheads="1"/>
            </p:cNvSpPr>
            <p:nvPr/>
          </p:nvSpPr>
          <p:spPr bwMode="auto">
            <a:xfrm>
              <a:off x="6210300" y="3614833"/>
              <a:ext cx="981075" cy="971264"/>
            </a:xfrm>
            <a:prstGeom prst="ellipse">
              <a:avLst/>
            </a:prstGeom>
            <a:solidFill>
              <a:srgbClr val="4A4A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76" name="Oval 227"/>
            <p:cNvSpPr>
              <a:spLocks noChangeArrowheads="1"/>
            </p:cNvSpPr>
            <p:nvPr/>
          </p:nvSpPr>
          <p:spPr bwMode="auto">
            <a:xfrm>
              <a:off x="6219825" y="3624263"/>
              <a:ext cx="962025" cy="952405"/>
            </a:xfrm>
            <a:prstGeom prst="ellipse">
              <a:avLst/>
            </a:prstGeom>
            <a:solidFill>
              <a:srgbClr val="4949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77" name="Oval 228"/>
            <p:cNvSpPr>
              <a:spLocks noChangeArrowheads="1"/>
            </p:cNvSpPr>
            <p:nvPr/>
          </p:nvSpPr>
          <p:spPr bwMode="auto">
            <a:xfrm>
              <a:off x="6229350" y="3633692"/>
              <a:ext cx="942975" cy="933545"/>
            </a:xfrm>
            <a:prstGeom prst="ellipse">
              <a:avLst/>
            </a:prstGeom>
            <a:solidFill>
              <a:srgbClr val="4949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78" name="Oval 229"/>
            <p:cNvSpPr>
              <a:spLocks noChangeArrowheads="1"/>
            </p:cNvSpPr>
            <p:nvPr/>
          </p:nvSpPr>
          <p:spPr bwMode="auto">
            <a:xfrm>
              <a:off x="6238875" y="3643122"/>
              <a:ext cx="923925" cy="914686"/>
            </a:xfrm>
            <a:prstGeom prst="ellipse">
              <a:avLst/>
            </a:prstGeom>
            <a:solidFill>
              <a:srgbClr val="4848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79" name="Oval 230"/>
            <p:cNvSpPr>
              <a:spLocks noChangeArrowheads="1"/>
            </p:cNvSpPr>
            <p:nvPr/>
          </p:nvSpPr>
          <p:spPr bwMode="auto">
            <a:xfrm>
              <a:off x="6238875" y="3643122"/>
              <a:ext cx="923925" cy="914686"/>
            </a:xfrm>
            <a:prstGeom prst="ellipse">
              <a:avLst/>
            </a:prstGeom>
            <a:solidFill>
              <a:srgbClr val="4848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80" name="Oval 231"/>
            <p:cNvSpPr>
              <a:spLocks noChangeArrowheads="1"/>
            </p:cNvSpPr>
            <p:nvPr/>
          </p:nvSpPr>
          <p:spPr bwMode="auto">
            <a:xfrm>
              <a:off x="6248400" y="3652552"/>
              <a:ext cx="904875" cy="895826"/>
            </a:xfrm>
            <a:prstGeom prst="ellipse">
              <a:avLst/>
            </a:prstGeom>
            <a:solidFill>
              <a:srgbClr val="4747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81" name="Oval 232"/>
            <p:cNvSpPr>
              <a:spLocks noChangeArrowheads="1"/>
            </p:cNvSpPr>
            <p:nvPr/>
          </p:nvSpPr>
          <p:spPr bwMode="auto">
            <a:xfrm>
              <a:off x="6257925" y="3661982"/>
              <a:ext cx="885825" cy="876967"/>
            </a:xfrm>
            <a:prstGeom prst="ellipse">
              <a:avLst/>
            </a:prstGeom>
            <a:solidFill>
              <a:srgbClr val="4646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82" name="Oval 233"/>
            <p:cNvSpPr>
              <a:spLocks noChangeArrowheads="1"/>
            </p:cNvSpPr>
            <p:nvPr/>
          </p:nvSpPr>
          <p:spPr bwMode="auto">
            <a:xfrm>
              <a:off x="6267450" y="3671411"/>
              <a:ext cx="866775" cy="858107"/>
            </a:xfrm>
            <a:prstGeom prst="ellipse">
              <a:avLst/>
            </a:prstGeom>
            <a:solidFill>
              <a:srgbClr val="4646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83" name="Oval 234"/>
            <p:cNvSpPr>
              <a:spLocks noChangeArrowheads="1"/>
            </p:cNvSpPr>
            <p:nvPr/>
          </p:nvSpPr>
          <p:spPr bwMode="auto">
            <a:xfrm>
              <a:off x="6267450" y="3671411"/>
              <a:ext cx="866775" cy="858107"/>
            </a:xfrm>
            <a:prstGeom prst="ellipse">
              <a:avLst/>
            </a:prstGeom>
            <a:solidFill>
              <a:srgbClr val="4545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84" name="Oval 235"/>
            <p:cNvSpPr>
              <a:spLocks noChangeArrowheads="1"/>
            </p:cNvSpPr>
            <p:nvPr/>
          </p:nvSpPr>
          <p:spPr bwMode="auto">
            <a:xfrm>
              <a:off x="6276975" y="3680841"/>
              <a:ext cx="847725" cy="839248"/>
            </a:xfrm>
            <a:prstGeom prst="ellipse">
              <a:avLst/>
            </a:prstGeom>
            <a:solidFill>
              <a:srgbClr val="4444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85" name="Oval 236"/>
            <p:cNvSpPr>
              <a:spLocks noChangeArrowheads="1"/>
            </p:cNvSpPr>
            <p:nvPr/>
          </p:nvSpPr>
          <p:spPr bwMode="auto">
            <a:xfrm>
              <a:off x="6286500" y="3690271"/>
              <a:ext cx="828675" cy="820388"/>
            </a:xfrm>
            <a:prstGeom prst="ellipse">
              <a:avLst/>
            </a:prstGeom>
            <a:solidFill>
              <a:srgbClr val="4444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86" name="Oval 237"/>
            <p:cNvSpPr>
              <a:spLocks noChangeArrowheads="1"/>
            </p:cNvSpPr>
            <p:nvPr/>
          </p:nvSpPr>
          <p:spPr bwMode="auto">
            <a:xfrm>
              <a:off x="6296025" y="3699701"/>
              <a:ext cx="809625" cy="801529"/>
            </a:xfrm>
            <a:prstGeom prst="ellipse">
              <a:avLst/>
            </a:prstGeom>
            <a:solidFill>
              <a:srgbClr val="4343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87" name="Oval 238"/>
            <p:cNvSpPr>
              <a:spLocks noChangeArrowheads="1"/>
            </p:cNvSpPr>
            <p:nvPr/>
          </p:nvSpPr>
          <p:spPr bwMode="auto">
            <a:xfrm>
              <a:off x="6305550" y="3709130"/>
              <a:ext cx="790575" cy="782669"/>
            </a:xfrm>
            <a:prstGeom prst="ellipse">
              <a:avLst/>
            </a:prstGeom>
            <a:solidFill>
              <a:srgbClr val="4343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88" name="Oval 239"/>
            <p:cNvSpPr>
              <a:spLocks noChangeArrowheads="1"/>
            </p:cNvSpPr>
            <p:nvPr/>
          </p:nvSpPr>
          <p:spPr bwMode="auto">
            <a:xfrm>
              <a:off x="6305550" y="3709130"/>
              <a:ext cx="790575" cy="782669"/>
            </a:xfrm>
            <a:prstGeom prst="ellipse">
              <a:avLst/>
            </a:prstGeom>
            <a:solidFill>
              <a:srgbClr val="42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89" name="Oval 240"/>
            <p:cNvSpPr>
              <a:spLocks noChangeArrowheads="1"/>
            </p:cNvSpPr>
            <p:nvPr/>
          </p:nvSpPr>
          <p:spPr bwMode="auto">
            <a:xfrm>
              <a:off x="6315075" y="3718560"/>
              <a:ext cx="771525" cy="763810"/>
            </a:xfrm>
            <a:prstGeom prst="ellipse">
              <a:avLst/>
            </a:prstGeom>
            <a:solidFill>
              <a:srgbClr val="4141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90" name="Oval 241"/>
            <p:cNvSpPr>
              <a:spLocks noChangeArrowheads="1"/>
            </p:cNvSpPr>
            <p:nvPr/>
          </p:nvSpPr>
          <p:spPr bwMode="auto">
            <a:xfrm>
              <a:off x="6324600" y="3727990"/>
              <a:ext cx="752475" cy="744950"/>
            </a:xfrm>
            <a:prstGeom prst="ellipse">
              <a:avLst/>
            </a:prstGeom>
            <a:solidFill>
              <a:srgbClr val="4141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91" name="Oval 242"/>
            <p:cNvSpPr>
              <a:spLocks noChangeArrowheads="1"/>
            </p:cNvSpPr>
            <p:nvPr/>
          </p:nvSpPr>
          <p:spPr bwMode="auto">
            <a:xfrm>
              <a:off x="6334125" y="3737420"/>
              <a:ext cx="733425" cy="726091"/>
            </a:xfrm>
            <a:prstGeom prst="ellipse">
              <a:avLst/>
            </a:pr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92" name="Oval 243"/>
            <p:cNvSpPr>
              <a:spLocks noChangeArrowheads="1"/>
            </p:cNvSpPr>
            <p:nvPr/>
          </p:nvSpPr>
          <p:spPr bwMode="auto">
            <a:xfrm>
              <a:off x="6334125" y="3737420"/>
              <a:ext cx="733425" cy="726091"/>
            </a:xfrm>
            <a:prstGeom prst="ellipse">
              <a:avLst/>
            </a:pr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93" name="Oval 244"/>
            <p:cNvSpPr>
              <a:spLocks noChangeArrowheads="1"/>
            </p:cNvSpPr>
            <p:nvPr/>
          </p:nvSpPr>
          <p:spPr bwMode="auto">
            <a:xfrm>
              <a:off x="6343650" y="3746849"/>
              <a:ext cx="714375" cy="707231"/>
            </a:xfrm>
            <a:prstGeom prst="ellipse">
              <a:avLst/>
            </a:pr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94" name="Oval 245"/>
            <p:cNvSpPr>
              <a:spLocks noChangeArrowheads="1"/>
            </p:cNvSpPr>
            <p:nvPr/>
          </p:nvSpPr>
          <p:spPr bwMode="auto">
            <a:xfrm>
              <a:off x="6353175" y="3756279"/>
              <a:ext cx="695325" cy="688372"/>
            </a:xfrm>
            <a:prstGeom prst="ellipse">
              <a:avLst/>
            </a:prstGeom>
            <a:solidFill>
              <a:srgbClr val="3E3E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95" name="Oval 246"/>
            <p:cNvSpPr>
              <a:spLocks noChangeArrowheads="1"/>
            </p:cNvSpPr>
            <p:nvPr/>
          </p:nvSpPr>
          <p:spPr bwMode="auto">
            <a:xfrm>
              <a:off x="6362700" y="3765709"/>
              <a:ext cx="676275" cy="669512"/>
            </a:xfrm>
            <a:prstGeom prst="ellipse">
              <a:avLst/>
            </a:prstGeom>
            <a:solidFill>
              <a:srgbClr val="3D3D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96" name="Oval 247"/>
            <p:cNvSpPr>
              <a:spLocks noChangeArrowheads="1"/>
            </p:cNvSpPr>
            <p:nvPr/>
          </p:nvSpPr>
          <p:spPr bwMode="auto">
            <a:xfrm>
              <a:off x="6362700" y="3765709"/>
              <a:ext cx="676275" cy="669512"/>
            </a:xfrm>
            <a:prstGeom prst="ellipse">
              <a:avLst/>
            </a:prstGeom>
            <a:solidFill>
              <a:srgbClr val="3D3D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97" name="Oval 248"/>
            <p:cNvSpPr>
              <a:spLocks noChangeArrowheads="1"/>
            </p:cNvSpPr>
            <p:nvPr/>
          </p:nvSpPr>
          <p:spPr bwMode="auto">
            <a:xfrm>
              <a:off x="6372225" y="3775139"/>
              <a:ext cx="657225" cy="650653"/>
            </a:xfrm>
            <a:prstGeom prst="ellipse">
              <a:avLst/>
            </a:prstGeom>
            <a:solidFill>
              <a:srgbClr val="3C3C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98" name="Oval 249"/>
            <p:cNvSpPr>
              <a:spLocks noChangeArrowheads="1"/>
            </p:cNvSpPr>
            <p:nvPr/>
          </p:nvSpPr>
          <p:spPr bwMode="auto">
            <a:xfrm>
              <a:off x="6381750" y="3784568"/>
              <a:ext cx="638175" cy="631793"/>
            </a:xfrm>
            <a:prstGeom prst="ellipse">
              <a:avLst/>
            </a:prstGeom>
            <a:solidFill>
              <a:srgbClr val="3C3C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99" name="Oval 250"/>
            <p:cNvSpPr>
              <a:spLocks noChangeArrowheads="1"/>
            </p:cNvSpPr>
            <p:nvPr/>
          </p:nvSpPr>
          <p:spPr bwMode="auto">
            <a:xfrm>
              <a:off x="6391275" y="3793998"/>
              <a:ext cx="619125" cy="612934"/>
            </a:xfrm>
            <a:prstGeom prst="ellipse">
              <a:avLst/>
            </a:prstGeom>
            <a:solidFill>
              <a:srgbClr val="3B3B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00" name="Oval 251"/>
            <p:cNvSpPr>
              <a:spLocks noChangeArrowheads="1"/>
            </p:cNvSpPr>
            <p:nvPr/>
          </p:nvSpPr>
          <p:spPr bwMode="auto">
            <a:xfrm>
              <a:off x="6400800" y="3803428"/>
              <a:ext cx="600075" cy="594074"/>
            </a:xfrm>
            <a:prstGeom prst="ellipse">
              <a:avLst/>
            </a:prstGeom>
            <a:solidFill>
              <a:srgbClr val="3A3A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01" name="Oval 252"/>
            <p:cNvSpPr>
              <a:spLocks noChangeArrowheads="1"/>
            </p:cNvSpPr>
            <p:nvPr/>
          </p:nvSpPr>
          <p:spPr bwMode="auto">
            <a:xfrm>
              <a:off x="6400800" y="3803428"/>
              <a:ext cx="600075" cy="594074"/>
            </a:xfrm>
            <a:prstGeom prst="ellipse">
              <a:avLst/>
            </a:prstGeom>
            <a:solidFill>
              <a:srgbClr val="3A3A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02" name="Oval 253"/>
            <p:cNvSpPr>
              <a:spLocks noChangeArrowheads="1"/>
            </p:cNvSpPr>
            <p:nvPr/>
          </p:nvSpPr>
          <p:spPr bwMode="auto">
            <a:xfrm>
              <a:off x="6410325" y="3812858"/>
              <a:ext cx="581025" cy="575215"/>
            </a:xfrm>
            <a:prstGeom prst="ellipse">
              <a:avLst/>
            </a:prstGeom>
            <a:solidFill>
              <a:srgbClr val="393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03" name="Oval 254"/>
            <p:cNvSpPr>
              <a:spLocks noChangeArrowheads="1"/>
            </p:cNvSpPr>
            <p:nvPr/>
          </p:nvSpPr>
          <p:spPr bwMode="auto">
            <a:xfrm>
              <a:off x="6419850" y="3822287"/>
              <a:ext cx="561975" cy="556355"/>
            </a:xfrm>
            <a:prstGeom prst="ellipse">
              <a:avLst/>
            </a:prstGeom>
            <a:solidFill>
              <a:srgbClr val="383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04" name="Oval 255"/>
            <p:cNvSpPr>
              <a:spLocks noChangeArrowheads="1"/>
            </p:cNvSpPr>
            <p:nvPr/>
          </p:nvSpPr>
          <p:spPr bwMode="auto">
            <a:xfrm>
              <a:off x="6429375" y="3831717"/>
              <a:ext cx="542925" cy="537496"/>
            </a:xfrm>
            <a:prstGeom prst="ellipse">
              <a:avLst/>
            </a:prstGeom>
            <a:solidFill>
              <a:srgbClr val="383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05" name="Oval 256"/>
            <p:cNvSpPr>
              <a:spLocks noChangeArrowheads="1"/>
            </p:cNvSpPr>
            <p:nvPr/>
          </p:nvSpPr>
          <p:spPr bwMode="auto">
            <a:xfrm>
              <a:off x="6429375" y="3831717"/>
              <a:ext cx="542925" cy="537496"/>
            </a:xfrm>
            <a:prstGeom prst="ellipse">
              <a:avLst/>
            </a:prstGeom>
            <a:solidFill>
              <a:srgbClr val="3737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06" name="Oval 257"/>
            <p:cNvSpPr>
              <a:spLocks noChangeArrowheads="1"/>
            </p:cNvSpPr>
            <p:nvPr/>
          </p:nvSpPr>
          <p:spPr bwMode="auto">
            <a:xfrm>
              <a:off x="6438900" y="3841147"/>
              <a:ext cx="523875" cy="518636"/>
            </a:xfrm>
            <a:prstGeom prst="ellipse">
              <a:avLst/>
            </a:prstGeom>
            <a:solidFill>
              <a:srgbClr val="3737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07" name="Oval 258"/>
            <p:cNvSpPr>
              <a:spLocks noChangeArrowheads="1"/>
            </p:cNvSpPr>
            <p:nvPr/>
          </p:nvSpPr>
          <p:spPr bwMode="auto">
            <a:xfrm>
              <a:off x="6448425" y="3850577"/>
              <a:ext cx="504825" cy="499777"/>
            </a:xfrm>
            <a:prstGeom prst="ellipse">
              <a:avLst/>
            </a:prstGeom>
            <a:solidFill>
              <a:srgbClr val="3636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08" name="Oval 259"/>
            <p:cNvSpPr>
              <a:spLocks noChangeArrowheads="1"/>
            </p:cNvSpPr>
            <p:nvPr/>
          </p:nvSpPr>
          <p:spPr bwMode="auto">
            <a:xfrm>
              <a:off x="6457950" y="3860006"/>
              <a:ext cx="485775" cy="480917"/>
            </a:xfrm>
            <a:prstGeom prst="ellipse">
              <a:avLst/>
            </a:prstGeom>
            <a:solidFill>
              <a:srgbClr val="3535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09" name="Oval 260"/>
            <p:cNvSpPr>
              <a:spLocks noChangeArrowheads="1"/>
            </p:cNvSpPr>
            <p:nvPr/>
          </p:nvSpPr>
          <p:spPr bwMode="auto">
            <a:xfrm>
              <a:off x="6467475" y="3869436"/>
              <a:ext cx="466725" cy="462058"/>
            </a:xfrm>
            <a:prstGeom prst="ellipse">
              <a:avLst/>
            </a:prstGeom>
            <a:solidFill>
              <a:srgbClr val="3535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10" name="Oval 261"/>
            <p:cNvSpPr>
              <a:spLocks noChangeArrowheads="1"/>
            </p:cNvSpPr>
            <p:nvPr/>
          </p:nvSpPr>
          <p:spPr bwMode="auto">
            <a:xfrm>
              <a:off x="6467475" y="3869436"/>
              <a:ext cx="466725" cy="462058"/>
            </a:xfrm>
            <a:prstGeom prst="ellipse">
              <a:avLst/>
            </a:prstGeom>
            <a:solidFill>
              <a:srgbClr val="3434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11" name="Oval 262"/>
            <p:cNvSpPr>
              <a:spLocks noChangeArrowheads="1"/>
            </p:cNvSpPr>
            <p:nvPr/>
          </p:nvSpPr>
          <p:spPr bwMode="auto">
            <a:xfrm>
              <a:off x="6477000" y="3878866"/>
              <a:ext cx="447675" cy="443198"/>
            </a:xfrm>
            <a:prstGeom prst="ellipse">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12" name="Oval 263"/>
            <p:cNvSpPr>
              <a:spLocks noChangeArrowheads="1"/>
            </p:cNvSpPr>
            <p:nvPr/>
          </p:nvSpPr>
          <p:spPr bwMode="auto">
            <a:xfrm>
              <a:off x="6486525" y="3888296"/>
              <a:ext cx="428625" cy="424339"/>
            </a:xfrm>
            <a:prstGeom prst="ellipse">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13" name="Oval 264"/>
            <p:cNvSpPr>
              <a:spLocks noChangeArrowheads="1"/>
            </p:cNvSpPr>
            <p:nvPr/>
          </p:nvSpPr>
          <p:spPr bwMode="auto">
            <a:xfrm>
              <a:off x="6496050" y="3897725"/>
              <a:ext cx="409575" cy="405479"/>
            </a:xfrm>
            <a:prstGeom prst="ellipse">
              <a:avLst/>
            </a:prstGeom>
            <a:solidFill>
              <a:srgbClr val="3232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14" name="Oval 265"/>
            <p:cNvSpPr>
              <a:spLocks noChangeArrowheads="1"/>
            </p:cNvSpPr>
            <p:nvPr/>
          </p:nvSpPr>
          <p:spPr bwMode="auto">
            <a:xfrm>
              <a:off x="6496050" y="3897725"/>
              <a:ext cx="409575" cy="405479"/>
            </a:xfrm>
            <a:prstGeom prst="ellipse">
              <a:avLst/>
            </a:prstGeom>
            <a:solidFill>
              <a:srgbClr val="3232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15" name="Oval 266"/>
            <p:cNvSpPr>
              <a:spLocks noChangeArrowheads="1"/>
            </p:cNvSpPr>
            <p:nvPr/>
          </p:nvSpPr>
          <p:spPr bwMode="auto">
            <a:xfrm>
              <a:off x="6505575" y="3907155"/>
              <a:ext cx="390525" cy="386620"/>
            </a:xfrm>
            <a:prstGeom prst="ellipse">
              <a:avLst/>
            </a:prstGeom>
            <a:solidFill>
              <a:srgbClr val="3131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16" name="Oval 267"/>
            <p:cNvSpPr>
              <a:spLocks noChangeArrowheads="1"/>
            </p:cNvSpPr>
            <p:nvPr/>
          </p:nvSpPr>
          <p:spPr bwMode="auto">
            <a:xfrm>
              <a:off x="6515100" y="3916585"/>
              <a:ext cx="371475" cy="367760"/>
            </a:xfrm>
            <a:prstGeom prst="ellipse">
              <a:avLst/>
            </a:pr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17" name="Oval 268"/>
            <p:cNvSpPr>
              <a:spLocks noChangeArrowheads="1"/>
            </p:cNvSpPr>
            <p:nvPr/>
          </p:nvSpPr>
          <p:spPr bwMode="auto">
            <a:xfrm>
              <a:off x="6524625" y="3926015"/>
              <a:ext cx="352425" cy="348901"/>
            </a:xfrm>
            <a:prstGeom prst="ellipse">
              <a:avLst/>
            </a:pr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18" name="Oval 269"/>
            <p:cNvSpPr>
              <a:spLocks noChangeArrowheads="1"/>
            </p:cNvSpPr>
            <p:nvPr/>
          </p:nvSpPr>
          <p:spPr bwMode="auto">
            <a:xfrm>
              <a:off x="6524625" y="3926015"/>
              <a:ext cx="352425" cy="348901"/>
            </a:xfrm>
            <a:prstGeom prst="ellipse">
              <a:avLst/>
            </a:prstGeom>
            <a:solidFill>
              <a:srgbClr val="2F2F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19" name="Oval 270"/>
            <p:cNvSpPr>
              <a:spLocks noChangeArrowheads="1"/>
            </p:cNvSpPr>
            <p:nvPr/>
          </p:nvSpPr>
          <p:spPr bwMode="auto">
            <a:xfrm>
              <a:off x="6534150" y="3935444"/>
              <a:ext cx="333375" cy="330041"/>
            </a:xfrm>
            <a:prstGeom prst="ellipse">
              <a:avLst/>
            </a:prstGeom>
            <a:solidFill>
              <a:srgbClr val="2E2E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20" name="Oval 271"/>
            <p:cNvSpPr>
              <a:spLocks noChangeArrowheads="1"/>
            </p:cNvSpPr>
            <p:nvPr/>
          </p:nvSpPr>
          <p:spPr bwMode="auto">
            <a:xfrm>
              <a:off x="6543675" y="3944874"/>
              <a:ext cx="314325" cy="311182"/>
            </a:xfrm>
            <a:prstGeom prst="ellipse">
              <a:avLst/>
            </a:prstGeom>
            <a:solidFill>
              <a:srgbClr val="2E2E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21" name="Oval 272"/>
            <p:cNvSpPr>
              <a:spLocks noChangeArrowheads="1"/>
            </p:cNvSpPr>
            <p:nvPr/>
          </p:nvSpPr>
          <p:spPr bwMode="auto">
            <a:xfrm>
              <a:off x="6553200" y="3954304"/>
              <a:ext cx="295275" cy="292322"/>
            </a:xfrm>
            <a:prstGeom prst="ellipse">
              <a:avLst/>
            </a:pr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22" name="Oval 273"/>
            <p:cNvSpPr>
              <a:spLocks noChangeArrowheads="1"/>
            </p:cNvSpPr>
            <p:nvPr/>
          </p:nvSpPr>
          <p:spPr bwMode="auto">
            <a:xfrm>
              <a:off x="6562725" y="3963734"/>
              <a:ext cx="276225" cy="273463"/>
            </a:xfrm>
            <a:prstGeom prst="ellipse">
              <a:avLst/>
            </a:pr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23" name="Oval 274"/>
            <p:cNvSpPr>
              <a:spLocks noChangeArrowheads="1"/>
            </p:cNvSpPr>
            <p:nvPr/>
          </p:nvSpPr>
          <p:spPr bwMode="auto">
            <a:xfrm>
              <a:off x="6562725" y="3963734"/>
              <a:ext cx="276225" cy="273463"/>
            </a:xfrm>
            <a:prstGeom prst="ellipse">
              <a:avLst/>
            </a:prstGeom>
            <a:solidFill>
              <a:srgbClr val="2C2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9" name="Oval 275"/>
            <p:cNvSpPr>
              <a:spLocks noChangeArrowheads="1"/>
            </p:cNvSpPr>
            <p:nvPr/>
          </p:nvSpPr>
          <p:spPr bwMode="auto">
            <a:xfrm>
              <a:off x="6572250" y="3973163"/>
              <a:ext cx="257175" cy="254603"/>
            </a:xfrm>
            <a:prstGeom prst="ellipse">
              <a:avLst/>
            </a:prstGeom>
            <a:solidFill>
              <a:srgbClr val="2B2B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0" name="Oval 276"/>
            <p:cNvSpPr>
              <a:spLocks noChangeArrowheads="1"/>
            </p:cNvSpPr>
            <p:nvPr/>
          </p:nvSpPr>
          <p:spPr bwMode="auto">
            <a:xfrm>
              <a:off x="6581775" y="3982593"/>
              <a:ext cx="238125" cy="235744"/>
            </a:xfrm>
            <a:prstGeom prst="ellipse">
              <a:avLst/>
            </a:prstGeom>
            <a:solidFill>
              <a:srgbClr val="2B2B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1" name="Oval 277"/>
            <p:cNvSpPr>
              <a:spLocks noChangeArrowheads="1"/>
            </p:cNvSpPr>
            <p:nvPr/>
          </p:nvSpPr>
          <p:spPr bwMode="auto">
            <a:xfrm>
              <a:off x="6591300" y="3992023"/>
              <a:ext cx="219075" cy="216884"/>
            </a:xfrm>
            <a:prstGeom prst="ellipse">
              <a:avLst/>
            </a:prstGeom>
            <a:solidFill>
              <a:srgbClr val="2A2A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2" name="Oval 278"/>
            <p:cNvSpPr>
              <a:spLocks noChangeArrowheads="1"/>
            </p:cNvSpPr>
            <p:nvPr/>
          </p:nvSpPr>
          <p:spPr bwMode="auto">
            <a:xfrm>
              <a:off x="6591300" y="3992023"/>
              <a:ext cx="219075" cy="216884"/>
            </a:xfrm>
            <a:prstGeom prst="ellipse">
              <a:avLst/>
            </a:prstGeom>
            <a:solidFill>
              <a:srgbClr val="2929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3" name="Oval 279"/>
            <p:cNvSpPr>
              <a:spLocks noChangeArrowheads="1"/>
            </p:cNvSpPr>
            <p:nvPr/>
          </p:nvSpPr>
          <p:spPr bwMode="auto">
            <a:xfrm>
              <a:off x="6600825" y="4001453"/>
              <a:ext cx="200025" cy="198025"/>
            </a:xfrm>
            <a:prstGeom prst="ellipse">
              <a:avLst/>
            </a:prstGeom>
            <a:solidFill>
              <a:srgbClr val="2929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4" name="Oval 280"/>
            <p:cNvSpPr>
              <a:spLocks noChangeArrowheads="1"/>
            </p:cNvSpPr>
            <p:nvPr/>
          </p:nvSpPr>
          <p:spPr bwMode="auto">
            <a:xfrm>
              <a:off x="6610350" y="4010882"/>
              <a:ext cx="180975" cy="179165"/>
            </a:xfrm>
            <a:prstGeom prst="ellipse">
              <a:avLst/>
            </a:prstGeom>
            <a:solidFill>
              <a:srgbClr val="2828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5" name="Oval 281"/>
            <p:cNvSpPr>
              <a:spLocks noChangeArrowheads="1"/>
            </p:cNvSpPr>
            <p:nvPr/>
          </p:nvSpPr>
          <p:spPr bwMode="auto">
            <a:xfrm>
              <a:off x="6619875" y="4020312"/>
              <a:ext cx="161925" cy="160306"/>
            </a:xfrm>
            <a:prstGeom prst="ellipse">
              <a:avLst/>
            </a:prstGeom>
            <a:solidFill>
              <a:srgbClr val="2828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6" name="Oval 282"/>
            <p:cNvSpPr>
              <a:spLocks noChangeArrowheads="1"/>
            </p:cNvSpPr>
            <p:nvPr/>
          </p:nvSpPr>
          <p:spPr bwMode="auto">
            <a:xfrm>
              <a:off x="6629400" y="4029742"/>
              <a:ext cx="142875" cy="141446"/>
            </a:xfrm>
            <a:prstGeom prst="ellipse">
              <a:avLst/>
            </a:prstGeom>
            <a:solidFill>
              <a:srgbClr val="2727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7" name="Oval 283"/>
            <p:cNvSpPr>
              <a:spLocks noChangeArrowheads="1"/>
            </p:cNvSpPr>
            <p:nvPr/>
          </p:nvSpPr>
          <p:spPr bwMode="auto">
            <a:xfrm>
              <a:off x="6629400" y="4029742"/>
              <a:ext cx="142875" cy="141446"/>
            </a:xfrm>
            <a:prstGeom prst="ellipse">
              <a:avLst/>
            </a:prstGeom>
            <a:solidFill>
              <a:srgbClr val="2626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8" name="Oval 284"/>
            <p:cNvSpPr>
              <a:spLocks noChangeArrowheads="1"/>
            </p:cNvSpPr>
            <p:nvPr/>
          </p:nvSpPr>
          <p:spPr bwMode="auto">
            <a:xfrm>
              <a:off x="6638925" y="4039172"/>
              <a:ext cx="123825" cy="122587"/>
            </a:xfrm>
            <a:prstGeom prst="ellipse">
              <a:avLst/>
            </a:prstGeom>
            <a:solidFill>
              <a:srgbClr val="2626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9" name="Oval 285"/>
            <p:cNvSpPr>
              <a:spLocks noChangeArrowheads="1"/>
            </p:cNvSpPr>
            <p:nvPr/>
          </p:nvSpPr>
          <p:spPr bwMode="auto">
            <a:xfrm>
              <a:off x="6648450" y="4048601"/>
              <a:ext cx="104775" cy="103727"/>
            </a:xfrm>
            <a:prstGeom prst="ellipse">
              <a:avLst/>
            </a:prstGeom>
            <a:solidFill>
              <a:srgbClr val="252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0" name="Oval 286"/>
            <p:cNvSpPr>
              <a:spLocks noChangeArrowheads="1"/>
            </p:cNvSpPr>
            <p:nvPr/>
          </p:nvSpPr>
          <p:spPr bwMode="auto">
            <a:xfrm>
              <a:off x="6657975" y="4058031"/>
              <a:ext cx="85725" cy="84868"/>
            </a:xfrm>
            <a:prstGeom prst="ellipse">
              <a:avLst/>
            </a:prstGeom>
            <a:solidFill>
              <a:srgbClr val="2424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1" name="Oval 287"/>
            <p:cNvSpPr>
              <a:spLocks noChangeArrowheads="1"/>
            </p:cNvSpPr>
            <p:nvPr/>
          </p:nvSpPr>
          <p:spPr bwMode="auto">
            <a:xfrm>
              <a:off x="6657975" y="4058031"/>
              <a:ext cx="85725" cy="84868"/>
            </a:xfrm>
            <a:prstGeom prst="ellipse">
              <a:avLst/>
            </a:prstGeom>
            <a:solidFill>
              <a:srgbClr val="2424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2" name="Oval 288"/>
            <p:cNvSpPr>
              <a:spLocks noChangeArrowheads="1"/>
            </p:cNvSpPr>
            <p:nvPr/>
          </p:nvSpPr>
          <p:spPr bwMode="auto">
            <a:xfrm>
              <a:off x="6667500" y="4067461"/>
              <a:ext cx="66675" cy="66008"/>
            </a:xfrm>
            <a:prstGeom prst="ellipse">
              <a:avLst/>
            </a:prstGeom>
            <a:solidFill>
              <a:srgbClr val="2323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3" name="Oval 289"/>
            <p:cNvSpPr>
              <a:spLocks noChangeArrowheads="1"/>
            </p:cNvSpPr>
            <p:nvPr/>
          </p:nvSpPr>
          <p:spPr bwMode="auto">
            <a:xfrm>
              <a:off x="6677025" y="4076891"/>
              <a:ext cx="47625" cy="47149"/>
            </a:xfrm>
            <a:prstGeom prst="ellipse">
              <a:avLst/>
            </a:prstGeom>
            <a:solidFill>
              <a:srgbClr val="2323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4" name="Oval 290"/>
            <p:cNvSpPr>
              <a:spLocks noChangeArrowheads="1"/>
            </p:cNvSpPr>
            <p:nvPr/>
          </p:nvSpPr>
          <p:spPr bwMode="auto">
            <a:xfrm>
              <a:off x="6686550" y="4086320"/>
              <a:ext cx="28575" cy="28289"/>
            </a:xfrm>
            <a:prstGeom prst="ellipse">
              <a:avLst/>
            </a:prstGeom>
            <a:solidFill>
              <a:srgbClr val="2222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5" name="Oval 291"/>
            <p:cNvSpPr>
              <a:spLocks noChangeArrowheads="1"/>
            </p:cNvSpPr>
            <p:nvPr/>
          </p:nvSpPr>
          <p:spPr bwMode="auto">
            <a:xfrm>
              <a:off x="6686550" y="4086320"/>
              <a:ext cx="28575" cy="28289"/>
            </a:xfrm>
            <a:prstGeom prst="ellipse">
              <a:avLst/>
            </a:prstGeom>
            <a:solidFill>
              <a:srgbClr val="2121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6" name="Oval 292"/>
            <p:cNvSpPr>
              <a:spLocks noChangeArrowheads="1"/>
            </p:cNvSpPr>
            <p:nvPr/>
          </p:nvSpPr>
          <p:spPr bwMode="auto">
            <a:xfrm>
              <a:off x="6696075" y="4095750"/>
              <a:ext cx="9525" cy="9430"/>
            </a:xfrm>
            <a:prstGeom prst="ellipse">
              <a:avLst/>
            </a:prstGeom>
            <a:solidFill>
              <a:srgbClr val="2121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7" name="Freeform 293"/>
            <p:cNvSpPr>
              <a:spLocks/>
            </p:cNvSpPr>
            <p:nvPr/>
          </p:nvSpPr>
          <p:spPr bwMode="auto">
            <a:xfrm>
              <a:off x="6467475" y="2209800"/>
              <a:ext cx="2066925" cy="1848231"/>
            </a:xfrm>
            <a:custGeom>
              <a:avLst/>
              <a:gdLst>
                <a:gd name="T0" fmla="*/ 216 w 217"/>
                <a:gd name="T1" fmla="*/ 196 h 196"/>
                <a:gd name="T2" fmla="*/ 217 w 217"/>
                <a:gd name="T3" fmla="*/ 196 h 196"/>
                <a:gd name="T4" fmla="*/ 20 w 217"/>
                <a:gd name="T5" fmla="*/ 0 h 196"/>
                <a:gd name="T6" fmla="*/ 0 w 217"/>
                <a:gd name="T7" fmla="*/ 1 h 196"/>
                <a:gd name="T8" fmla="*/ 20 w 217"/>
                <a:gd name="T9" fmla="*/ 196 h 196"/>
                <a:gd name="T10" fmla="*/ 216 w 217"/>
                <a:gd name="T11" fmla="*/ 196 h 196"/>
              </a:gdLst>
              <a:ahLst/>
              <a:cxnLst>
                <a:cxn ang="0">
                  <a:pos x="T0" y="T1"/>
                </a:cxn>
                <a:cxn ang="0">
                  <a:pos x="T2" y="T3"/>
                </a:cxn>
                <a:cxn ang="0">
                  <a:pos x="T4" y="T5"/>
                </a:cxn>
                <a:cxn ang="0">
                  <a:pos x="T6" y="T7"/>
                </a:cxn>
                <a:cxn ang="0">
                  <a:pos x="T8" y="T9"/>
                </a:cxn>
                <a:cxn ang="0">
                  <a:pos x="T10" y="T11"/>
                </a:cxn>
              </a:cxnLst>
              <a:rect l="0" t="0" r="r" b="b"/>
              <a:pathLst>
                <a:path w="217" h="196">
                  <a:moveTo>
                    <a:pt x="216" y="196"/>
                  </a:moveTo>
                  <a:cubicBezTo>
                    <a:pt x="216" y="196"/>
                    <a:pt x="217" y="196"/>
                    <a:pt x="217" y="196"/>
                  </a:cubicBezTo>
                  <a:cubicBezTo>
                    <a:pt x="217" y="87"/>
                    <a:pt x="129" y="0"/>
                    <a:pt x="20" y="0"/>
                  </a:cubicBezTo>
                  <a:cubicBezTo>
                    <a:pt x="13" y="0"/>
                    <a:pt x="6" y="0"/>
                    <a:pt x="0" y="1"/>
                  </a:cubicBezTo>
                  <a:lnTo>
                    <a:pt x="20" y="196"/>
                  </a:lnTo>
                  <a:lnTo>
                    <a:pt x="216" y="196"/>
                  </a:lnTo>
                  <a:close/>
                </a:path>
              </a:pathLst>
            </a:custGeom>
            <a:solidFill>
              <a:srgbClr val="D7B09E"/>
            </a:solidFill>
            <a:ln w="6">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8" name="Freeform 294"/>
            <p:cNvSpPr>
              <a:spLocks/>
            </p:cNvSpPr>
            <p:nvPr/>
          </p:nvSpPr>
          <p:spPr bwMode="auto">
            <a:xfrm>
              <a:off x="4791075" y="2219230"/>
              <a:ext cx="1866900" cy="1904810"/>
            </a:xfrm>
            <a:custGeom>
              <a:avLst/>
              <a:gdLst>
                <a:gd name="T0" fmla="*/ 176 w 196"/>
                <a:gd name="T1" fmla="*/ 0 h 202"/>
                <a:gd name="T2" fmla="*/ 0 w 196"/>
                <a:gd name="T3" fmla="*/ 195 h 202"/>
                <a:gd name="T4" fmla="*/ 0 w 196"/>
                <a:gd name="T5" fmla="*/ 202 h 202"/>
                <a:gd name="T6" fmla="*/ 196 w 196"/>
                <a:gd name="T7" fmla="*/ 195 h 202"/>
                <a:gd name="T8" fmla="*/ 176 w 196"/>
                <a:gd name="T9" fmla="*/ 0 h 202"/>
              </a:gdLst>
              <a:ahLst/>
              <a:cxnLst>
                <a:cxn ang="0">
                  <a:pos x="T0" y="T1"/>
                </a:cxn>
                <a:cxn ang="0">
                  <a:pos x="T2" y="T3"/>
                </a:cxn>
                <a:cxn ang="0">
                  <a:pos x="T4" y="T5"/>
                </a:cxn>
                <a:cxn ang="0">
                  <a:pos x="T6" y="T7"/>
                </a:cxn>
                <a:cxn ang="0">
                  <a:pos x="T8" y="T9"/>
                </a:cxn>
              </a:cxnLst>
              <a:rect l="0" t="0" r="r" b="b"/>
              <a:pathLst>
                <a:path w="196" h="202">
                  <a:moveTo>
                    <a:pt x="176" y="0"/>
                  </a:moveTo>
                  <a:cubicBezTo>
                    <a:pt x="75" y="10"/>
                    <a:pt x="0" y="94"/>
                    <a:pt x="0" y="195"/>
                  </a:cubicBezTo>
                  <a:cubicBezTo>
                    <a:pt x="0" y="197"/>
                    <a:pt x="0" y="200"/>
                    <a:pt x="0" y="202"/>
                  </a:cubicBezTo>
                  <a:lnTo>
                    <a:pt x="196" y="195"/>
                  </a:lnTo>
                  <a:lnTo>
                    <a:pt x="176" y="0"/>
                  </a:lnTo>
                  <a:close/>
                </a:path>
              </a:pathLst>
            </a:custGeom>
            <a:solidFill>
              <a:srgbClr val="D7D79E"/>
            </a:solidFill>
            <a:ln w="6">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9" name="Freeform 295"/>
            <p:cNvSpPr>
              <a:spLocks/>
            </p:cNvSpPr>
            <p:nvPr/>
          </p:nvSpPr>
          <p:spPr bwMode="auto">
            <a:xfrm>
              <a:off x="4791075" y="4058031"/>
              <a:ext cx="3733800" cy="1848231"/>
            </a:xfrm>
            <a:custGeom>
              <a:avLst/>
              <a:gdLst>
                <a:gd name="T0" fmla="*/ 0 w 392"/>
                <a:gd name="T1" fmla="*/ 7 h 196"/>
                <a:gd name="T2" fmla="*/ 196 w 392"/>
                <a:gd name="T3" fmla="*/ 196 h 196"/>
                <a:gd name="T4" fmla="*/ 392 w 392"/>
                <a:gd name="T5" fmla="*/ 0 h 196"/>
                <a:gd name="T6" fmla="*/ 196 w 392"/>
                <a:gd name="T7" fmla="*/ 0 h 196"/>
                <a:gd name="T8" fmla="*/ 0 w 392"/>
                <a:gd name="T9" fmla="*/ 7 h 196"/>
              </a:gdLst>
              <a:ahLst/>
              <a:cxnLst>
                <a:cxn ang="0">
                  <a:pos x="T0" y="T1"/>
                </a:cxn>
                <a:cxn ang="0">
                  <a:pos x="T2" y="T3"/>
                </a:cxn>
                <a:cxn ang="0">
                  <a:pos x="T4" y="T5"/>
                </a:cxn>
                <a:cxn ang="0">
                  <a:pos x="T6" y="T7"/>
                </a:cxn>
                <a:cxn ang="0">
                  <a:pos x="T8" y="T9"/>
                </a:cxn>
              </a:cxnLst>
              <a:rect l="0" t="0" r="r" b="b"/>
              <a:pathLst>
                <a:path w="392" h="196">
                  <a:moveTo>
                    <a:pt x="0" y="7"/>
                  </a:moveTo>
                  <a:cubicBezTo>
                    <a:pt x="4" y="113"/>
                    <a:pt x="90" y="196"/>
                    <a:pt x="196" y="196"/>
                  </a:cubicBezTo>
                  <a:cubicBezTo>
                    <a:pt x="304" y="196"/>
                    <a:pt x="392" y="109"/>
                    <a:pt x="392" y="0"/>
                  </a:cubicBezTo>
                  <a:lnTo>
                    <a:pt x="196" y="0"/>
                  </a:lnTo>
                  <a:lnTo>
                    <a:pt x="0" y="7"/>
                  </a:lnTo>
                  <a:close/>
                </a:path>
              </a:pathLst>
            </a:custGeom>
            <a:solidFill>
              <a:srgbClr val="F5CA7A"/>
            </a:solidFill>
            <a:ln w="6">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6306" y="1245543"/>
            <a:ext cx="4239494" cy="5486400"/>
          </a:xfrm>
          <a:prstGeom prst="rect">
            <a:avLst/>
          </a:prstGeom>
        </p:spPr>
      </p:pic>
      <p:pic>
        <p:nvPicPr>
          <p:cNvPr id="1536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32888"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7" name="Rectangle 35"/>
          <p:cNvSpPr>
            <a:spLocks noChangeArrowheads="1"/>
          </p:cNvSpPr>
          <p:nvPr/>
        </p:nvSpPr>
        <p:spPr bwMode="auto">
          <a:xfrm>
            <a:off x="4797055" y="1293067"/>
            <a:ext cx="4030334" cy="43088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2800" dirty="0" smtClean="0">
                <a:solidFill>
                  <a:srgbClr val="FFFFFF"/>
                </a:solidFill>
                <a:latin typeface="Verdana" pitchFamily="34" charset="0"/>
                <a:ea typeface="Verdana" pitchFamily="34" charset="0"/>
                <a:cs typeface="Verdana" pitchFamily="34" charset="0"/>
              </a:rPr>
              <a:t>Seabird Survey Tracks</a:t>
            </a:r>
          </a:p>
        </p:txBody>
      </p:sp>
      <p:sp>
        <p:nvSpPr>
          <p:cNvPr id="7" name="AutoShape 3"/>
          <p:cNvSpPr>
            <a:spLocks noChangeAspect="1" noChangeArrowheads="1" noTextEdit="1"/>
          </p:cNvSpPr>
          <p:nvPr/>
        </p:nvSpPr>
        <p:spPr bwMode="auto">
          <a:xfrm>
            <a:off x="9635007" y="1362704"/>
            <a:ext cx="5770621" cy="485051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01" name="Rectangle 6"/>
          <p:cNvSpPr>
            <a:spLocks noChangeArrowheads="1"/>
          </p:cNvSpPr>
          <p:nvPr/>
        </p:nvSpPr>
        <p:spPr bwMode="auto">
          <a:xfrm>
            <a:off x="9384344" y="728650"/>
            <a:ext cx="5760316" cy="4839945"/>
          </a:xfrm>
          <a:prstGeom prst="rect">
            <a:avLst/>
          </a:prstGeom>
          <a:noFill/>
          <a:ln w="6">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3" name="TextBox 2"/>
          <p:cNvSpPr txBox="1"/>
          <p:nvPr/>
        </p:nvSpPr>
        <p:spPr>
          <a:xfrm>
            <a:off x="5242659" y="3666052"/>
            <a:ext cx="977691" cy="428425"/>
          </a:xfrm>
          <a:prstGeom prst="rect">
            <a:avLst/>
          </a:prstGeom>
          <a:noFill/>
        </p:spPr>
        <p:txBody>
          <a:bodyPr wrap="none" rtlCol="0">
            <a:spAutoFit/>
          </a:bodyPr>
          <a:lstStyle/>
          <a:p>
            <a:r>
              <a:rPr lang="en-US" dirty="0" smtClean="0">
                <a:solidFill>
                  <a:srgbClr val="000000"/>
                </a:solidFill>
              </a:rPr>
              <a:t>Gravel</a:t>
            </a:r>
            <a:endParaRPr lang="en-US" dirty="0">
              <a:solidFill>
                <a:srgbClr val="000000"/>
              </a:solidFill>
            </a:endParaRPr>
          </a:p>
        </p:txBody>
      </p:sp>
      <p:sp>
        <p:nvSpPr>
          <p:cNvPr id="296" name="TextBox 295"/>
          <p:cNvSpPr txBox="1"/>
          <p:nvPr/>
        </p:nvSpPr>
        <p:spPr>
          <a:xfrm>
            <a:off x="7096265" y="2906087"/>
            <a:ext cx="818128" cy="428425"/>
          </a:xfrm>
          <a:prstGeom prst="rect">
            <a:avLst/>
          </a:prstGeom>
          <a:noFill/>
        </p:spPr>
        <p:txBody>
          <a:bodyPr wrap="none" rtlCol="0">
            <a:spAutoFit/>
          </a:bodyPr>
          <a:lstStyle/>
          <a:p>
            <a:r>
              <a:rPr lang="en-US" dirty="0" smtClean="0">
                <a:solidFill>
                  <a:srgbClr val="000000"/>
                </a:solidFill>
              </a:rPr>
              <a:t>Sand</a:t>
            </a:r>
            <a:endParaRPr lang="en-US" dirty="0">
              <a:solidFill>
                <a:srgbClr val="000000"/>
              </a:solidFill>
            </a:endParaRPr>
          </a:p>
        </p:txBody>
      </p:sp>
      <p:sp>
        <p:nvSpPr>
          <p:cNvPr id="297" name="TextBox 296"/>
          <p:cNvSpPr txBox="1"/>
          <p:nvPr/>
        </p:nvSpPr>
        <p:spPr>
          <a:xfrm>
            <a:off x="6516720" y="4714367"/>
            <a:ext cx="716587" cy="428425"/>
          </a:xfrm>
          <a:prstGeom prst="rect">
            <a:avLst/>
          </a:prstGeom>
          <a:noFill/>
        </p:spPr>
        <p:txBody>
          <a:bodyPr wrap="none" rtlCol="0">
            <a:spAutoFit/>
          </a:bodyPr>
          <a:lstStyle/>
          <a:p>
            <a:r>
              <a:rPr lang="en-US" dirty="0" smtClean="0">
                <a:solidFill>
                  <a:srgbClr val="000000"/>
                </a:solidFill>
              </a:rPr>
              <a:t>Mud</a:t>
            </a:r>
            <a:endParaRPr lang="en-US" dirty="0">
              <a:solidFill>
                <a:srgbClr val="000000"/>
              </a:solidFill>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6306" y="1256111"/>
            <a:ext cx="4239494" cy="5486400"/>
          </a:xfrm>
          <a:prstGeom prst="rect">
            <a:avLst/>
          </a:prstGeom>
        </p:spPr>
      </p:pic>
      <p:sp>
        <p:nvSpPr>
          <p:cNvPr id="102" name="Rectangle 35"/>
          <p:cNvSpPr>
            <a:spLocks noChangeArrowheads="1"/>
          </p:cNvSpPr>
          <p:nvPr/>
        </p:nvSpPr>
        <p:spPr bwMode="auto">
          <a:xfrm>
            <a:off x="4648200" y="5715000"/>
            <a:ext cx="4364004" cy="92333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spAutoFit/>
          </a:bodyPr>
          <a:lstStyle/>
          <a:p>
            <a:pPr fontAlgn="base">
              <a:spcBef>
                <a:spcPct val="0"/>
              </a:spcBef>
              <a:spcAft>
                <a:spcPct val="0"/>
              </a:spcAft>
            </a:pPr>
            <a:r>
              <a:rPr lang="en-US" sz="2000" dirty="0" smtClean="0">
                <a:solidFill>
                  <a:srgbClr val="FFFFFF"/>
                </a:solidFill>
                <a:latin typeface="Verdana" pitchFamily="34" charset="0"/>
                <a:ea typeface="Verdana" pitchFamily="34" charset="0"/>
                <a:cs typeface="Verdana" pitchFamily="34" charset="0"/>
              </a:rPr>
              <a:t>Seabird surveys over-represent sand and under-represent gravel and mud seafloor habitats.</a:t>
            </a:r>
          </a:p>
        </p:txBody>
      </p:sp>
    </p:spTree>
    <p:extLst>
      <p:ext uri="{BB962C8B-B14F-4D97-AF65-F5344CB8AC3E}">
        <p14:creationId xmlns:p14="http://schemas.microsoft.com/office/powerpoint/2010/main" val="17339692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538D"/>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6306" y="1245543"/>
            <a:ext cx="4239494" cy="5486400"/>
          </a:xfrm>
          <a:prstGeom prst="rect">
            <a:avLst/>
          </a:prstGeom>
        </p:spPr>
      </p:pic>
      <p:pic>
        <p:nvPicPr>
          <p:cNvPr id="1536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32888"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7" name="Rectangle 35"/>
          <p:cNvSpPr>
            <a:spLocks noChangeArrowheads="1"/>
          </p:cNvSpPr>
          <p:nvPr/>
        </p:nvSpPr>
        <p:spPr bwMode="auto">
          <a:xfrm>
            <a:off x="4614772" y="1321713"/>
            <a:ext cx="4605428" cy="43088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p>
            <a:pPr algn="ctr" fontAlgn="base">
              <a:spcBef>
                <a:spcPct val="0"/>
              </a:spcBef>
              <a:spcAft>
                <a:spcPct val="0"/>
              </a:spcAft>
            </a:pPr>
            <a:r>
              <a:rPr lang="en-US" sz="2800" dirty="0" smtClean="0">
                <a:solidFill>
                  <a:srgbClr val="FFFFFF"/>
                </a:solidFill>
                <a:latin typeface="Verdana" pitchFamily="34" charset="0"/>
                <a:ea typeface="Verdana" pitchFamily="34" charset="0"/>
                <a:cs typeface="Verdana" pitchFamily="34" charset="0"/>
              </a:rPr>
              <a:t>Sanctuary Bird Sightings </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6306" y="1256111"/>
            <a:ext cx="4239494" cy="5486400"/>
          </a:xfrm>
          <a:prstGeom prst="rect">
            <a:avLst/>
          </a:prstGeom>
        </p:spPr>
      </p:pic>
      <p:sp>
        <p:nvSpPr>
          <p:cNvPr id="8" name="AutoShape 3"/>
          <p:cNvSpPr>
            <a:spLocks noChangeAspect="1" noChangeArrowheads="1" noTextEdit="1"/>
          </p:cNvSpPr>
          <p:nvPr/>
        </p:nvSpPr>
        <p:spPr bwMode="auto">
          <a:xfrm>
            <a:off x="-6172200" y="1761332"/>
            <a:ext cx="6778625"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Rectangle 5"/>
          <p:cNvSpPr>
            <a:spLocks noChangeArrowheads="1"/>
          </p:cNvSpPr>
          <p:nvPr/>
        </p:nvSpPr>
        <p:spPr bwMode="auto">
          <a:xfrm>
            <a:off x="5500867" y="2053257"/>
            <a:ext cx="5858656" cy="4802007"/>
          </a:xfrm>
          <a:prstGeom prst="rect">
            <a:avLst/>
          </a:prstGeom>
          <a:noFill/>
          <a:ln w="9525">
            <a:noFill/>
            <a:miter lim="800000"/>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01" name="Rectangle 6"/>
          <p:cNvSpPr>
            <a:spLocks noChangeArrowheads="1"/>
          </p:cNvSpPr>
          <p:nvPr/>
        </p:nvSpPr>
        <p:spPr bwMode="auto">
          <a:xfrm>
            <a:off x="4527912" y="1299140"/>
            <a:ext cx="5848195" cy="4791545"/>
          </a:xfrm>
          <a:prstGeom prst="rect">
            <a:avLst/>
          </a:prstGeom>
          <a:noFill/>
          <a:ln w="6">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02" name="Rectangle 7"/>
          <p:cNvSpPr>
            <a:spLocks noChangeArrowheads="1"/>
          </p:cNvSpPr>
          <p:nvPr/>
        </p:nvSpPr>
        <p:spPr bwMode="auto">
          <a:xfrm>
            <a:off x="8513891" y="1780387"/>
            <a:ext cx="831719" cy="481247"/>
          </a:xfrm>
          <a:prstGeom prst="rect">
            <a:avLst/>
          </a:prstGeom>
          <a:noFill/>
          <a:ln w="6">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04" name="Line 10"/>
          <p:cNvSpPr>
            <a:spLocks noChangeShapeType="1"/>
          </p:cNvSpPr>
          <p:nvPr/>
        </p:nvSpPr>
        <p:spPr bwMode="auto">
          <a:xfrm>
            <a:off x="8608048" y="1926853"/>
            <a:ext cx="240623" cy="0"/>
          </a:xfrm>
          <a:prstGeom prst="line">
            <a:avLst/>
          </a:prstGeom>
          <a:noFill/>
          <a:ln w="6">
            <a:no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05" name="Line 11"/>
          <p:cNvSpPr>
            <a:spLocks noChangeShapeType="1"/>
          </p:cNvSpPr>
          <p:nvPr/>
        </p:nvSpPr>
        <p:spPr bwMode="auto">
          <a:xfrm>
            <a:off x="8608048" y="1937315"/>
            <a:ext cx="251085" cy="0"/>
          </a:xfrm>
          <a:prstGeom prst="line">
            <a:avLst/>
          </a:prstGeom>
          <a:noFill/>
          <a:ln w="6">
            <a:no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06" name="Line 12"/>
          <p:cNvSpPr>
            <a:spLocks noChangeShapeType="1"/>
          </p:cNvSpPr>
          <p:nvPr/>
        </p:nvSpPr>
        <p:spPr bwMode="auto">
          <a:xfrm>
            <a:off x="8608048" y="1947777"/>
            <a:ext cx="261547" cy="0"/>
          </a:xfrm>
          <a:prstGeom prst="line">
            <a:avLst/>
          </a:prstGeom>
          <a:noFill/>
          <a:ln w="6">
            <a:no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2" name="Line 19"/>
          <p:cNvSpPr>
            <a:spLocks noChangeShapeType="1"/>
          </p:cNvSpPr>
          <p:nvPr/>
        </p:nvSpPr>
        <p:spPr bwMode="auto">
          <a:xfrm>
            <a:off x="8608048" y="2073320"/>
            <a:ext cx="240623" cy="0"/>
          </a:xfrm>
          <a:prstGeom prst="line">
            <a:avLst/>
          </a:prstGeom>
          <a:noFill/>
          <a:ln w="6">
            <a:no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3" name="Line 20"/>
          <p:cNvSpPr>
            <a:spLocks noChangeShapeType="1"/>
          </p:cNvSpPr>
          <p:nvPr/>
        </p:nvSpPr>
        <p:spPr bwMode="auto">
          <a:xfrm>
            <a:off x="8608048" y="2083782"/>
            <a:ext cx="251085" cy="0"/>
          </a:xfrm>
          <a:prstGeom prst="line">
            <a:avLst/>
          </a:prstGeom>
          <a:noFill/>
          <a:ln w="6">
            <a:no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4" name="Line 21"/>
          <p:cNvSpPr>
            <a:spLocks noChangeShapeType="1"/>
          </p:cNvSpPr>
          <p:nvPr/>
        </p:nvSpPr>
        <p:spPr bwMode="auto">
          <a:xfrm>
            <a:off x="8608048" y="2094244"/>
            <a:ext cx="261547" cy="0"/>
          </a:xfrm>
          <a:prstGeom prst="line">
            <a:avLst/>
          </a:prstGeom>
          <a:noFill/>
          <a:ln w="6">
            <a:no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0" name="Line 28"/>
          <p:cNvSpPr>
            <a:spLocks noChangeShapeType="1"/>
          </p:cNvSpPr>
          <p:nvPr/>
        </p:nvSpPr>
        <p:spPr bwMode="auto">
          <a:xfrm>
            <a:off x="8608048" y="2219787"/>
            <a:ext cx="240623" cy="0"/>
          </a:xfrm>
          <a:prstGeom prst="line">
            <a:avLst/>
          </a:prstGeom>
          <a:noFill/>
          <a:ln w="6">
            <a:no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1" name="Line 29"/>
          <p:cNvSpPr>
            <a:spLocks noChangeShapeType="1"/>
          </p:cNvSpPr>
          <p:nvPr/>
        </p:nvSpPr>
        <p:spPr bwMode="auto">
          <a:xfrm>
            <a:off x="8608048" y="2230249"/>
            <a:ext cx="251085" cy="0"/>
          </a:xfrm>
          <a:prstGeom prst="line">
            <a:avLst/>
          </a:prstGeom>
          <a:noFill/>
          <a:ln w="6">
            <a:no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2" name="Line 30"/>
          <p:cNvSpPr>
            <a:spLocks noChangeShapeType="1"/>
          </p:cNvSpPr>
          <p:nvPr/>
        </p:nvSpPr>
        <p:spPr bwMode="auto">
          <a:xfrm>
            <a:off x="8608048" y="2240711"/>
            <a:ext cx="261547" cy="0"/>
          </a:xfrm>
          <a:prstGeom prst="line">
            <a:avLst/>
          </a:prstGeom>
          <a:noFill/>
          <a:ln w="6">
            <a:no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8" name="Oval 37"/>
          <p:cNvSpPr>
            <a:spLocks noChangeArrowheads="1"/>
          </p:cNvSpPr>
          <p:nvPr/>
        </p:nvSpPr>
        <p:spPr bwMode="auto">
          <a:xfrm>
            <a:off x="4747611" y="2052396"/>
            <a:ext cx="3630275" cy="3630275"/>
          </a:xfrm>
          <a:prstGeom prst="ellipse">
            <a:avLst/>
          </a:prstGeom>
          <a:solidFill>
            <a:srgbClr val="C0C0C0"/>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9" name="Oval 38"/>
          <p:cNvSpPr>
            <a:spLocks noChangeArrowheads="1"/>
          </p:cNvSpPr>
          <p:nvPr/>
        </p:nvSpPr>
        <p:spPr bwMode="auto">
          <a:xfrm>
            <a:off x="4758073" y="2062858"/>
            <a:ext cx="3609351" cy="3609351"/>
          </a:xfrm>
          <a:prstGeom prst="ellipse">
            <a:avLst/>
          </a:prstGeom>
          <a:solidFill>
            <a:srgbClr val="BFBFBF"/>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30" name="Oval 39"/>
          <p:cNvSpPr>
            <a:spLocks noChangeArrowheads="1"/>
          </p:cNvSpPr>
          <p:nvPr/>
        </p:nvSpPr>
        <p:spPr bwMode="auto">
          <a:xfrm>
            <a:off x="4758073" y="2062858"/>
            <a:ext cx="3609351" cy="3609351"/>
          </a:xfrm>
          <a:prstGeom prst="ellipse">
            <a:avLst/>
          </a:prstGeom>
          <a:solidFill>
            <a:srgbClr val="BFBFBF"/>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31" name="Oval 40"/>
          <p:cNvSpPr>
            <a:spLocks noChangeArrowheads="1"/>
          </p:cNvSpPr>
          <p:nvPr/>
        </p:nvSpPr>
        <p:spPr bwMode="auto">
          <a:xfrm>
            <a:off x="4768535" y="2073320"/>
            <a:ext cx="3588427" cy="3588427"/>
          </a:xfrm>
          <a:prstGeom prst="ellipse">
            <a:avLst/>
          </a:prstGeom>
          <a:solidFill>
            <a:srgbClr val="BEBEBE"/>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32" name="Oval 41"/>
          <p:cNvSpPr>
            <a:spLocks noChangeArrowheads="1"/>
          </p:cNvSpPr>
          <p:nvPr/>
        </p:nvSpPr>
        <p:spPr bwMode="auto">
          <a:xfrm>
            <a:off x="4778997" y="2083782"/>
            <a:ext cx="3567503" cy="3567503"/>
          </a:xfrm>
          <a:prstGeom prst="ellipse">
            <a:avLst/>
          </a:prstGeom>
          <a:solidFill>
            <a:srgbClr val="BDBDBD"/>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33" name="Oval 42"/>
          <p:cNvSpPr>
            <a:spLocks noChangeArrowheads="1"/>
          </p:cNvSpPr>
          <p:nvPr/>
        </p:nvSpPr>
        <p:spPr bwMode="auto">
          <a:xfrm>
            <a:off x="4778997" y="2083782"/>
            <a:ext cx="3567503" cy="3567503"/>
          </a:xfrm>
          <a:prstGeom prst="ellipse">
            <a:avLst/>
          </a:prstGeom>
          <a:solidFill>
            <a:srgbClr val="BDBDBD"/>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34" name="Oval 43"/>
          <p:cNvSpPr>
            <a:spLocks noChangeArrowheads="1"/>
          </p:cNvSpPr>
          <p:nvPr/>
        </p:nvSpPr>
        <p:spPr bwMode="auto">
          <a:xfrm>
            <a:off x="4789459" y="2094244"/>
            <a:ext cx="3546579" cy="3546580"/>
          </a:xfrm>
          <a:prstGeom prst="ellipse">
            <a:avLst/>
          </a:prstGeom>
          <a:solidFill>
            <a:srgbClr val="BCBCBC"/>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35" name="Oval 44"/>
          <p:cNvSpPr>
            <a:spLocks noChangeArrowheads="1"/>
          </p:cNvSpPr>
          <p:nvPr/>
        </p:nvSpPr>
        <p:spPr bwMode="auto">
          <a:xfrm>
            <a:off x="4799921" y="2104706"/>
            <a:ext cx="3525656" cy="3525656"/>
          </a:xfrm>
          <a:prstGeom prst="ellipse">
            <a:avLst/>
          </a:prstGeom>
          <a:solidFill>
            <a:srgbClr val="BCBCBC"/>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36" name="Oval 45"/>
          <p:cNvSpPr>
            <a:spLocks noChangeArrowheads="1"/>
          </p:cNvSpPr>
          <p:nvPr/>
        </p:nvSpPr>
        <p:spPr bwMode="auto">
          <a:xfrm>
            <a:off x="4799921" y="2104706"/>
            <a:ext cx="3525656" cy="3525656"/>
          </a:xfrm>
          <a:prstGeom prst="ellipse">
            <a:avLst/>
          </a:prstGeom>
          <a:solidFill>
            <a:srgbClr val="BBBBBB"/>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37" name="Oval 46"/>
          <p:cNvSpPr>
            <a:spLocks noChangeArrowheads="1"/>
          </p:cNvSpPr>
          <p:nvPr/>
        </p:nvSpPr>
        <p:spPr bwMode="auto">
          <a:xfrm>
            <a:off x="4810383" y="2115168"/>
            <a:ext cx="3504732" cy="3504733"/>
          </a:xfrm>
          <a:prstGeom prst="ellipse">
            <a:avLst/>
          </a:prstGeom>
          <a:solidFill>
            <a:srgbClr val="BABABA"/>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38" name="Oval 47"/>
          <p:cNvSpPr>
            <a:spLocks noChangeArrowheads="1"/>
          </p:cNvSpPr>
          <p:nvPr/>
        </p:nvSpPr>
        <p:spPr bwMode="auto">
          <a:xfrm>
            <a:off x="4820845" y="2125630"/>
            <a:ext cx="3483808" cy="3483809"/>
          </a:xfrm>
          <a:prstGeom prst="ellipse">
            <a:avLst/>
          </a:prstGeom>
          <a:solidFill>
            <a:srgbClr val="BABABA"/>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39" name="Oval 48"/>
          <p:cNvSpPr>
            <a:spLocks noChangeArrowheads="1"/>
          </p:cNvSpPr>
          <p:nvPr/>
        </p:nvSpPr>
        <p:spPr bwMode="auto">
          <a:xfrm>
            <a:off x="4831307" y="2136092"/>
            <a:ext cx="3462884" cy="3462885"/>
          </a:xfrm>
          <a:prstGeom prst="ellipse">
            <a:avLst/>
          </a:prstGeom>
          <a:solidFill>
            <a:srgbClr val="B9B9B9"/>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40" name="Oval 49"/>
          <p:cNvSpPr>
            <a:spLocks noChangeArrowheads="1"/>
          </p:cNvSpPr>
          <p:nvPr/>
        </p:nvSpPr>
        <p:spPr bwMode="auto">
          <a:xfrm>
            <a:off x="4831307" y="2136092"/>
            <a:ext cx="3462884" cy="3462885"/>
          </a:xfrm>
          <a:prstGeom prst="ellipse">
            <a:avLst/>
          </a:prstGeom>
          <a:solidFill>
            <a:srgbClr val="B8B8B8"/>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41" name="Oval 50"/>
          <p:cNvSpPr>
            <a:spLocks noChangeArrowheads="1"/>
          </p:cNvSpPr>
          <p:nvPr/>
        </p:nvSpPr>
        <p:spPr bwMode="auto">
          <a:xfrm>
            <a:off x="4841769" y="2146554"/>
            <a:ext cx="3441960" cy="3441961"/>
          </a:xfrm>
          <a:prstGeom prst="ellipse">
            <a:avLst/>
          </a:prstGeom>
          <a:solidFill>
            <a:srgbClr val="B8B8B8"/>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42" name="Oval 51"/>
          <p:cNvSpPr>
            <a:spLocks noChangeArrowheads="1"/>
          </p:cNvSpPr>
          <p:nvPr/>
        </p:nvSpPr>
        <p:spPr bwMode="auto">
          <a:xfrm>
            <a:off x="4852230" y="2157015"/>
            <a:ext cx="3421037" cy="3421038"/>
          </a:xfrm>
          <a:prstGeom prst="ellipse">
            <a:avLst/>
          </a:prstGeom>
          <a:solidFill>
            <a:srgbClr val="B7B7B7"/>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43" name="Oval 52"/>
          <p:cNvSpPr>
            <a:spLocks noChangeArrowheads="1"/>
          </p:cNvSpPr>
          <p:nvPr/>
        </p:nvSpPr>
        <p:spPr bwMode="auto">
          <a:xfrm>
            <a:off x="4852230" y="2157015"/>
            <a:ext cx="3421037" cy="3421038"/>
          </a:xfrm>
          <a:prstGeom prst="ellipse">
            <a:avLst/>
          </a:prstGeom>
          <a:solidFill>
            <a:srgbClr val="B7B7B7"/>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44" name="Oval 53"/>
          <p:cNvSpPr>
            <a:spLocks noChangeArrowheads="1"/>
          </p:cNvSpPr>
          <p:nvPr/>
        </p:nvSpPr>
        <p:spPr bwMode="auto">
          <a:xfrm>
            <a:off x="4862692" y="2167477"/>
            <a:ext cx="3400114" cy="3400114"/>
          </a:xfrm>
          <a:prstGeom prst="ellipse">
            <a:avLst/>
          </a:prstGeom>
          <a:solidFill>
            <a:srgbClr val="B6B6B6"/>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45" name="Oval 54"/>
          <p:cNvSpPr>
            <a:spLocks noChangeArrowheads="1"/>
          </p:cNvSpPr>
          <p:nvPr/>
        </p:nvSpPr>
        <p:spPr bwMode="auto">
          <a:xfrm>
            <a:off x="4873154" y="2177939"/>
            <a:ext cx="3379190" cy="3379190"/>
          </a:xfrm>
          <a:prstGeom prst="ellipse">
            <a:avLst/>
          </a:prstGeom>
          <a:solidFill>
            <a:srgbClr val="B5B5B5"/>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46" name="Oval 55"/>
          <p:cNvSpPr>
            <a:spLocks noChangeArrowheads="1"/>
          </p:cNvSpPr>
          <p:nvPr/>
        </p:nvSpPr>
        <p:spPr bwMode="auto">
          <a:xfrm>
            <a:off x="4873154" y="2177939"/>
            <a:ext cx="3379190" cy="3379190"/>
          </a:xfrm>
          <a:prstGeom prst="ellipse">
            <a:avLst/>
          </a:prstGeom>
          <a:solidFill>
            <a:srgbClr val="B5B5B5"/>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47" name="Oval 56"/>
          <p:cNvSpPr>
            <a:spLocks noChangeArrowheads="1"/>
          </p:cNvSpPr>
          <p:nvPr/>
        </p:nvSpPr>
        <p:spPr bwMode="auto">
          <a:xfrm>
            <a:off x="4883616" y="2188401"/>
            <a:ext cx="3358266" cy="3358266"/>
          </a:xfrm>
          <a:prstGeom prst="ellipse">
            <a:avLst/>
          </a:prstGeom>
          <a:solidFill>
            <a:srgbClr val="B4B4B4"/>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48" name="Oval 57"/>
          <p:cNvSpPr>
            <a:spLocks noChangeArrowheads="1"/>
          </p:cNvSpPr>
          <p:nvPr/>
        </p:nvSpPr>
        <p:spPr bwMode="auto">
          <a:xfrm>
            <a:off x="4894078" y="2198863"/>
            <a:ext cx="3337342" cy="3337342"/>
          </a:xfrm>
          <a:prstGeom prst="ellipse">
            <a:avLst/>
          </a:prstGeom>
          <a:solidFill>
            <a:srgbClr val="B3B3B3"/>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49" name="Oval 58"/>
          <p:cNvSpPr>
            <a:spLocks noChangeArrowheads="1"/>
          </p:cNvSpPr>
          <p:nvPr/>
        </p:nvSpPr>
        <p:spPr bwMode="auto">
          <a:xfrm>
            <a:off x="4894078" y="2198863"/>
            <a:ext cx="3337342" cy="3337342"/>
          </a:xfrm>
          <a:prstGeom prst="ellipse">
            <a:avLst/>
          </a:prstGeom>
          <a:solidFill>
            <a:srgbClr val="B3B3B3"/>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50" name="Oval 59"/>
          <p:cNvSpPr>
            <a:spLocks noChangeArrowheads="1"/>
          </p:cNvSpPr>
          <p:nvPr/>
        </p:nvSpPr>
        <p:spPr bwMode="auto">
          <a:xfrm>
            <a:off x="4904540" y="2209325"/>
            <a:ext cx="3316418" cy="3316418"/>
          </a:xfrm>
          <a:prstGeom prst="ellipse">
            <a:avLst/>
          </a:prstGeom>
          <a:solidFill>
            <a:srgbClr val="B2B2B2"/>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51" name="Oval 60"/>
          <p:cNvSpPr>
            <a:spLocks noChangeArrowheads="1"/>
          </p:cNvSpPr>
          <p:nvPr/>
        </p:nvSpPr>
        <p:spPr bwMode="auto">
          <a:xfrm>
            <a:off x="4915002" y="2219787"/>
            <a:ext cx="3295494" cy="3295495"/>
          </a:xfrm>
          <a:prstGeom prst="ellipse">
            <a:avLst/>
          </a:prstGeom>
          <a:solidFill>
            <a:srgbClr val="B2B2B2"/>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52" name="Oval 61"/>
          <p:cNvSpPr>
            <a:spLocks noChangeArrowheads="1"/>
          </p:cNvSpPr>
          <p:nvPr/>
        </p:nvSpPr>
        <p:spPr bwMode="auto">
          <a:xfrm>
            <a:off x="4915002" y="2219787"/>
            <a:ext cx="3295494" cy="3295495"/>
          </a:xfrm>
          <a:prstGeom prst="ellipse">
            <a:avLst/>
          </a:prstGeom>
          <a:solidFill>
            <a:srgbClr val="B1B1B1"/>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53" name="Oval 62"/>
          <p:cNvSpPr>
            <a:spLocks noChangeArrowheads="1"/>
          </p:cNvSpPr>
          <p:nvPr/>
        </p:nvSpPr>
        <p:spPr bwMode="auto">
          <a:xfrm>
            <a:off x="4925464" y="2230249"/>
            <a:ext cx="3274571" cy="3274571"/>
          </a:xfrm>
          <a:prstGeom prst="ellipse">
            <a:avLst/>
          </a:prstGeom>
          <a:solidFill>
            <a:srgbClr val="B0B0B0"/>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54" name="Oval 63"/>
          <p:cNvSpPr>
            <a:spLocks noChangeArrowheads="1"/>
          </p:cNvSpPr>
          <p:nvPr/>
        </p:nvSpPr>
        <p:spPr bwMode="auto">
          <a:xfrm>
            <a:off x="4935926" y="2240711"/>
            <a:ext cx="3253647" cy="3253647"/>
          </a:xfrm>
          <a:prstGeom prst="ellipse">
            <a:avLst/>
          </a:prstGeom>
          <a:solidFill>
            <a:srgbClr val="B0B0B0"/>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55" name="Oval 64"/>
          <p:cNvSpPr>
            <a:spLocks noChangeArrowheads="1"/>
          </p:cNvSpPr>
          <p:nvPr/>
        </p:nvSpPr>
        <p:spPr bwMode="auto">
          <a:xfrm>
            <a:off x="4935926" y="2240711"/>
            <a:ext cx="3253647" cy="3253647"/>
          </a:xfrm>
          <a:prstGeom prst="ellipse">
            <a:avLst/>
          </a:prstGeom>
          <a:solidFill>
            <a:srgbClr val="AFAFAF"/>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56" name="Oval 65"/>
          <p:cNvSpPr>
            <a:spLocks noChangeArrowheads="1"/>
          </p:cNvSpPr>
          <p:nvPr/>
        </p:nvSpPr>
        <p:spPr bwMode="auto">
          <a:xfrm>
            <a:off x="4946388" y="2251172"/>
            <a:ext cx="3232723" cy="3232723"/>
          </a:xfrm>
          <a:prstGeom prst="ellipse">
            <a:avLst/>
          </a:prstGeom>
          <a:solidFill>
            <a:srgbClr val="AEAEAE"/>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57" name="Oval 66"/>
          <p:cNvSpPr>
            <a:spLocks noChangeArrowheads="1"/>
          </p:cNvSpPr>
          <p:nvPr/>
        </p:nvSpPr>
        <p:spPr bwMode="auto">
          <a:xfrm>
            <a:off x="4956850" y="2261634"/>
            <a:ext cx="3211799" cy="3211799"/>
          </a:xfrm>
          <a:prstGeom prst="ellipse">
            <a:avLst/>
          </a:prstGeom>
          <a:solidFill>
            <a:srgbClr val="AEAEAE"/>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58" name="Oval 67"/>
          <p:cNvSpPr>
            <a:spLocks noChangeArrowheads="1"/>
          </p:cNvSpPr>
          <p:nvPr/>
        </p:nvSpPr>
        <p:spPr bwMode="auto">
          <a:xfrm>
            <a:off x="4956850" y="2261634"/>
            <a:ext cx="3211799" cy="3211799"/>
          </a:xfrm>
          <a:prstGeom prst="ellipse">
            <a:avLst/>
          </a:prstGeom>
          <a:solidFill>
            <a:srgbClr val="ADADAD"/>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59" name="Oval 68"/>
          <p:cNvSpPr>
            <a:spLocks noChangeArrowheads="1"/>
          </p:cNvSpPr>
          <p:nvPr/>
        </p:nvSpPr>
        <p:spPr bwMode="auto">
          <a:xfrm>
            <a:off x="4967312" y="2272095"/>
            <a:ext cx="3190875" cy="3190875"/>
          </a:xfrm>
          <a:prstGeom prst="ellipse">
            <a:avLst/>
          </a:prstGeom>
          <a:solidFill>
            <a:srgbClr val="ADADAD"/>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60" name="Oval 69"/>
          <p:cNvSpPr>
            <a:spLocks noChangeArrowheads="1"/>
          </p:cNvSpPr>
          <p:nvPr/>
        </p:nvSpPr>
        <p:spPr bwMode="auto">
          <a:xfrm>
            <a:off x="4977774" y="2282557"/>
            <a:ext cx="3169951" cy="3169953"/>
          </a:xfrm>
          <a:prstGeom prst="ellipse">
            <a:avLst/>
          </a:prstGeom>
          <a:solidFill>
            <a:srgbClr val="ACACAC"/>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61" name="Oval 70"/>
          <p:cNvSpPr>
            <a:spLocks noChangeArrowheads="1"/>
          </p:cNvSpPr>
          <p:nvPr/>
        </p:nvSpPr>
        <p:spPr bwMode="auto">
          <a:xfrm>
            <a:off x="4988235" y="2293019"/>
            <a:ext cx="3149027" cy="3149029"/>
          </a:xfrm>
          <a:prstGeom prst="ellipse">
            <a:avLst/>
          </a:prstGeom>
          <a:solidFill>
            <a:srgbClr val="ABABAB"/>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62" name="Oval 71"/>
          <p:cNvSpPr>
            <a:spLocks noChangeArrowheads="1"/>
          </p:cNvSpPr>
          <p:nvPr/>
        </p:nvSpPr>
        <p:spPr bwMode="auto">
          <a:xfrm>
            <a:off x="4988235" y="2293019"/>
            <a:ext cx="3149027" cy="3149029"/>
          </a:xfrm>
          <a:prstGeom prst="ellipse">
            <a:avLst/>
          </a:prstGeom>
          <a:solidFill>
            <a:srgbClr val="ABABAB"/>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63" name="Oval 72"/>
          <p:cNvSpPr>
            <a:spLocks noChangeArrowheads="1"/>
          </p:cNvSpPr>
          <p:nvPr/>
        </p:nvSpPr>
        <p:spPr bwMode="auto">
          <a:xfrm>
            <a:off x="4998697" y="2303481"/>
            <a:ext cx="3128104" cy="3128105"/>
          </a:xfrm>
          <a:prstGeom prst="ellipse">
            <a:avLst/>
          </a:prstGeom>
          <a:solidFill>
            <a:srgbClr val="AAAAAA"/>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64" name="Oval 73"/>
          <p:cNvSpPr>
            <a:spLocks noChangeArrowheads="1"/>
          </p:cNvSpPr>
          <p:nvPr/>
        </p:nvSpPr>
        <p:spPr bwMode="auto">
          <a:xfrm>
            <a:off x="5009159" y="2313943"/>
            <a:ext cx="3107180" cy="3107181"/>
          </a:xfrm>
          <a:prstGeom prst="ellipse">
            <a:avLst/>
          </a:prstGeom>
          <a:solidFill>
            <a:srgbClr val="A9A9A9"/>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65" name="Oval 74"/>
          <p:cNvSpPr>
            <a:spLocks noChangeArrowheads="1"/>
          </p:cNvSpPr>
          <p:nvPr/>
        </p:nvSpPr>
        <p:spPr bwMode="auto">
          <a:xfrm>
            <a:off x="5009159" y="2313943"/>
            <a:ext cx="3107180" cy="3107181"/>
          </a:xfrm>
          <a:prstGeom prst="ellipse">
            <a:avLst/>
          </a:prstGeom>
          <a:solidFill>
            <a:srgbClr val="A9A9A9"/>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66" name="Oval 75"/>
          <p:cNvSpPr>
            <a:spLocks noChangeArrowheads="1"/>
          </p:cNvSpPr>
          <p:nvPr/>
        </p:nvSpPr>
        <p:spPr bwMode="auto">
          <a:xfrm>
            <a:off x="5019620" y="2324405"/>
            <a:ext cx="3086257" cy="3086257"/>
          </a:xfrm>
          <a:prstGeom prst="ellipse">
            <a:avLst/>
          </a:prstGeom>
          <a:solidFill>
            <a:srgbClr val="A8A8A8"/>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67" name="Oval 76"/>
          <p:cNvSpPr>
            <a:spLocks noChangeArrowheads="1"/>
          </p:cNvSpPr>
          <p:nvPr/>
        </p:nvSpPr>
        <p:spPr bwMode="auto">
          <a:xfrm>
            <a:off x="5030082" y="2334867"/>
            <a:ext cx="3065333" cy="3065333"/>
          </a:xfrm>
          <a:prstGeom prst="ellipse">
            <a:avLst/>
          </a:prstGeom>
          <a:solidFill>
            <a:srgbClr val="A8A8A8"/>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68" name="Oval 77"/>
          <p:cNvSpPr>
            <a:spLocks noChangeArrowheads="1"/>
          </p:cNvSpPr>
          <p:nvPr/>
        </p:nvSpPr>
        <p:spPr bwMode="auto">
          <a:xfrm>
            <a:off x="5030082" y="2334867"/>
            <a:ext cx="3065333" cy="3065333"/>
          </a:xfrm>
          <a:prstGeom prst="ellipse">
            <a:avLst/>
          </a:prstGeom>
          <a:solidFill>
            <a:srgbClr val="A7A7A7"/>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69" name="Oval 78"/>
          <p:cNvSpPr>
            <a:spLocks noChangeArrowheads="1"/>
          </p:cNvSpPr>
          <p:nvPr/>
        </p:nvSpPr>
        <p:spPr bwMode="auto">
          <a:xfrm>
            <a:off x="5040544" y="2345329"/>
            <a:ext cx="3044409" cy="3044410"/>
          </a:xfrm>
          <a:prstGeom prst="ellipse">
            <a:avLst/>
          </a:prstGeom>
          <a:solidFill>
            <a:srgbClr val="A6A6A6"/>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70" name="Oval 79"/>
          <p:cNvSpPr>
            <a:spLocks noChangeArrowheads="1"/>
          </p:cNvSpPr>
          <p:nvPr/>
        </p:nvSpPr>
        <p:spPr bwMode="auto">
          <a:xfrm>
            <a:off x="5051006" y="2355791"/>
            <a:ext cx="3023486" cy="3023486"/>
          </a:xfrm>
          <a:prstGeom prst="ellipse">
            <a:avLst/>
          </a:prstGeom>
          <a:solidFill>
            <a:srgbClr val="A6A6A6"/>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71" name="Oval 80"/>
          <p:cNvSpPr>
            <a:spLocks noChangeArrowheads="1"/>
          </p:cNvSpPr>
          <p:nvPr/>
        </p:nvSpPr>
        <p:spPr bwMode="auto">
          <a:xfrm>
            <a:off x="5051006" y="2355791"/>
            <a:ext cx="3023486" cy="3023486"/>
          </a:xfrm>
          <a:prstGeom prst="ellipse">
            <a:avLst/>
          </a:prstGeom>
          <a:solidFill>
            <a:srgbClr val="A5A5A5"/>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72" name="Oval 81"/>
          <p:cNvSpPr>
            <a:spLocks noChangeArrowheads="1"/>
          </p:cNvSpPr>
          <p:nvPr/>
        </p:nvSpPr>
        <p:spPr bwMode="auto">
          <a:xfrm>
            <a:off x="5061468" y="2366253"/>
            <a:ext cx="3002562" cy="3002562"/>
          </a:xfrm>
          <a:prstGeom prst="ellipse">
            <a:avLst/>
          </a:prstGeom>
          <a:solidFill>
            <a:srgbClr val="A4A4A4"/>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73" name="Oval 82"/>
          <p:cNvSpPr>
            <a:spLocks noChangeArrowheads="1"/>
          </p:cNvSpPr>
          <p:nvPr/>
        </p:nvSpPr>
        <p:spPr bwMode="auto">
          <a:xfrm>
            <a:off x="5071930" y="2376715"/>
            <a:ext cx="2981638" cy="2981638"/>
          </a:xfrm>
          <a:prstGeom prst="ellipse">
            <a:avLst/>
          </a:prstGeom>
          <a:solidFill>
            <a:srgbClr val="A4A4A4"/>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74" name="Oval 83"/>
          <p:cNvSpPr>
            <a:spLocks noChangeArrowheads="1"/>
          </p:cNvSpPr>
          <p:nvPr/>
        </p:nvSpPr>
        <p:spPr bwMode="auto">
          <a:xfrm>
            <a:off x="5071930" y="2376715"/>
            <a:ext cx="2981638" cy="2981638"/>
          </a:xfrm>
          <a:prstGeom prst="ellipse">
            <a:avLst/>
          </a:prstGeom>
          <a:solidFill>
            <a:srgbClr val="A3A3A3"/>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75" name="Oval 84"/>
          <p:cNvSpPr>
            <a:spLocks noChangeArrowheads="1"/>
          </p:cNvSpPr>
          <p:nvPr/>
        </p:nvSpPr>
        <p:spPr bwMode="auto">
          <a:xfrm>
            <a:off x="5082392" y="2387177"/>
            <a:ext cx="2960714" cy="2960714"/>
          </a:xfrm>
          <a:prstGeom prst="ellipse">
            <a:avLst/>
          </a:prstGeom>
          <a:solidFill>
            <a:srgbClr val="A3A3A3"/>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76" name="Oval 85"/>
          <p:cNvSpPr>
            <a:spLocks noChangeArrowheads="1"/>
          </p:cNvSpPr>
          <p:nvPr/>
        </p:nvSpPr>
        <p:spPr bwMode="auto">
          <a:xfrm>
            <a:off x="5092854" y="2397639"/>
            <a:ext cx="2939790" cy="2939790"/>
          </a:xfrm>
          <a:prstGeom prst="ellipse">
            <a:avLst/>
          </a:prstGeom>
          <a:solidFill>
            <a:srgbClr val="A2A2A2"/>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77" name="Oval 86"/>
          <p:cNvSpPr>
            <a:spLocks noChangeArrowheads="1"/>
          </p:cNvSpPr>
          <p:nvPr/>
        </p:nvSpPr>
        <p:spPr bwMode="auto">
          <a:xfrm>
            <a:off x="5092854" y="2397639"/>
            <a:ext cx="2939790" cy="2939790"/>
          </a:xfrm>
          <a:prstGeom prst="ellipse">
            <a:avLst/>
          </a:prstGeom>
          <a:solidFill>
            <a:srgbClr val="A1A1A1"/>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78" name="Oval 87"/>
          <p:cNvSpPr>
            <a:spLocks noChangeArrowheads="1"/>
          </p:cNvSpPr>
          <p:nvPr/>
        </p:nvSpPr>
        <p:spPr bwMode="auto">
          <a:xfrm>
            <a:off x="5103315" y="2408100"/>
            <a:ext cx="2918866" cy="2918866"/>
          </a:xfrm>
          <a:prstGeom prst="ellipse">
            <a:avLst/>
          </a:prstGeom>
          <a:solidFill>
            <a:srgbClr val="A1A1A1"/>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79" name="Oval 88"/>
          <p:cNvSpPr>
            <a:spLocks noChangeArrowheads="1"/>
          </p:cNvSpPr>
          <p:nvPr/>
        </p:nvSpPr>
        <p:spPr bwMode="auto">
          <a:xfrm>
            <a:off x="5113777" y="2418562"/>
            <a:ext cx="2897942" cy="2897943"/>
          </a:xfrm>
          <a:prstGeom prst="ellipse">
            <a:avLst/>
          </a:prstGeom>
          <a:solidFill>
            <a:srgbClr val="A0A0A0"/>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80" name="Oval 89"/>
          <p:cNvSpPr>
            <a:spLocks noChangeArrowheads="1"/>
          </p:cNvSpPr>
          <p:nvPr/>
        </p:nvSpPr>
        <p:spPr bwMode="auto">
          <a:xfrm>
            <a:off x="5113777" y="2418562"/>
            <a:ext cx="2897942" cy="2897943"/>
          </a:xfrm>
          <a:prstGeom prst="ellipse">
            <a:avLst/>
          </a:prstGeom>
          <a:solidFill>
            <a:srgbClr val="9F9F9F"/>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81" name="Oval 90"/>
          <p:cNvSpPr>
            <a:spLocks noChangeArrowheads="1"/>
          </p:cNvSpPr>
          <p:nvPr/>
        </p:nvSpPr>
        <p:spPr bwMode="auto">
          <a:xfrm>
            <a:off x="5124239" y="2429024"/>
            <a:ext cx="2877019" cy="2877019"/>
          </a:xfrm>
          <a:prstGeom prst="ellipse">
            <a:avLst/>
          </a:prstGeom>
          <a:solidFill>
            <a:srgbClr val="9F9F9F"/>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82" name="Oval 91"/>
          <p:cNvSpPr>
            <a:spLocks noChangeArrowheads="1"/>
          </p:cNvSpPr>
          <p:nvPr/>
        </p:nvSpPr>
        <p:spPr bwMode="auto">
          <a:xfrm>
            <a:off x="5134701" y="2439486"/>
            <a:ext cx="2856095" cy="2856095"/>
          </a:xfrm>
          <a:prstGeom prst="ellipse">
            <a:avLst/>
          </a:prstGeom>
          <a:solidFill>
            <a:srgbClr val="9E9E9E"/>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83" name="Oval 92"/>
          <p:cNvSpPr>
            <a:spLocks noChangeArrowheads="1"/>
          </p:cNvSpPr>
          <p:nvPr/>
        </p:nvSpPr>
        <p:spPr bwMode="auto">
          <a:xfrm>
            <a:off x="5145163" y="2449948"/>
            <a:ext cx="2835171" cy="2835172"/>
          </a:xfrm>
          <a:prstGeom prst="ellipse">
            <a:avLst/>
          </a:prstGeom>
          <a:solidFill>
            <a:srgbClr val="9D9D9D"/>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84" name="Oval 93"/>
          <p:cNvSpPr>
            <a:spLocks noChangeArrowheads="1"/>
          </p:cNvSpPr>
          <p:nvPr/>
        </p:nvSpPr>
        <p:spPr bwMode="auto">
          <a:xfrm>
            <a:off x="5145163" y="2449948"/>
            <a:ext cx="2835171" cy="2835172"/>
          </a:xfrm>
          <a:prstGeom prst="ellipse">
            <a:avLst/>
          </a:prstGeom>
          <a:solidFill>
            <a:srgbClr val="9D9D9D"/>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85" name="Oval 94"/>
          <p:cNvSpPr>
            <a:spLocks noChangeArrowheads="1"/>
          </p:cNvSpPr>
          <p:nvPr/>
        </p:nvSpPr>
        <p:spPr bwMode="auto">
          <a:xfrm>
            <a:off x="5155625" y="2460410"/>
            <a:ext cx="2814247" cy="2814248"/>
          </a:xfrm>
          <a:prstGeom prst="ellipse">
            <a:avLst/>
          </a:prstGeom>
          <a:solidFill>
            <a:srgbClr val="9C9C9C"/>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86" name="Oval 95"/>
          <p:cNvSpPr>
            <a:spLocks noChangeArrowheads="1"/>
          </p:cNvSpPr>
          <p:nvPr/>
        </p:nvSpPr>
        <p:spPr bwMode="auto">
          <a:xfrm>
            <a:off x="5166087" y="2470872"/>
            <a:ext cx="2793323" cy="2793325"/>
          </a:xfrm>
          <a:prstGeom prst="ellipse">
            <a:avLst/>
          </a:prstGeom>
          <a:solidFill>
            <a:srgbClr val="9C9C9C"/>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87" name="Oval 96"/>
          <p:cNvSpPr>
            <a:spLocks noChangeArrowheads="1"/>
          </p:cNvSpPr>
          <p:nvPr/>
        </p:nvSpPr>
        <p:spPr bwMode="auto">
          <a:xfrm>
            <a:off x="5166087" y="2470872"/>
            <a:ext cx="2793323" cy="2793325"/>
          </a:xfrm>
          <a:prstGeom prst="ellipse">
            <a:avLst/>
          </a:prstGeom>
          <a:solidFill>
            <a:srgbClr val="9B9B9B"/>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88" name="Oval 97"/>
          <p:cNvSpPr>
            <a:spLocks noChangeArrowheads="1"/>
          </p:cNvSpPr>
          <p:nvPr/>
        </p:nvSpPr>
        <p:spPr bwMode="auto">
          <a:xfrm>
            <a:off x="5176549" y="2481334"/>
            <a:ext cx="2772401" cy="2772401"/>
          </a:xfrm>
          <a:prstGeom prst="ellipse">
            <a:avLst/>
          </a:prstGeom>
          <a:solidFill>
            <a:srgbClr val="9A9A9A"/>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89" name="Oval 98"/>
          <p:cNvSpPr>
            <a:spLocks noChangeArrowheads="1"/>
          </p:cNvSpPr>
          <p:nvPr/>
        </p:nvSpPr>
        <p:spPr bwMode="auto">
          <a:xfrm>
            <a:off x="5187011" y="2491796"/>
            <a:ext cx="2751477" cy="2751477"/>
          </a:xfrm>
          <a:prstGeom prst="ellipse">
            <a:avLst/>
          </a:prstGeom>
          <a:solidFill>
            <a:srgbClr val="9A9A9A"/>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90" name="Oval 99"/>
          <p:cNvSpPr>
            <a:spLocks noChangeArrowheads="1"/>
          </p:cNvSpPr>
          <p:nvPr/>
        </p:nvSpPr>
        <p:spPr bwMode="auto">
          <a:xfrm>
            <a:off x="5187011" y="2491796"/>
            <a:ext cx="2751477" cy="2751477"/>
          </a:xfrm>
          <a:prstGeom prst="ellipse">
            <a:avLst/>
          </a:prstGeom>
          <a:solidFill>
            <a:srgbClr val="999999"/>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91" name="Oval 100"/>
          <p:cNvSpPr>
            <a:spLocks noChangeArrowheads="1"/>
          </p:cNvSpPr>
          <p:nvPr/>
        </p:nvSpPr>
        <p:spPr bwMode="auto">
          <a:xfrm>
            <a:off x="5197473" y="2502258"/>
            <a:ext cx="2730553" cy="2730553"/>
          </a:xfrm>
          <a:prstGeom prst="ellipse">
            <a:avLst/>
          </a:prstGeom>
          <a:solidFill>
            <a:srgbClr val="989898"/>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92" name="Oval 101"/>
          <p:cNvSpPr>
            <a:spLocks noChangeArrowheads="1"/>
          </p:cNvSpPr>
          <p:nvPr/>
        </p:nvSpPr>
        <p:spPr bwMode="auto">
          <a:xfrm>
            <a:off x="5207935" y="2512720"/>
            <a:ext cx="2709629" cy="2709629"/>
          </a:xfrm>
          <a:prstGeom prst="ellipse">
            <a:avLst/>
          </a:prstGeom>
          <a:solidFill>
            <a:srgbClr val="989898"/>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93" name="Oval 102"/>
          <p:cNvSpPr>
            <a:spLocks noChangeArrowheads="1"/>
          </p:cNvSpPr>
          <p:nvPr/>
        </p:nvSpPr>
        <p:spPr bwMode="auto">
          <a:xfrm>
            <a:off x="5207935" y="2512720"/>
            <a:ext cx="2709629" cy="2709629"/>
          </a:xfrm>
          <a:prstGeom prst="ellipse">
            <a:avLst/>
          </a:prstGeom>
          <a:solidFill>
            <a:srgbClr val="979797"/>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94" name="Oval 103"/>
          <p:cNvSpPr>
            <a:spLocks noChangeArrowheads="1"/>
          </p:cNvSpPr>
          <p:nvPr/>
        </p:nvSpPr>
        <p:spPr bwMode="auto">
          <a:xfrm>
            <a:off x="5218397" y="2523182"/>
            <a:ext cx="2688705" cy="2688705"/>
          </a:xfrm>
          <a:prstGeom prst="ellipse">
            <a:avLst/>
          </a:prstGeom>
          <a:solidFill>
            <a:srgbClr val="979797"/>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95" name="Oval 104"/>
          <p:cNvSpPr>
            <a:spLocks noChangeArrowheads="1"/>
          </p:cNvSpPr>
          <p:nvPr/>
        </p:nvSpPr>
        <p:spPr bwMode="auto">
          <a:xfrm>
            <a:off x="5228859" y="2533644"/>
            <a:ext cx="2667781" cy="2667781"/>
          </a:xfrm>
          <a:prstGeom prst="ellipse">
            <a:avLst/>
          </a:prstGeom>
          <a:solidFill>
            <a:srgbClr val="969696"/>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96" name="Oval 105"/>
          <p:cNvSpPr>
            <a:spLocks noChangeArrowheads="1"/>
          </p:cNvSpPr>
          <p:nvPr/>
        </p:nvSpPr>
        <p:spPr bwMode="auto">
          <a:xfrm>
            <a:off x="5228859" y="2533644"/>
            <a:ext cx="2667781" cy="2667781"/>
          </a:xfrm>
          <a:prstGeom prst="ellipse">
            <a:avLst/>
          </a:prstGeom>
          <a:solidFill>
            <a:srgbClr val="959595"/>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97" name="Oval 106"/>
          <p:cNvSpPr>
            <a:spLocks noChangeArrowheads="1"/>
          </p:cNvSpPr>
          <p:nvPr/>
        </p:nvSpPr>
        <p:spPr bwMode="auto">
          <a:xfrm>
            <a:off x="5239320" y="2544106"/>
            <a:ext cx="2646857" cy="2646858"/>
          </a:xfrm>
          <a:prstGeom prst="ellipse">
            <a:avLst/>
          </a:prstGeom>
          <a:solidFill>
            <a:srgbClr val="959595"/>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98" name="Oval 107"/>
          <p:cNvSpPr>
            <a:spLocks noChangeArrowheads="1"/>
          </p:cNvSpPr>
          <p:nvPr/>
        </p:nvSpPr>
        <p:spPr bwMode="auto">
          <a:xfrm>
            <a:off x="5249782" y="2554567"/>
            <a:ext cx="2625934" cy="2625934"/>
          </a:xfrm>
          <a:prstGeom prst="ellipse">
            <a:avLst/>
          </a:prstGeom>
          <a:solidFill>
            <a:srgbClr val="949494"/>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99" name="Oval 108"/>
          <p:cNvSpPr>
            <a:spLocks noChangeArrowheads="1"/>
          </p:cNvSpPr>
          <p:nvPr/>
        </p:nvSpPr>
        <p:spPr bwMode="auto">
          <a:xfrm>
            <a:off x="5249782" y="2554567"/>
            <a:ext cx="2625934" cy="2625934"/>
          </a:xfrm>
          <a:prstGeom prst="ellipse">
            <a:avLst/>
          </a:prstGeom>
          <a:solidFill>
            <a:srgbClr val="939393"/>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00" name="Oval 109"/>
          <p:cNvSpPr>
            <a:spLocks noChangeArrowheads="1"/>
          </p:cNvSpPr>
          <p:nvPr/>
        </p:nvSpPr>
        <p:spPr bwMode="auto">
          <a:xfrm>
            <a:off x="5260244" y="2565029"/>
            <a:ext cx="2605010" cy="2605010"/>
          </a:xfrm>
          <a:prstGeom prst="ellipse">
            <a:avLst/>
          </a:prstGeom>
          <a:solidFill>
            <a:srgbClr val="939393"/>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01" name="Oval 110"/>
          <p:cNvSpPr>
            <a:spLocks noChangeArrowheads="1"/>
          </p:cNvSpPr>
          <p:nvPr/>
        </p:nvSpPr>
        <p:spPr bwMode="auto">
          <a:xfrm>
            <a:off x="5270706" y="2575491"/>
            <a:ext cx="2584086" cy="2584086"/>
          </a:xfrm>
          <a:prstGeom prst="ellipse">
            <a:avLst/>
          </a:prstGeom>
          <a:solidFill>
            <a:srgbClr val="929292"/>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02" name="Oval 111"/>
          <p:cNvSpPr>
            <a:spLocks noChangeArrowheads="1"/>
          </p:cNvSpPr>
          <p:nvPr/>
        </p:nvSpPr>
        <p:spPr bwMode="auto">
          <a:xfrm>
            <a:off x="5270706" y="2575491"/>
            <a:ext cx="2584086" cy="2584086"/>
          </a:xfrm>
          <a:prstGeom prst="ellipse">
            <a:avLst/>
          </a:prstGeom>
          <a:solidFill>
            <a:srgbClr val="929292"/>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03" name="Oval 112"/>
          <p:cNvSpPr>
            <a:spLocks noChangeArrowheads="1"/>
          </p:cNvSpPr>
          <p:nvPr/>
        </p:nvSpPr>
        <p:spPr bwMode="auto">
          <a:xfrm>
            <a:off x="5281168" y="2585952"/>
            <a:ext cx="2563162" cy="2563162"/>
          </a:xfrm>
          <a:prstGeom prst="ellipse">
            <a:avLst/>
          </a:prstGeom>
          <a:solidFill>
            <a:srgbClr val="919191"/>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04" name="Oval 113"/>
          <p:cNvSpPr>
            <a:spLocks noChangeArrowheads="1"/>
          </p:cNvSpPr>
          <p:nvPr/>
        </p:nvSpPr>
        <p:spPr bwMode="auto">
          <a:xfrm>
            <a:off x="5291630" y="2596414"/>
            <a:ext cx="2542238" cy="2542238"/>
          </a:xfrm>
          <a:prstGeom prst="ellipse">
            <a:avLst/>
          </a:prstGeom>
          <a:solidFill>
            <a:srgbClr val="909090"/>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05" name="Oval 114"/>
          <p:cNvSpPr>
            <a:spLocks noChangeArrowheads="1"/>
          </p:cNvSpPr>
          <p:nvPr/>
        </p:nvSpPr>
        <p:spPr bwMode="auto">
          <a:xfrm>
            <a:off x="5302092" y="2606876"/>
            <a:ext cx="2521314" cy="2521314"/>
          </a:xfrm>
          <a:prstGeom prst="ellipse">
            <a:avLst/>
          </a:prstGeom>
          <a:solidFill>
            <a:srgbClr val="909090"/>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06" name="Oval 115"/>
          <p:cNvSpPr>
            <a:spLocks noChangeArrowheads="1"/>
          </p:cNvSpPr>
          <p:nvPr/>
        </p:nvSpPr>
        <p:spPr bwMode="auto">
          <a:xfrm>
            <a:off x="5302092" y="2606876"/>
            <a:ext cx="2521314" cy="2521314"/>
          </a:xfrm>
          <a:prstGeom prst="ellipse">
            <a:avLst/>
          </a:prstGeom>
          <a:solidFill>
            <a:srgbClr val="8F8F8F"/>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07" name="Oval 116"/>
          <p:cNvSpPr>
            <a:spLocks noChangeArrowheads="1"/>
          </p:cNvSpPr>
          <p:nvPr/>
        </p:nvSpPr>
        <p:spPr bwMode="auto">
          <a:xfrm>
            <a:off x="5312554" y="2617338"/>
            <a:ext cx="2500391" cy="2500392"/>
          </a:xfrm>
          <a:prstGeom prst="ellipse">
            <a:avLst/>
          </a:prstGeom>
          <a:solidFill>
            <a:srgbClr val="8E8E8E"/>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08" name="Oval 117"/>
          <p:cNvSpPr>
            <a:spLocks noChangeArrowheads="1"/>
          </p:cNvSpPr>
          <p:nvPr/>
        </p:nvSpPr>
        <p:spPr bwMode="auto">
          <a:xfrm>
            <a:off x="5323016" y="2627800"/>
            <a:ext cx="2479467" cy="2479468"/>
          </a:xfrm>
          <a:prstGeom prst="ellipse">
            <a:avLst/>
          </a:prstGeom>
          <a:solidFill>
            <a:srgbClr val="8E8E8E"/>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09" name="Oval 118"/>
          <p:cNvSpPr>
            <a:spLocks noChangeArrowheads="1"/>
          </p:cNvSpPr>
          <p:nvPr/>
        </p:nvSpPr>
        <p:spPr bwMode="auto">
          <a:xfrm>
            <a:off x="5323016" y="2627800"/>
            <a:ext cx="2479467" cy="2479468"/>
          </a:xfrm>
          <a:prstGeom prst="ellipse">
            <a:avLst/>
          </a:prstGeom>
          <a:solidFill>
            <a:srgbClr val="8D8D8D"/>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10" name="Oval 119"/>
          <p:cNvSpPr>
            <a:spLocks noChangeArrowheads="1"/>
          </p:cNvSpPr>
          <p:nvPr/>
        </p:nvSpPr>
        <p:spPr bwMode="auto">
          <a:xfrm>
            <a:off x="5333478" y="2638262"/>
            <a:ext cx="2458543" cy="2458544"/>
          </a:xfrm>
          <a:prstGeom prst="ellipse">
            <a:avLst/>
          </a:prstGeom>
          <a:solidFill>
            <a:srgbClr val="8D8D8D"/>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11" name="Oval 120"/>
          <p:cNvSpPr>
            <a:spLocks noChangeArrowheads="1"/>
          </p:cNvSpPr>
          <p:nvPr/>
        </p:nvSpPr>
        <p:spPr bwMode="auto">
          <a:xfrm>
            <a:off x="5343940" y="2648724"/>
            <a:ext cx="2437620" cy="2437620"/>
          </a:xfrm>
          <a:prstGeom prst="ellipse">
            <a:avLst/>
          </a:prstGeom>
          <a:solidFill>
            <a:srgbClr val="8C8C8C"/>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12" name="Oval 121"/>
          <p:cNvSpPr>
            <a:spLocks noChangeArrowheads="1"/>
          </p:cNvSpPr>
          <p:nvPr/>
        </p:nvSpPr>
        <p:spPr bwMode="auto">
          <a:xfrm>
            <a:off x="5343940" y="2648724"/>
            <a:ext cx="2437620" cy="2437620"/>
          </a:xfrm>
          <a:prstGeom prst="ellipse">
            <a:avLst/>
          </a:prstGeom>
          <a:solidFill>
            <a:srgbClr val="8B8B8B"/>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13" name="Oval 122"/>
          <p:cNvSpPr>
            <a:spLocks noChangeArrowheads="1"/>
          </p:cNvSpPr>
          <p:nvPr/>
        </p:nvSpPr>
        <p:spPr bwMode="auto">
          <a:xfrm>
            <a:off x="5354401" y="2659186"/>
            <a:ext cx="2416696" cy="2416696"/>
          </a:xfrm>
          <a:prstGeom prst="ellipse">
            <a:avLst/>
          </a:prstGeom>
          <a:solidFill>
            <a:srgbClr val="8B8B8B"/>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14" name="Oval 123"/>
          <p:cNvSpPr>
            <a:spLocks noChangeArrowheads="1"/>
          </p:cNvSpPr>
          <p:nvPr/>
        </p:nvSpPr>
        <p:spPr bwMode="auto">
          <a:xfrm>
            <a:off x="5364862" y="2669647"/>
            <a:ext cx="2395772" cy="2395773"/>
          </a:xfrm>
          <a:prstGeom prst="ellipse">
            <a:avLst/>
          </a:prstGeom>
          <a:solidFill>
            <a:srgbClr val="8A8A8A"/>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15" name="Oval 124"/>
          <p:cNvSpPr>
            <a:spLocks noChangeArrowheads="1"/>
          </p:cNvSpPr>
          <p:nvPr/>
        </p:nvSpPr>
        <p:spPr bwMode="auto">
          <a:xfrm>
            <a:off x="5364862" y="2669647"/>
            <a:ext cx="2395772" cy="2395773"/>
          </a:xfrm>
          <a:prstGeom prst="ellipse">
            <a:avLst/>
          </a:prstGeom>
          <a:solidFill>
            <a:srgbClr val="898989"/>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16" name="Oval 125"/>
          <p:cNvSpPr>
            <a:spLocks noChangeArrowheads="1"/>
          </p:cNvSpPr>
          <p:nvPr/>
        </p:nvSpPr>
        <p:spPr bwMode="auto">
          <a:xfrm>
            <a:off x="5375324" y="2680109"/>
            <a:ext cx="2374849" cy="2374849"/>
          </a:xfrm>
          <a:prstGeom prst="ellipse">
            <a:avLst/>
          </a:prstGeom>
          <a:solidFill>
            <a:srgbClr val="898989"/>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17" name="Oval 126"/>
          <p:cNvSpPr>
            <a:spLocks noChangeArrowheads="1"/>
          </p:cNvSpPr>
          <p:nvPr/>
        </p:nvSpPr>
        <p:spPr bwMode="auto">
          <a:xfrm>
            <a:off x="5385786" y="2690571"/>
            <a:ext cx="2353925" cy="2353925"/>
          </a:xfrm>
          <a:prstGeom prst="ellipse">
            <a:avLst/>
          </a:prstGeom>
          <a:solidFill>
            <a:srgbClr val="888888"/>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18" name="Oval 127"/>
          <p:cNvSpPr>
            <a:spLocks noChangeArrowheads="1"/>
          </p:cNvSpPr>
          <p:nvPr/>
        </p:nvSpPr>
        <p:spPr bwMode="auto">
          <a:xfrm>
            <a:off x="5385786" y="2690571"/>
            <a:ext cx="2353925" cy="2353925"/>
          </a:xfrm>
          <a:prstGeom prst="ellipse">
            <a:avLst/>
          </a:prstGeom>
          <a:solidFill>
            <a:srgbClr val="888888"/>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19" name="Oval 128"/>
          <p:cNvSpPr>
            <a:spLocks noChangeArrowheads="1"/>
          </p:cNvSpPr>
          <p:nvPr/>
        </p:nvSpPr>
        <p:spPr bwMode="auto">
          <a:xfrm>
            <a:off x="5396248" y="2701033"/>
            <a:ext cx="2333001" cy="2333001"/>
          </a:xfrm>
          <a:prstGeom prst="ellipse">
            <a:avLst/>
          </a:prstGeom>
          <a:solidFill>
            <a:srgbClr val="878787"/>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20" name="Oval 129"/>
          <p:cNvSpPr>
            <a:spLocks noChangeArrowheads="1"/>
          </p:cNvSpPr>
          <p:nvPr/>
        </p:nvSpPr>
        <p:spPr bwMode="auto">
          <a:xfrm>
            <a:off x="5406710" y="2711495"/>
            <a:ext cx="2312077" cy="2312077"/>
          </a:xfrm>
          <a:prstGeom prst="ellipse">
            <a:avLst/>
          </a:prstGeom>
          <a:solidFill>
            <a:srgbClr val="868686"/>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21" name="Oval 130"/>
          <p:cNvSpPr>
            <a:spLocks noChangeArrowheads="1"/>
          </p:cNvSpPr>
          <p:nvPr/>
        </p:nvSpPr>
        <p:spPr bwMode="auto">
          <a:xfrm>
            <a:off x="5406710" y="2711495"/>
            <a:ext cx="2312077" cy="2312077"/>
          </a:xfrm>
          <a:prstGeom prst="ellipse">
            <a:avLst/>
          </a:prstGeom>
          <a:solidFill>
            <a:srgbClr val="868686"/>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22" name="Oval 131"/>
          <p:cNvSpPr>
            <a:spLocks noChangeArrowheads="1"/>
          </p:cNvSpPr>
          <p:nvPr/>
        </p:nvSpPr>
        <p:spPr bwMode="auto">
          <a:xfrm>
            <a:off x="5417172" y="2721957"/>
            <a:ext cx="2291153" cy="2291153"/>
          </a:xfrm>
          <a:prstGeom prst="ellipse">
            <a:avLst/>
          </a:prstGeom>
          <a:solidFill>
            <a:srgbClr val="858585"/>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23" name="Oval 132"/>
          <p:cNvSpPr>
            <a:spLocks noChangeArrowheads="1"/>
          </p:cNvSpPr>
          <p:nvPr/>
        </p:nvSpPr>
        <p:spPr bwMode="auto">
          <a:xfrm>
            <a:off x="5427634" y="2732419"/>
            <a:ext cx="2270229" cy="2270229"/>
          </a:xfrm>
          <a:prstGeom prst="ellipse">
            <a:avLst/>
          </a:prstGeom>
          <a:solidFill>
            <a:srgbClr val="848484"/>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24" name="Oval 133"/>
          <p:cNvSpPr>
            <a:spLocks noChangeArrowheads="1"/>
          </p:cNvSpPr>
          <p:nvPr/>
        </p:nvSpPr>
        <p:spPr bwMode="auto">
          <a:xfrm>
            <a:off x="5438096" y="2742881"/>
            <a:ext cx="2249305" cy="2249306"/>
          </a:xfrm>
          <a:prstGeom prst="ellipse">
            <a:avLst/>
          </a:prstGeom>
          <a:solidFill>
            <a:srgbClr val="848484"/>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25" name="Oval 134"/>
          <p:cNvSpPr>
            <a:spLocks noChangeArrowheads="1"/>
          </p:cNvSpPr>
          <p:nvPr/>
        </p:nvSpPr>
        <p:spPr bwMode="auto">
          <a:xfrm>
            <a:off x="5438096" y="2742881"/>
            <a:ext cx="2249305" cy="2249306"/>
          </a:xfrm>
          <a:prstGeom prst="ellipse">
            <a:avLst/>
          </a:prstGeom>
          <a:solidFill>
            <a:srgbClr val="838383"/>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26" name="Oval 135"/>
          <p:cNvSpPr>
            <a:spLocks noChangeArrowheads="1"/>
          </p:cNvSpPr>
          <p:nvPr/>
        </p:nvSpPr>
        <p:spPr bwMode="auto">
          <a:xfrm>
            <a:off x="5448558" y="2753343"/>
            <a:ext cx="2228382" cy="2228382"/>
          </a:xfrm>
          <a:prstGeom prst="ellipse">
            <a:avLst/>
          </a:prstGeom>
          <a:solidFill>
            <a:srgbClr val="838383"/>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27" name="Oval 136"/>
          <p:cNvSpPr>
            <a:spLocks noChangeArrowheads="1"/>
          </p:cNvSpPr>
          <p:nvPr/>
        </p:nvSpPr>
        <p:spPr bwMode="auto">
          <a:xfrm>
            <a:off x="5459020" y="2763805"/>
            <a:ext cx="2207458" cy="2207458"/>
          </a:xfrm>
          <a:prstGeom prst="ellipse">
            <a:avLst/>
          </a:prstGeom>
          <a:solidFill>
            <a:srgbClr val="828282"/>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28" name="Oval 137"/>
          <p:cNvSpPr>
            <a:spLocks noChangeArrowheads="1"/>
          </p:cNvSpPr>
          <p:nvPr/>
        </p:nvSpPr>
        <p:spPr bwMode="auto">
          <a:xfrm>
            <a:off x="5459020" y="2763805"/>
            <a:ext cx="2207458" cy="2207458"/>
          </a:xfrm>
          <a:prstGeom prst="ellipse">
            <a:avLst/>
          </a:prstGeom>
          <a:solidFill>
            <a:srgbClr val="818181"/>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29" name="Oval 138"/>
          <p:cNvSpPr>
            <a:spLocks noChangeArrowheads="1"/>
          </p:cNvSpPr>
          <p:nvPr/>
        </p:nvSpPr>
        <p:spPr bwMode="auto">
          <a:xfrm>
            <a:off x="5469482" y="2774267"/>
            <a:ext cx="2186534" cy="2186534"/>
          </a:xfrm>
          <a:prstGeom prst="ellipse">
            <a:avLst/>
          </a:prstGeom>
          <a:solidFill>
            <a:srgbClr val="818181"/>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30" name="Oval 139"/>
          <p:cNvSpPr>
            <a:spLocks noChangeArrowheads="1"/>
          </p:cNvSpPr>
          <p:nvPr/>
        </p:nvSpPr>
        <p:spPr bwMode="auto">
          <a:xfrm>
            <a:off x="5479944" y="2784729"/>
            <a:ext cx="2165610" cy="2165611"/>
          </a:xfrm>
          <a:prstGeom prst="ellipse">
            <a:avLst/>
          </a:prstGeom>
          <a:solidFill>
            <a:srgbClr val="808080"/>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31" name="Oval 140"/>
          <p:cNvSpPr>
            <a:spLocks noChangeArrowheads="1"/>
          </p:cNvSpPr>
          <p:nvPr/>
        </p:nvSpPr>
        <p:spPr bwMode="auto">
          <a:xfrm>
            <a:off x="5479944" y="2784729"/>
            <a:ext cx="2165610" cy="2165611"/>
          </a:xfrm>
          <a:prstGeom prst="ellipse">
            <a:avLst/>
          </a:prstGeom>
          <a:solidFill>
            <a:srgbClr val="7F7F7F"/>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32" name="Oval 141"/>
          <p:cNvSpPr>
            <a:spLocks noChangeArrowheads="1"/>
          </p:cNvSpPr>
          <p:nvPr/>
        </p:nvSpPr>
        <p:spPr bwMode="auto">
          <a:xfrm>
            <a:off x="5490406" y="2795191"/>
            <a:ext cx="2144686" cy="2144688"/>
          </a:xfrm>
          <a:prstGeom prst="ellipse">
            <a:avLst/>
          </a:prstGeom>
          <a:solidFill>
            <a:srgbClr val="7F7F7F"/>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33" name="Oval 142"/>
          <p:cNvSpPr>
            <a:spLocks noChangeArrowheads="1"/>
          </p:cNvSpPr>
          <p:nvPr/>
        </p:nvSpPr>
        <p:spPr bwMode="auto">
          <a:xfrm>
            <a:off x="5500867" y="2805652"/>
            <a:ext cx="2123764" cy="2123764"/>
          </a:xfrm>
          <a:prstGeom prst="ellipse">
            <a:avLst/>
          </a:prstGeom>
          <a:solidFill>
            <a:srgbClr val="7E7E7E"/>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34" name="Oval 143"/>
          <p:cNvSpPr>
            <a:spLocks noChangeArrowheads="1"/>
          </p:cNvSpPr>
          <p:nvPr/>
        </p:nvSpPr>
        <p:spPr bwMode="auto">
          <a:xfrm>
            <a:off x="5500867" y="2805652"/>
            <a:ext cx="2123764" cy="2123764"/>
          </a:xfrm>
          <a:prstGeom prst="ellipse">
            <a:avLst/>
          </a:prstGeom>
          <a:solidFill>
            <a:srgbClr val="7D7D7D"/>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35" name="Oval 144"/>
          <p:cNvSpPr>
            <a:spLocks noChangeArrowheads="1"/>
          </p:cNvSpPr>
          <p:nvPr/>
        </p:nvSpPr>
        <p:spPr bwMode="auto">
          <a:xfrm>
            <a:off x="5511329" y="2816114"/>
            <a:ext cx="2102840" cy="2102840"/>
          </a:xfrm>
          <a:prstGeom prst="ellipse">
            <a:avLst/>
          </a:prstGeom>
          <a:solidFill>
            <a:srgbClr val="7D7D7D"/>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36" name="Oval 145"/>
          <p:cNvSpPr>
            <a:spLocks noChangeArrowheads="1"/>
          </p:cNvSpPr>
          <p:nvPr/>
        </p:nvSpPr>
        <p:spPr bwMode="auto">
          <a:xfrm>
            <a:off x="5521791" y="2826576"/>
            <a:ext cx="2081916" cy="2081916"/>
          </a:xfrm>
          <a:prstGeom prst="ellipse">
            <a:avLst/>
          </a:prstGeom>
          <a:solidFill>
            <a:srgbClr val="7C7C7C"/>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37" name="Oval 146"/>
          <p:cNvSpPr>
            <a:spLocks noChangeArrowheads="1"/>
          </p:cNvSpPr>
          <p:nvPr/>
        </p:nvSpPr>
        <p:spPr bwMode="auto">
          <a:xfrm>
            <a:off x="5521791" y="2826576"/>
            <a:ext cx="2081916" cy="2081916"/>
          </a:xfrm>
          <a:prstGeom prst="ellipse">
            <a:avLst/>
          </a:prstGeom>
          <a:solidFill>
            <a:srgbClr val="7C7C7C"/>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38" name="Oval 147"/>
          <p:cNvSpPr>
            <a:spLocks noChangeArrowheads="1"/>
          </p:cNvSpPr>
          <p:nvPr/>
        </p:nvSpPr>
        <p:spPr bwMode="auto">
          <a:xfrm>
            <a:off x="5532253" y="2837038"/>
            <a:ext cx="2060992" cy="2060992"/>
          </a:xfrm>
          <a:prstGeom prst="ellipse">
            <a:avLst/>
          </a:prstGeom>
          <a:solidFill>
            <a:srgbClr val="7B7B7B"/>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39" name="Oval 148"/>
          <p:cNvSpPr>
            <a:spLocks noChangeArrowheads="1"/>
          </p:cNvSpPr>
          <p:nvPr/>
        </p:nvSpPr>
        <p:spPr bwMode="auto">
          <a:xfrm>
            <a:off x="5542715" y="2847500"/>
            <a:ext cx="2040068" cy="2040068"/>
          </a:xfrm>
          <a:prstGeom prst="ellipse">
            <a:avLst/>
          </a:prstGeom>
          <a:solidFill>
            <a:srgbClr val="7A7A7A"/>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40" name="Oval 149"/>
          <p:cNvSpPr>
            <a:spLocks noChangeArrowheads="1"/>
          </p:cNvSpPr>
          <p:nvPr/>
        </p:nvSpPr>
        <p:spPr bwMode="auto">
          <a:xfrm>
            <a:off x="5542715" y="2847500"/>
            <a:ext cx="2040068" cy="2040068"/>
          </a:xfrm>
          <a:prstGeom prst="ellipse">
            <a:avLst/>
          </a:prstGeom>
          <a:solidFill>
            <a:srgbClr val="7A7A7A"/>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41" name="Oval 150"/>
          <p:cNvSpPr>
            <a:spLocks noChangeArrowheads="1"/>
          </p:cNvSpPr>
          <p:nvPr/>
        </p:nvSpPr>
        <p:spPr bwMode="auto">
          <a:xfrm>
            <a:off x="5553177" y="2857962"/>
            <a:ext cx="2019144" cy="2019144"/>
          </a:xfrm>
          <a:prstGeom prst="ellipse">
            <a:avLst/>
          </a:prstGeom>
          <a:solidFill>
            <a:srgbClr val="797979"/>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42" name="Oval 151"/>
          <p:cNvSpPr>
            <a:spLocks noChangeArrowheads="1"/>
          </p:cNvSpPr>
          <p:nvPr/>
        </p:nvSpPr>
        <p:spPr bwMode="auto">
          <a:xfrm>
            <a:off x="5563639" y="2868424"/>
            <a:ext cx="1998220" cy="1998221"/>
          </a:xfrm>
          <a:prstGeom prst="ellipse">
            <a:avLst/>
          </a:prstGeom>
          <a:solidFill>
            <a:srgbClr val="787878"/>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43" name="Oval 152"/>
          <p:cNvSpPr>
            <a:spLocks noChangeArrowheads="1"/>
          </p:cNvSpPr>
          <p:nvPr/>
        </p:nvSpPr>
        <p:spPr bwMode="auto">
          <a:xfrm>
            <a:off x="5563639" y="2868424"/>
            <a:ext cx="1998220" cy="1998221"/>
          </a:xfrm>
          <a:prstGeom prst="ellipse">
            <a:avLst/>
          </a:prstGeom>
          <a:solidFill>
            <a:srgbClr val="787878"/>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44" name="Oval 153"/>
          <p:cNvSpPr>
            <a:spLocks noChangeArrowheads="1"/>
          </p:cNvSpPr>
          <p:nvPr/>
        </p:nvSpPr>
        <p:spPr bwMode="auto">
          <a:xfrm>
            <a:off x="5574101" y="2878886"/>
            <a:ext cx="1977297" cy="1977297"/>
          </a:xfrm>
          <a:prstGeom prst="ellipse">
            <a:avLst/>
          </a:prstGeom>
          <a:solidFill>
            <a:srgbClr val="777777"/>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45" name="Oval 154"/>
          <p:cNvSpPr>
            <a:spLocks noChangeArrowheads="1"/>
          </p:cNvSpPr>
          <p:nvPr/>
        </p:nvSpPr>
        <p:spPr bwMode="auto">
          <a:xfrm>
            <a:off x="5584563" y="2889348"/>
            <a:ext cx="1956373" cy="1956373"/>
          </a:xfrm>
          <a:prstGeom prst="ellipse">
            <a:avLst/>
          </a:prstGeom>
          <a:solidFill>
            <a:srgbClr val="777777"/>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46" name="Oval 155"/>
          <p:cNvSpPr>
            <a:spLocks noChangeArrowheads="1"/>
          </p:cNvSpPr>
          <p:nvPr/>
        </p:nvSpPr>
        <p:spPr bwMode="auto">
          <a:xfrm>
            <a:off x="5595025" y="2899810"/>
            <a:ext cx="1935449" cy="1935449"/>
          </a:xfrm>
          <a:prstGeom prst="ellipse">
            <a:avLst/>
          </a:prstGeom>
          <a:solidFill>
            <a:srgbClr val="767676"/>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47" name="Oval 156"/>
          <p:cNvSpPr>
            <a:spLocks noChangeArrowheads="1"/>
          </p:cNvSpPr>
          <p:nvPr/>
        </p:nvSpPr>
        <p:spPr bwMode="auto">
          <a:xfrm>
            <a:off x="5595025" y="2899810"/>
            <a:ext cx="1935449" cy="1935449"/>
          </a:xfrm>
          <a:prstGeom prst="ellipse">
            <a:avLst/>
          </a:prstGeom>
          <a:solidFill>
            <a:srgbClr val="757575"/>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48" name="Oval 157"/>
          <p:cNvSpPr>
            <a:spLocks noChangeArrowheads="1"/>
          </p:cNvSpPr>
          <p:nvPr/>
        </p:nvSpPr>
        <p:spPr bwMode="auto">
          <a:xfrm>
            <a:off x="5605487" y="2910272"/>
            <a:ext cx="1914525" cy="1914525"/>
          </a:xfrm>
          <a:prstGeom prst="ellipse">
            <a:avLst/>
          </a:prstGeom>
          <a:solidFill>
            <a:srgbClr val="757575"/>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49" name="Oval 158"/>
          <p:cNvSpPr>
            <a:spLocks noChangeArrowheads="1"/>
          </p:cNvSpPr>
          <p:nvPr/>
        </p:nvSpPr>
        <p:spPr bwMode="auto">
          <a:xfrm>
            <a:off x="5615949" y="2920732"/>
            <a:ext cx="1893601" cy="1893601"/>
          </a:xfrm>
          <a:prstGeom prst="ellipse">
            <a:avLst/>
          </a:prstGeom>
          <a:solidFill>
            <a:srgbClr val="747474"/>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50" name="Oval 159"/>
          <p:cNvSpPr>
            <a:spLocks noChangeArrowheads="1"/>
          </p:cNvSpPr>
          <p:nvPr/>
        </p:nvSpPr>
        <p:spPr bwMode="auto">
          <a:xfrm>
            <a:off x="5615949" y="2920732"/>
            <a:ext cx="1893601" cy="1893601"/>
          </a:xfrm>
          <a:prstGeom prst="ellipse">
            <a:avLst/>
          </a:prstGeom>
          <a:solidFill>
            <a:srgbClr val="737373"/>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51" name="Oval 160"/>
          <p:cNvSpPr>
            <a:spLocks noChangeArrowheads="1"/>
          </p:cNvSpPr>
          <p:nvPr/>
        </p:nvSpPr>
        <p:spPr bwMode="auto">
          <a:xfrm>
            <a:off x="5626411" y="2931194"/>
            <a:ext cx="1872677" cy="1872677"/>
          </a:xfrm>
          <a:prstGeom prst="ellipse">
            <a:avLst/>
          </a:prstGeom>
          <a:solidFill>
            <a:srgbClr val="737373"/>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52" name="Oval 161"/>
          <p:cNvSpPr>
            <a:spLocks noChangeArrowheads="1"/>
          </p:cNvSpPr>
          <p:nvPr/>
        </p:nvSpPr>
        <p:spPr bwMode="auto">
          <a:xfrm>
            <a:off x="5636872" y="2941656"/>
            <a:ext cx="1851754" cy="1851754"/>
          </a:xfrm>
          <a:prstGeom prst="ellipse">
            <a:avLst/>
          </a:prstGeom>
          <a:solidFill>
            <a:srgbClr val="727272"/>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53" name="Oval 162"/>
          <p:cNvSpPr>
            <a:spLocks noChangeArrowheads="1"/>
          </p:cNvSpPr>
          <p:nvPr/>
        </p:nvSpPr>
        <p:spPr bwMode="auto">
          <a:xfrm>
            <a:off x="5636872" y="2941656"/>
            <a:ext cx="1851754" cy="1851754"/>
          </a:xfrm>
          <a:prstGeom prst="ellipse">
            <a:avLst/>
          </a:prstGeom>
          <a:solidFill>
            <a:srgbClr val="727272"/>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54" name="Oval 163"/>
          <p:cNvSpPr>
            <a:spLocks noChangeArrowheads="1"/>
          </p:cNvSpPr>
          <p:nvPr/>
        </p:nvSpPr>
        <p:spPr bwMode="auto">
          <a:xfrm>
            <a:off x="5647334" y="2952118"/>
            <a:ext cx="1830830" cy="1830831"/>
          </a:xfrm>
          <a:prstGeom prst="ellipse">
            <a:avLst/>
          </a:prstGeom>
          <a:solidFill>
            <a:srgbClr val="717171"/>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55" name="Oval 164"/>
          <p:cNvSpPr>
            <a:spLocks noChangeArrowheads="1"/>
          </p:cNvSpPr>
          <p:nvPr/>
        </p:nvSpPr>
        <p:spPr bwMode="auto">
          <a:xfrm>
            <a:off x="5657796" y="2962580"/>
            <a:ext cx="1809906" cy="1809907"/>
          </a:xfrm>
          <a:prstGeom prst="ellipse">
            <a:avLst/>
          </a:prstGeom>
          <a:solidFill>
            <a:srgbClr val="707070"/>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56" name="Oval 165"/>
          <p:cNvSpPr>
            <a:spLocks noChangeArrowheads="1"/>
          </p:cNvSpPr>
          <p:nvPr/>
        </p:nvSpPr>
        <p:spPr bwMode="auto">
          <a:xfrm>
            <a:off x="5657796" y="2962580"/>
            <a:ext cx="1809906" cy="1809907"/>
          </a:xfrm>
          <a:prstGeom prst="ellipse">
            <a:avLst/>
          </a:prstGeom>
          <a:solidFill>
            <a:srgbClr val="707070"/>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57" name="Oval 166"/>
          <p:cNvSpPr>
            <a:spLocks noChangeArrowheads="1"/>
          </p:cNvSpPr>
          <p:nvPr/>
        </p:nvSpPr>
        <p:spPr bwMode="auto">
          <a:xfrm>
            <a:off x="5668258" y="2973042"/>
            <a:ext cx="1788983" cy="1788983"/>
          </a:xfrm>
          <a:prstGeom prst="ellipse">
            <a:avLst/>
          </a:prstGeom>
          <a:solidFill>
            <a:srgbClr val="6F6F6F"/>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58" name="Oval 167"/>
          <p:cNvSpPr>
            <a:spLocks noChangeArrowheads="1"/>
          </p:cNvSpPr>
          <p:nvPr/>
        </p:nvSpPr>
        <p:spPr bwMode="auto">
          <a:xfrm>
            <a:off x="5678719" y="2983504"/>
            <a:ext cx="1768059" cy="1768059"/>
          </a:xfrm>
          <a:prstGeom prst="ellipse">
            <a:avLst/>
          </a:prstGeom>
          <a:solidFill>
            <a:srgbClr val="6E6E6E"/>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59" name="Oval 168"/>
          <p:cNvSpPr>
            <a:spLocks noChangeArrowheads="1"/>
          </p:cNvSpPr>
          <p:nvPr/>
        </p:nvSpPr>
        <p:spPr bwMode="auto">
          <a:xfrm>
            <a:off x="5678719" y="2983504"/>
            <a:ext cx="1768059" cy="1768059"/>
          </a:xfrm>
          <a:prstGeom prst="ellipse">
            <a:avLst/>
          </a:prstGeom>
          <a:solidFill>
            <a:srgbClr val="6E6E6E"/>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60" name="Oval 169"/>
          <p:cNvSpPr>
            <a:spLocks noChangeArrowheads="1"/>
          </p:cNvSpPr>
          <p:nvPr/>
        </p:nvSpPr>
        <p:spPr bwMode="auto">
          <a:xfrm>
            <a:off x="5689181" y="2993966"/>
            <a:ext cx="1747135" cy="1747136"/>
          </a:xfrm>
          <a:prstGeom prst="ellipse">
            <a:avLst/>
          </a:prstGeom>
          <a:solidFill>
            <a:srgbClr val="6D6D6D"/>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61" name="Oval 170"/>
          <p:cNvSpPr>
            <a:spLocks noChangeArrowheads="1"/>
          </p:cNvSpPr>
          <p:nvPr/>
        </p:nvSpPr>
        <p:spPr bwMode="auto">
          <a:xfrm>
            <a:off x="5699643" y="3004428"/>
            <a:ext cx="1726212" cy="1726212"/>
          </a:xfrm>
          <a:prstGeom prst="ellipse">
            <a:avLst/>
          </a:prstGeom>
          <a:solidFill>
            <a:srgbClr val="6D6D6D"/>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62" name="Oval 171"/>
          <p:cNvSpPr>
            <a:spLocks noChangeArrowheads="1"/>
          </p:cNvSpPr>
          <p:nvPr/>
        </p:nvSpPr>
        <p:spPr bwMode="auto">
          <a:xfrm>
            <a:off x="5699643" y="3004428"/>
            <a:ext cx="1726212" cy="1726212"/>
          </a:xfrm>
          <a:prstGeom prst="ellipse">
            <a:avLst/>
          </a:prstGeom>
          <a:solidFill>
            <a:srgbClr val="6C6C6C"/>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63" name="Oval 172"/>
          <p:cNvSpPr>
            <a:spLocks noChangeArrowheads="1"/>
          </p:cNvSpPr>
          <p:nvPr/>
        </p:nvSpPr>
        <p:spPr bwMode="auto">
          <a:xfrm>
            <a:off x="5710105" y="3014890"/>
            <a:ext cx="1705288" cy="1705288"/>
          </a:xfrm>
          <a:prstGeom prst="ellipse">
            <a:avLst/>
          </a:prstGeom>
          <a:solidFill>
            <a:srgbClr val="6B6B6B"/>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64" name="Oval 173"/>
          <p:cNvSpPr>
            <a:spLocks noChangeArrowheads="1"/>
          </p:cNvSpPr>
          <p:nvPr/>
        </p:nvSpPr>
        <p:spPr bwMode="auto">
          <a:xfrm>
            <a:off x="5720567" y="3025352"/>
            <a:ext cx="1684364" cy="1684364"/>
          </a:xfrm>
          <a:prstGeom prst="ellipse">
            <a:avLst/>
          </a:prstGeom>
          <a:solidFill>
            <a:srgbClr val="6B6B6B"/>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65" name="Oval 174"/>
          <p:cNvSpPr>
            <a:spLocks noChangeArrowheads="1"/>
          </p:cNvSpPr>
          <p:nvPr/>
        </p:nvSpPr>
        <p:spPr bwMode="auto">
          <a:xfrm>
            <a:off x="5720567" y="3025352"/>
            <a:ext cx="1684364" cy="1684364"/>
          </a:xfrm>
          <a:prstGeom prst="ellipse">
            <a:avLst/>
          </a:prstGeom>
          <a:solidFill>
            <a:srgbClr val="6A6A6A"/>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66" name="Oval 175"/>
          <p:cNvSpPr>
            <a:spLocks noChangeArrowheads="1"/>
          </p:cNvSpPr>
          <p:nvPr/>
        </p:nvSpPr>
        <p:spPr bwMode="auto">
          <a:xfrm>
            <a:off x="5731029" y="3035814"/>
            <a:ext cx="1663440" cy="1663440"/>
          </a:xfrm>
          <a:prstGeom prst="ellipse">
            <a:avLst/>
          </a:prstGeom>
          <a:solidFill>
            <a:srgbClr val="696969"/>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67" name="Oval 176"/>
          <p:cNvSpPr>
            <a:spLocks noChangeArrowheads="1"/>
          </p:cNvSpPr>
          <p:nvPr/>
        </p:nvSpPr>
        <p:spPr bwMode="auto">
          <a:xfrm>
            <a:off x="5741491" y="3046276"/>
            <a:ext cx="1642516" cy="1642516"/>
          </a:xfrm>
          <a:prstGeom prst="ellipse">
            <a:avLst/>
          </a:prstGeom>
          <a:solidFill>
            <a:srgbClr val="696969"/>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68" name="Oval 177"/>
          <p:cNvSpPr>
            <a:spLocks noChangeArrowheads="1"/>
          </p:cNvSpPr>
          <p:nvPr/>
        </p:nvSpPr>
        <p:spPr bwMode="auto">
          <a:xfrm>
            <a:off x="5751952" y="3056737"/>
            <a:ext cx="1621592" cy="1621592"/>
          </a:xfrm>
          <a:prstGeom prst="ellipse">
            <a:avLst/>
          </a:prstGeom>
          <a:solidFill>
            <a:srgbClr val="686868"/>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69" name="Oval 178"/>
          <p:cNvSpPr>
            <a:spLocks noChangeArrowheads="1"/>
          </p:cNvSpPr>
          <p:nvPr/>
        </p:nvSpPr>
        <p:spPr bwMode="auto">
          <a:xfrm>
            <a:off x="5751952" y="3056737"/>
            <a:ext cx="1621592" cy="1621592"/>
          </a:xfrm>
          <a:prstGeom prst="ellipse">
            <a:avLst/>
          </a:prstGeom>
          <a:solidFill>
            <a:srgbClr val="686868"/>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70" name="Oval 179"/>
          <p:cNvSpPr>
            <a:spLocks noChangeArrowheads="1"/>
          </p:cNvSpPr>
          <p:nvPr/>
        </p:nvSpPr>
        <p:spPr bwMode="auto">
          <a:xfrm>
            <a:off x="5762414" y="3067199"/>
            <a:ext cx="1600669" cy="1600669"/>
          </a:xfrm>
          <a:prstGeom prst="ellipse">
            <a:avLst/>
          </a:prstGeom>
          <a:solidFill>
            <a:srgbClr val="676767"/>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71" name="Oval 180"/>
          <p:cNvSpPr>
            <a:spLocks noChangeArrowheads="1"/>
          </p:cNvSpPr>
          <p:nvPr/>
        </p:nvSpPr>
        <p:spPr bwMode="auto">
          <a:xfrm>
            <a:off x="5772876" y="3077661"/>
            <a:ext cx="1579745" cy="1579745"/>
          </a:xfrm>
          <a:prstGeom prst="ellipse">
            <a:avLst/>
          </a:prstGeom>
          <a:solidFill>
            <a:srgbClr val="666666"/>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72" name="Oval 181"/>
          <p:cNvSpPr>
            <a:spLocks noChangeArrowheads="1"/>
          </p:cNvSpPr>
          <p:nvPr/>
        </p:nvSpPr>
        <p:spPr bwMode="auto">
          <a:xfrm>
            <a:off x="5772876" y="3077661"/>
            <a:ext cx="1579745" cy="1579745"/>
          </a:xfrm>
          <a:prstGeom prst="ellipse">
            <a:avLst/>
          </a:prstGeom>
          <a:solidFill>
            <a:srgbClr val="666666"/>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73" name="Oval 182"/>
          <p:cNvSpPr>
            <a:spLocks noChangeArrowheads="1"/>
          </p:cNvSpPr>
          <p:nvPr/>
        </p:nvSpPr>
        <p:spPr bwMode="auto">
          <a:xfrm>
            <a:off x="5783338" y="3088123"/>
            <a:ext cx="1558821" cy="1558821"/>
          </a:xfrm>
          <a:prstGeom prst="ellipse">
            <a:avLst/>
          </a:prstGeom>
          <a:solidFill>
            <a:srgbClr val="656565"/>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74" name="Oval 183"/>
          <p:cNvSpPr>
            <a:spLocks noChangeArrowheads="1"/>
          </p:cNvSpPr>
          <p:nvPr/>
        </p:nvSpPr>
        <p:spPr bwMode="auto">
          <a:xfrm>
            <a:off x="5793800" y="3098585"/>
            <a:ext cx="1537897" cy="1537897"/>
          </a:xfrm>
          <a:prstGeom prst="ellipse">
            <a:avLst/>
          </a:prstGeom>
          <a:solidFill>
            <a:srgbClr val="646464"/>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75" name="Oval 184"/>
          <p:cNvSpPr>
            <a:spLocks noChangeArrowheads="1"/>
          </p:cNvSpPr>
          <p:nvPr/>
        </p:nvSpPr>
        <p:spPr bwMode="auto">
          <a:xfrm>
            <a:off x="5793800" y="3098585"/>
            <a:ext cx="1537897" cy="1537897"/>
          </a:xfrm>
          <a:prstGeom prst="ellipse">
            <a:avLst/>
          </a:prstGeom>
          <a:solidFill>
            <a:srgbClr val="646464"/>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76" name="Oval 185"/>
          <p:cNvSpPr>
            <a:spLocks noChangeArrowheads="1"/>
          </p:cNvSpPr>
          <p:nvPr/>
        </p:nvSpPr>
        <p:spPr bwMode="auto">
          <a:xfrm>
            <a:off x="5804262" y="3109047"/>
            <a:ext cx="1516973" cy="1516973"/>
          </a:xfrm>
          <a:prstGeom prst="ellipse">
            <a:avLst/>
          </a:prstGeom>
          <a:solidFill>
            <a:srgbClr val="636363"/>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77" name="Oval 186"/>
          <p:cNvSpPr>
            <a:spLocks noChangeArrowheads="1"/>
          </p:cNvSpPr>
          <p:nvPr/>
        </p:nvSpPr>
        <p:spPr bwMode="auto">
          <a:xfrm>
            <a:off x="5814724" y="3119509"/>
            <a:ext cx="1496049" cy="1496051"/>
          </a:xfrm>
          <a:prstGeom prst="ellipse">
            <a:avLst/>
          </a:prstGeom>
          <a:solidFill>
            <a:srgbClr val="636363"/>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78" name="Oval 187"/>
          <p:cNvSpPr>
            <a:spLocks noChangeArrowheads="1"/>
          </p:cNvSpPr>
          <p:nvPr/>
        </p:nvSpPr>
        <p:spPr bwMode="auto">
          <a:xfrm>
            <a:off x="5814724" y="3119509"/>
            <a:ext cx="1496049" cy="1496051"/>
          </a:xfrm>
          <a:prstGeom prst="ellipse">
            <a:avLst/>
          </a:prstGeom>
          <a:solidFill>
            <a:srgbClr val="626262"/>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79" name="Oval 188"/>
          <p:cNvSpPr>
            <a:spLocks noChangeArrowheads="1"/>
          </p:cNvSpPr>
          <p:nvPr/>
        </p:nvSpPr>
        <p:spPr bwMode="auto">
          <a:xfrm>
            <a:off x="5825186" y="3129971"/>
            <a:ext cx="1475125" cy="1475127"/>
          </a:xfrm>
          <a:prstGeom prst="ellipse">
            <a:avLst/>
          </a:prstGeom>
          <a:solidFill>
            <a:srgbClr val="616161"/>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80" name="Oval 189"/>
          <p:cNvSpPr>
            <a:spLocks noChangeArrowheads="1"/>
          </p:cNvSpPr>
          <p:nvPr/>
        </p:nvSpPr>
        <p:spPr bwMode="auto">
          <a:xfrm>
            <a:off x="5835648" y="3140433"/>
            <a:ext cx="1454203" cy="1454203"/>
          </a:xfrm>
          <a:prstGeom prst="ellipse">
            <a:avLst/>
          </a:prstGeom>
          <a:solidFill>
            <a:srgbClr val="616161"/>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81" name="Oval 190"/>
          <p:cNvSpPr>
            <a:spLocks noChangeArrowheads="1"/>
          </p:cNvSpPr>
          <p:nvPr/>
        </p:nvSpPr>
        <p:spPr bwMode="auto">
          <a:xfrm>
            <a:off x="5835648" y="3140433"/>
            <a:ext cx="1454203" cy="1454203"/>
          </a:xfrm>
          <a:prstGeom prst="ellipse">
            <a:avLst/>
          </a:prstGeom>
          <a:solidFill>
            <a:srgbClr val="606060"/>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82" name="Oval 191"/>
          <p:cNvSpPr>
            <a:spLocks noChangeArrowheads="1"/>
          </p:cNvSpPr>
          <p:nvPr/>
        </p:nvSpPr>
        <p:spPr bwMode="auto">
          <a:xfrm>
            <a:off x="5846110" y="3150895"/>
            <a:ext cx="1433279" cy="1433279"/>
          </a:xfrm>
          <a:prstGeom prst="ellipse">
            <a:avLst/>
          </a:prstGeom>
          <a:solidFill>
            <a:srgbClr val="5F5F5F"/>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83" name="Oval 192"/>
          <p:cNvSpPr>
            <a:spLocks noChangeArrowheads="1"/>
          </p:cNvSpPr>
          <p:nvPr/>
        </p:nvSpPr>
        <p:spPr bwMode="auto">
          <a:xfrm>
            <a:off x="5856572" y="3161357"/>
            <a:ext cx="1412355" cy="1412355"/>
          </a:xfrm>
          <a:prstGeom prst="ellipse">
            <a:avLst/>
          </a:prstGeom>
          <a:solidFill>
            <a:srgbClr val="5F5F5F"/>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84" name="Oval 193"/>
          <p:cNvSpPr>
            <a:spLocks noChangeArrowheads="1"/>
          </p:cNvSpPr>
          <p:nvPr/>
        </p:nvSpPr>
        <p:spPr bwMode="auto">
          <a:xfrm>
            <a:off x="5856572" y="3161357"/>
            <a:ext cx="1412355" cy="1412355"/>
          </a:xfrm>
          <a:prstGeom prst="ellipse">
            <a:avLst/>
          </a:prstGeom>
          <a:solidFill>
            <a:srgbClr val="5E5E5E"/>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85" name="Oval 194"/>
          <p:cNvSpPr>
            <a:spLocks noChangeArrowheads="1"/>
          </p:cNvSpPr>
          <p:nvPr/>
        </p:nvSpPr>
        <p:spPr bwMode="auto">
          <a:xfrm>
            <a:off x="5867034" y="3171819"/>
            <a:ext cx="1391431" cy="1391431"/>
          </a:xfrm>
          <a:prstGeom prst="ellipse">
            <a:avLst/>
          </a:prstGeom>
          <a:solidFill>
            <a:srgbClr val="5D5D5D"/>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86" name="Oval 195"/>
          <p:cNvSpPr>
            <a:spLocks noChangeArrowheads="1"/>
          </p:cNvSpPr>
          <p:nvPr/>
        </p:nvSpPr>
        <p:spPr bwMode="auto">
          <a:xfrm>
            <a:off x="5877496" y="3182281"/>
            <a:ext cx="1370507" cy="1370507"/>
          </a:xfrm>
          <a:prstGeom prst="ellipse">
            <a:avLst/>
          </a:prstGeom>
          <a:solidFill>
            <a:srgbClr val="5D5D5D"/>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87" name="Oval 196"/>
          <p:cNvSpPr>
            <a:spLocks noChangeArrowheads="1"/>
          </p:cNvSpPr>
          <p:nvPr/>
        </p:nvSpPr>
        <p:spPr bwMode="auto">
          <a:xfrm>
            <a:off x="5877496" y="3182281"/>
            <a:ext cx="1370507" cy="1370507"/>
          </a:xfrm>
          <a:prstGeom prst="ellipse">
            <a:avLst/>
          </a:prstGeom>
          <a:solidFill>
            <a:srgbClr val="5C5C5C"/>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88" name="Oval 197"/>
          <p:cNvSpPr>
            <a:spLocks noChangeArrowheads="1"/>
          </p:cNvSpPr>
          <p:nvPr/>
        </p:nvSpPr>
        <p:spPr bwMode="auto">
          <a:xfrm>
            <a:off x="5887957" y="3192742"/>
            <a:ext cx="1349584" cy="1349584"/>
          </a:xfrm>
          <a:prstGeom prst="ellipse">
            <a:avLst/>
          </a:prstGeom>
          <a:solidFill>
            <a:srgbClr val="5C5C5C"/>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89" name="Oval 198"/>
          <p:cNvSpPr>
            <a:spLocks noChangeArrowheads="1"/>
          </p:cNvSpPr>
          <p:nvPr/>
        </p:nvSpPr>
        <p:spPr bwMode="auto">
          <a:xfrm>
            <a:off x="5898419" y="3203204"/>
            <a:ext cx="1328660" cy="1328660"/>
          </a:xfrm>
          <a:prstGeom prst="ellipse">
            <a:avLst/>
          </a:prstGeom>
          <a:solidFill>
            <a:srgbClr val="5B5B5B"/>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90" name="Oval 199"/>
          <p:cNvSpPr>
            <a:spLocks noChangeArrowheads="1"/>
          </p:cNvSpPr>
          <p:nvPr/>
        </p:nvSpPr>
        <p:spPr bwMode="auto">
          <a:xfrm>
            <a:off x="5908881" y="3213666"/>
            <a:ext cx="1307736" cy="1307736"/>
          </a:xfrm>
          <a:prstGeom prst="ellipse">
            <a:avLst/>
          </a:prstGeom>
          <a:solidFill>
            <a:srgbClr val="5A5A5A"/>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91" name="Oval 200"/>
          <p:cNvSpPr>
            <a:spLocks noChangeArrowheads="1"/>
          </p:cNvSpPr>
          <p:nvPr/>
        </p:nvSpPr>
        <p:spPr bwMode="auto">
          <a:xfrm>
            <a:off x="5908881" y="3213666"/>
            <a:ext cx="1307736" cy="1307736"/>
          </a:xfrm>
          <a:prstGeom prst="ellipse">
            <a:avLst/>
          </a:prstGeom>
          <a:solidFill>
            <a:srgbClr val="5A5A5A"/>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92" name="Oval 201"/>
          <p:cNvSpPr>
            <a:spLocks noChangeArrowheads="1"/>
          </p:cNvSpPr>
          <p:nvPr/>
        </p:nvSpPr>
        <p:spPr bwMode="auto">
          <a:xfrm>
            <a:off x="5919343" y="3224128"/>
            <a:ext cx="1286812" cy="1286812"/>
          </a:xfrm>
          <a:prstGeom prst="ellipse">
            <a:avLst/>
          </a:prstGeom>
          <a:solidFill>
            <a:srgbClr val="595959"/>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93" name="Oval 202"/>
          <p:cNvSpPr>
            <a:spLocks noChangeArrowheads="1"/>
          </p:cNvSpPr>
          <p:nvPr/>
        </p:nvSpPr>
        <p:spPr bwMode="auto">
          <a:xfrm>
            <a:off x="5929805" y="3234590"/>
            <a:ext cx="1265888" cy="1265888"/>
          </a:xfrm>
          <a:prstGeom prst="ellipse">
            <a:avLst/>
          </a:prstGeom>
          <a:solidFill>
            <a:srgbClr val="585858"/>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94" name="Oval 203"/>
          <p:cNvSpPr>
            <a:spLocks noChangeArrowheads="1"/>
          </p:cNvSpPr>
          <p:nvPr/>
        </p:nvSpPr>
        <p:spPr bwMode="auto">
          <a:xfrm>
            <a:off x="5929805" y="3234590"/>
            <a:ext cx="1265888" cy="1265888"/>
          </a:xfrm>
          <a:prstGeom prst="ellipse">
            <a:avLst/>
          </a:prstGeom>
          <a:solidFill>
            <a:srgbClr val="585858"/>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95" name="Oval 204"/>
          <p:cNvSpPr>
            <a:spLocks noChangeArrowheads="1"/>
          </p:cNvSpPr>
          <p:nvPr/>
        </p:nvSpPr>
        <p:spPr bwMode="auto">
          <a:xfrm>
            <a:off x="5940267" y="3245052"/>
            <a:ext cx="1244964" cy="1244964"/>
          </a:xfrm>
          <a:prstGeom prst="ellipse">
            <a:avLst/>
          </a:prstGeom>
          <a:solidFill>
            <a:srgbClr val="575757"/>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9" name="Oval 206"/>
          <p:cNvSpPr>
            <a:spLocks noChangeArrowheads="1"/>
          </p:cNvSpPr>
          <p:nvPr/>
        </p:nvSpPr>
        <p:spPr bwMode="auto">
          <a:xfrm>
            <a:off x="5994320" y="3292131"/>
            <a:ext cx="1224040" cy="1224041"/>
          </a:xfrm>
          <a:prstGeom prst="ellipse">
            <a:avLst/>
          </a:prstGeom>
          <a:solidFill>
            <a:srgbClr val="575757"/>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 name="Oval 207"/>
          <p:cNvSpPr>
            <a:spLocks noChangeArrowheads="1"/>
          </p:cNvSpPr>
          <p:nvPr/>
        </p:nvSpPr>
        <p:spPr bwMode="auto">
          <a:xfrm>
            <a:off x="5994320" y="3292131"/>
            <a:ext cx="1224040" cy="1224041"/>
          </a:xfrm>
          <a:prstGeom prst="ellipse">
            <a:avLst/>
          </a:prstGeom>
          <a:solidFill>
            <a:srgbClr val="565656"/>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 name="Oval 208"/>
          <p:cNvSpPr>
            <a:spLocks noChangeArrowheads="1"/>
          </p:cNvSpPr>
          <p:nvPr/>
        </p:nvSpPr>
        <p:spPr bwMode="auto">
          <a:xfrm>
            <a:off x="6004782" y="3302593"/>
            <a:ext cx="1203117" cy="1203117"/>
          </a:xfrm>
          <a:prstGeom prst="ellipse">
            <a:avLst/>
          </a:prstGeom>
          <a:solidFill>
            <a:srgbClr val="555555"/>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3" name="Oval 209"/>
          <p:cNvSpPr>
            <a:spLocks noChangeArrowheads="1"/>
          </p:cNvSpPr>
          <p:nvPr/>
        </p:nvSpPr>
        <p:spPr bwMode="auto">
          <a:xfrm>
            <a:off x="6015244" y="3313055"/>
            <a:ext cx="1182193" cy="1182193"/>
          </a:xfrm>
          <a:prstGeom prst="ellipse">
            <a:avLst/>
          </a:prstGeom>
          <a:solidFill>
            <a:srgbClr val="555555"/>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4" name="Oval 210"/>
          <p:cNvSpPr>
            <a:spLocks noChangeArrowheads="1"/>
          </p:cNvSpPr>
          <p:nvPr/>
        </p:nvSpPr>
        <p:spPr bwMode="auto">
          <a:xfrm>
            <a:off x="6015244" y="3313055"/>
            <a:ext cx="1182193" cy="1182193"/>
          </a:xfrm>
          <a:prstGeom prst="ellipse">
            <a:avLst/>
          </a:prstGeom>
          <a:solidFill>
            <a:srgbClr val="545454"/>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5" name="Oval 211"/>
          <p:cNvSpPr>
            <a:spLocks noChangeArrowheads="1"/>
          </p:cNvSpPr>
          <p:nvPr/>
        </p:nvSpPr>
        <p:spPr bwMode="auto">
          <a:xfrm>
            <a:off x="6025706" y="3323517"/>
            <a:ext cx="1161269" cy="1161269"/>
          </a:xfrm>
          <a:prstGeom prst="ellipse">
            <a:avLst/>
          </a:prstGeom>
          <a:solidFill>
            <a:srgbClr val="535353"/>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6" name="Oval 212"/>
          <p:cNvSpPr>
            <a:spLocks noChangeArrowheads="1"/>
          </p:cNvSpPr>
          <p:nvPr/>
        </p:nvSpPr>
        <p:spPr bwMode="auto">
          <a:xfrm>
            <a:off x="6036168" y="3333978"/>
            <a:ext cx="1140345" cy="1140346"/>
          </a:xfrm>
          <a:prstGeom prst="ellipse">
            <a:avLst/>
          </a:prstGeom>
          <a:solidFill>
            <a:srgbClr val="535353"/>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7" name="Oval 213"/>
          <p:cNvSpPr>
            <a:spLocks noChangeArrowheads="1"/>
          </p:cNvSpPr>
          <p:nvPr/>
        </p:nvSpPr>
        <p:spPr bwMode="auto">
          <a:xfrm>
            <a:off x="6036168" y="3333978"/>
            <a:ext cx="1140345" cy="1140346"/>
          </a:xfrm>
          <a:prstGeom prst="ellipse">
            <a:avLst/>
          </a:prstGeom>
          <a:solidFill>
            <a:srgbClr val="525252"/>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8" name="Oval 214"/>
          <p:cNvSpPr>
            <a:spLocks noChangeArrowheads="1"/>
          </p:cNvSpPr>
          <p:nvPr/>
        </p:nvSpPr>
        <p:spPr bwMode="auto">
          <a:xfrm>
            <a:off x="6046628" y="3344439"/>
            <a:ext cx="1119422" cy="1119422"/>
          </a:xfrm>
          <a:prstGeom prst="ellipse">
            <a:avLst/>
          </a:prstGeom>
          <a:solidFill>
            <a:srgbClr val="525252"/>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9" name="Oval 215"/>
          <p:cNvSpPr>
            <a:spLocks noChangeArrowheads="1"/>
          </p:cNvSpPr>
          <p:nvPr/>
        </p:nvSpPr>
        <p:spPr bwMode="auto">
          <a:xfrm>
            <a:off x="6057090" y="3354901"/>
            <a:ext cx="1098499" cy="1098499"/>
          </a:xfrm>
          <a:prstGeom prst="ellipse">
            <a:avLst/>
          </a:prstGeom>
          <a:solidFill>
            <a:srgbClr val="515151"/>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0" name="Oval 216"/>
          <p:cNvSpPr>
            <a:spLocks noChangeArrowheads="1"/>
          </p:cNvSpPr>
          <p:nvPr/>
        </p:nvSpPr>
        <p:spPr bwMode="auto">
          <a:xfrm>
            <a:off x="6057090" y="3354901"/>
            <a:ext cx="1098499" cy="1098499"/>
          </a:xfrm>
          <a:prstGeom prst="ellipse">
            <a:avLst/>
          </a:prstGeom>
          <a:solidFill>
            <a:srgbClr val="505050"/>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1" name="Oval 217"/>
          <p:cNvSpPr>
            <a:spLocks noChangeArrowheads="1"/>
          </p:cNvSpPr>
          <p:nvPr/>
        </p:nvSpPr>
        <p:spPr bwMode="auto">
          <a:xfrm>
            <a:off x="6067552" y="3365363"/>
            <a:ext cx="1077575" cy="1077575"/>
          </a:xfrm>
          <a:prstGeom prst="ellipse">
            <a:avLst/>
          </a:prstGeom>
          <a:solidFill>
            <a:srgbClr val="505050"/>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2" name="Oval 218"/>
          <p:cNvSpPr>
            <a:spLocks noChangeArrowheads="1"/>
          </p:cNvSpPr>
          <p:nvPr/>
        </p:nvSpPr>
        <p:spPr bwMode="auto">
          <a:xfrm>
            <a:off x="6078014" y="3375825"/>
            <a:ext cx="1056651" cy="1056651"/>
          </a:xfrm>
          <a:prstGeom prst="ellipse">
            <a:avLst/>
          </a:prstGeom>
          <a:solidFill>
            <a:srgbClr val="4F4F4F"/>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3" name="Oval 219"/>
          <p:cNvSpPr>
            <a:spLocks noChangeArrowheads="1"/>
          </p:cNvSpPr>
          <p:nvPr/>
        </p:nvSpPr>
        <p:spPr bwMode="auto">
          <a:xfrm>
            <a:off x="6088476" y="3386287"/>
            <a:ext cx="1035727" cy="1035727"/>
          </a:xfrm>
          <a:prstGeom prst="ellipse">
            <a:avLst/>
          </a:prstGeom>
          <a:solidFill>
            <a:srgbClr val="4E4E4E"/>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4" name="Oval 220"/>
          <p:cNvSpPr>
            <a:spLocks noChangeArrowheads="1"/>
          </p:cNvSpPr>
          <p:nvPr/>
        </p:nvSpPr>
        <p:spPr bwMode="auto">
          <a:xfrm>
            <a:off x="6088476" y="3386287"/>
            <a:ext cx="1035727" cy="1035727"/>
          </a:xfrm>
          <a:prstGeom prst="ellipse">
            <a:avLst/>
          </a:prstGeom>
          <a:solidFill>
            <a:srgbClr val="4E4E4E"/>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5" name="Oval 221"/>
          <p:cNvSpPr>
            <a:spLocks noChangeArrowheads="1"/>
          </p:cNvSpPr>
          <p:nvPr/>
        </p:nvSpPr>
        <p:spPr bwMode="auto">
          <a:xfrm>
            <a:off x="6098938" y="3396749"/>
            <a:ext cx="1014803" cy="1014803"/>
          </a:xfrm>
          <a:prstGeom prst="ellipse">
            <a:avLst/>
          </a:prstGeom>
          <a:solidFill>
            <a:srgbClr val="4D4D4D"/>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6" name="Oval 222"/>
          <p:cNvSpPr>
            <a:spLocks noChangeArrowheads="1"/>
          </p:cNvSpPr>
          <p:nvPr/>
        </p:nvSpPr>
        <p:spPr bwMode="auto">
          <a:xfrm>
            <a:off x="6109400" y="3407211"/>
            <a:ext cx="993879" cy="993879"/>
          </a:xfrm>
          <a:prstGeom prst="ellipse">
            <a:avLst/>
          </a:prstGeom>
          <a:solidFill>
            <a:srgbClr val="4D4D4D"/>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7" name="Oval 223"/>
          <p:cNvSpPr>
            <a:spLocks noChangeArrowheads="1"/>
          </p:cNvSpPr>
          <p:nvPr/>
        </p:nvSpPr>
        <p:spPr bwMode="auto">
          <a:xfrm>
            <a:off x="6109400" y="3407211"/>
            <a:ext cx="993879" cy="993879"/>
          </a:xfrm>
          <a:prstGeom prst="ellipse">
            <a:avLst/>
          </a:prstGeom>
          <a:solidFill>
            <a:srgbClr val="4C4C4C"/>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8" name="Oval 224"/>
          <p:cNvSpPr>
            <a:spLocks noChangeArrowheads="1"/>
          </p:cNvSpPr>
          <p:nvPr/>
        </p:nvSpPr>
        <p:spPr bwMode="auto">
          <a:xfrm>
            <a:off x="6119862" y="3417673"/>
            <a:ext cx="972955" cy="972955"/>
          </a:xfrm>
          <a:prstGeom prst="ellipse">
            <a:avLst/>
          </a:prstGeom>
          <a:solidFill>
            <a:srgbClr val="4B4B4B"/>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9" name="Oval 225"/>
          <p:cNvSpPr>
            <a:spLocks noChangeArrowheads="1"/>
          </p:cNvSpPr>
          <p:nvPr/>
        </p:nvSpPr>
        <p:spPr bwMode="auto">
          <a:xfrm>
            <a:off x="6130324" y="3428135"/>
            <a:ext cx="952032" cy="952032"/>
          </a:xfrm>
          <a:prstGeom prst="ellipse">
            <a:avLst/>
          </a:prstGeom>
          <a:solidFill>
            <a:srgbClr val="4B4B4B"/>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30" name="Oval 226"/>
          <p:cNvSpPr>
            <a:spLocks noChangeArrowheads="1"/>
          </p:cNvSpPr>
          <p:nvPr/>
        </p:nvSpPr>
        <p:spPr bwMode="auto">
          <a:xfrm>
            <a:off x="6130324" y="3428135"/>
            <a:ext cx="952032" cy="952032"/>
          </a:xfrm>
          <a:prstGeom prst="ellipse">
            <a:avLst/>
          </a:prstGeom>
          <a:solidFill>
            <a:srgbClr val="4A4A4A"/>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31" name="Oval 227"/>
          <p:cNvSpPr>
            <a:spLocks noChangeArrowheads="1"/>
          </p:cNvSpPr>
          <p:nvPr/>
        </p:nvSpPr>
        <p:spPr bwMode="auto">
          <a:xfrm>
            <a:off x="6140786" y="3438597"/>
            <a:ext cx="931108" cy="931108"/>
          </a:xfrm>
          <a:prstGeom prst="ellipse">
            <a:avLst/>
          </a:prstGeom>
          <a:solidFill>
            <a:srgbClr val="494949"/>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32" name="Oval 228"/>
          <p:cNvSpPr>
            <a:spLocks noChangeArrowheads="1"/>
          </p:cNvSpPr>
          <p:nvPr/>
        </p:nvSpPr>
        <p:spPr bwMode="auto">
          <a:xfrm>
            <a:off x="6151248" y="3449058"/>
            <a:ext cx="910184" cy="910184"/>
          </a:xfrm>
          <a:prstGeom prst="ellipse">
            <a:avLst/>
          </a:prstGeom>
          <a:solidFill>
            <a:srgbClr val="494949"/>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33" name="Oval 229"/>
          <p:cNvSpPr>
            <a:spLocks noChangeArrowheads="1"/>
          </p:cNvSpPr>
          <p:nvPr/>
        </p:nvSpPr>
        <p:spPr bwMode="auto">
          <a:xfrm>
            <a:off x="6151248" y="3449058"/>
            <a:ext cx="910184" cy="910184"/>
          </a:xfrm>
          <a:prstGeom prst="ellipse">
            <a:avLst/>
          </a:prstGeom>
          <a:solidFill>
            <a:srgbClr val="484848"/>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34" name="Oval 230"/>
          <p:cNvSpPr>
            <a:spLocks noChangeArrowheads="1"/>
          </p:cNvSpPr>
          <p:nvPr/>
        </p:nvSpPr>
        <p:spPr bwMode="auto">
          <a:xfrm>
            <a:off x="6161710" y="3459520"/>
            <a:ext cx="889260" cy="889260"/>
          </a:xfrm>
          <a:prstGeom prst="ellipse">
            <a:avLst/>
          </a:prstGeom>
          <a:solidFill>
            <a:srgbClr val="484848"/>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35" name="Oval 231"/>
          <p:cNvSpPr>
            <a:spLocks noChangeArrowheads="1"/>
          </p:cNvSpPr>
          <p:nvPr/>
        </p:nvSpPr>
        <p:spPr bwMode="auto">
          <a:xfrm>
            <a:off x="6172172" y="3469982"/>
            <a:ext cx="868336" cy="868336"/>
          </a:xfrm>
          <a:prstGeom prst="ellipse">
            <a:avLst/>
          </a:prstGeom>
          <a:solidFill>
            <a:srgbClr val="474747"/>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36" name="Oval 232"/>
          <p:cNvSpPr>
            <a:spLocks noChangeArrowheads="1"/>
          </p:cNvSpPr>
          <p:nvPr/>
        </p:nvSpPr>
        <p:spPr bwMode="auto">
          <a:xfrm>
            <a:off x="6172172" y="3469982"/>
            <a:ext cx="868336" cy="868336"/>
          </a:xfrm>
          <a:prstGeom prst="ellipse">
            <a:avLst/>
          </a:prstGeom>
          <a:solidFill>
            <a:srgbClr val="464646"/>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37" name="Oval 233"/>
          <p:cNvSpPr>
            <a:spLocks noChangeArrowheads="1"/>
          </p:cNvSpPr>
          <p:nvPr/>
        </p:nvSpPr>
        <p:spPr bwMode="auto">
          <a:xfrm>
            <a:off x="6182633" y="3480444"/>
            <a:ext cx="847412" cy="847412"/>
          </a:xfrm>
          <a:prstGeom prst="ellipse">
            <a:avLst/>
          </a:prstGeom>
          <a:solidFill>
            <a:srgbClr val="464646"/>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38" name="Oval 234"/>
          <p:cNvSpPr>
            <a:spLocks noChangeArrowheads="1"/>
          </p:cNvSpPr>
          <p:nvPr/>
        </p:nvSpPr>
        <p:spPr bwMode="auto">
          <a:xfrm>
            <a:off x="6193095" y="3490906"/>
            <a:ext cx="826489" cy="826489"/>
          </a:xfrm>
          <a:prstGeom prst="ellipse">
            <a:avLst/>
          </a:prstGeom>
          <a:solidFill>
            <a:srgbClr val="454545"/>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39" name="Oval 235"/>
          <p:cNvSpPr>
            <a:spLocks noChangeArrowheads="1"/>
          </p:cNvSpPr>
          <p:nvPr/>
        </p:nvSpPr>
        <p:spPr bwMode="auto">
          <a:xfrm>
            <a:off x="6193095" y="3490906"/>
            <a:ext cx="826489" cy="826489"/>
          </a:xfrm>
          <a:prstGeom prst="ellipse">
            <a:avLst/>
          </a:prstGeom>
          <a:solidFill>
            <a:srgbClr val="444444"/>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40" name="Oval 236"/>
          <p:cNvSpPr>
            <a:spLocks noChangeArrowheads="1"/>
          </p:cNvSpPr>
          <p:nvPr/>
        </p:nvSpPr>
        <p:spPr bwMode="auto">
          <a:xfrm>
            <a:off x="6203557" y="3501368"/>
            <a:ext cx="805566" cy="805566"/>
          </a:xfrm>
          <a:prstGeom prst="ellipse">
            <a:avLst/>
          </a:prstGeom>
          <a:solidFill>
            <a:srgbClr val="444444"/>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41" name="Oval 237"/>
          <p:cNvSpPr>
            <a:spLocks noChangeArrowheads="1"/>
          </p:cNvSpPr>
          <p:nvPr/>
        </p:nvSpPr>
        <p:spPr bwMode="auto">
          <a:xfrm>
            <a:off x="6214019" y="3511830"/>
            <a:ext cx="784642" cy="784642"/>
          </a:xfrm>
          <a:prstGeom prst="ellipse">
            <a:avLst/>
          </a:prstGeom>
          <a:solidFill>
            <a:srgbClr val="434343"/>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42" name="Oval 238"/>
          <p:cNvSpPr>
            <a:spLocks noChangeArrowheads="1"/>
          </p:cNvSpPr>
          <p:nvPr/>
        </p:nvSpPr>
        <p:spPr bwMode="auto">
          <a:xfrm>
            <a:off x="6214019" y="3511830"/>
            <a:ext cx="784642" cy="784642"/>
          </a:xfrm>
          <a:prstGeom prst="ellipse">
            <a:avLst/>
          </a:prstGeom>
          <a:solidFill>
            <a:srgbClr val="434343"/>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43" name="Oval 239"/>
          <p:cNvSpPr>
            <a:spLocks noChangeArrowheads="1"/>
          </p:cNvSpPr>
          <p:nvPr/>
        </p:nvSpPr>
        <p:spPr bwMode="auto">
          <a:xfrm>
            <a:off x="6224481" y="3522292"/>
            <a:ext cx="763718" cy="763718"/>
          </a:xfrm>
          <a:prstGeom prst="ellipse">
            <a:avLst/>
          </a:prstGeom>
          <a:solidFill>
            <a:srgbClr val="424242"/>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44" name="Oval 240"/>
          <p:cNvSpPr>
            <a:spLocks noChangeArrowheads="1"/>
          </p:cNvSpPr>
          <p:nvPr/>
        </p:nvSpPr>
        <p:spPr bwMode="auto">
          <a:xfrm>
            <a:off x="6234943" y="3532754"/>
            <a:ext cx="742794" cy="742794"/>
          </a:xfrm>
          <a:prstGeom prst="ellipse">
            <a:avLst/>
          </a:prstGeom>
          <a:solidFill>
            <a:srgbClr val="414141"/>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45" name="Oval 241"/>
          <p:cNvSpPr>
            <a:spLocks noChangeArrowheads="1"/>
          </p:cNvSpPr>
          <p:nvPr/>
        </p:nvSpPr>
        <p:spPr bwMode="auto">
          <a:xfrm>
            <a:off x="6245405" y="3543216"/>
            <a:ext cx="721870" cy="721870"/>
          </a:xfrm>
          <a:prstGeom prst="ellipse">
            <a:avLst/>
          </a:prstGeom>
          <a:solidFill>
            <a:srgbClr val="414141"/>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46" name="Oval 242"/>
          <p:cNvSpPr>
            <a:spLocks noChangeArrowheads="1"/>
          </p:cNvSpPr>
          <p:nvPr/>
        </p:nvSpPr>
        <p:spPr bwMode="auto">
          <a:xfrm>
            <a:off x="6245405" y="3543216"/>
            <a:ext cx="721870" cy="721870"/>
          </a:xfrm>
          <a:prstGeom prst="ellipse">
            <a:avLst/>
          </a:prstGeom>
          <a:solidFill>
            <a:srgbClr val="404040"/>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47" name="Oval 243"/>
          <p:cNvSpPr>
            <a:spLocks noChangeArrowheads="1"/>
          </p:cNvSpPr>
          <p:nvPr/>
        </p:nvSpPr>
        <p:spPr bwMode="auto">
          <a:xfrm>
            <a:off x="6255867" y="3553678"/>
            <a:ext cx="700947" cy="700947"/>
          </a:xfrm>
          <a:prstGeom prst="ellipse">
            <a:avLst/>
          </a:prstGeom>
          <a:solidFill>
            <a:srgbClr val="3F3F3F"/>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48" name="Oval 244"/>
          <p:cNvSpPr>
            <a:spLocks noChangeArrowheads="1"/>
          </p:cNvSpPr>
          <p:nvPr/>
        </p:nvSpPr>
        <p:spPr bwMode="auto">
          <a:xfrm>
            <a:off x="6266329" y="3564140"/>
            <a:ext cx="680023" cy="680023"/>
          </a:xfrm>
          <a:prstGeom prst="ellipse">
            <a:avLst/>
          </a:prstGeom>
          <a:solidFill>
            <a:srgbClr val="3F3F3F"/>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49" name="Oval 245"/>
          <p:cNvSpPr>
            <a:spLocks noChangeArrowheads="1"/>
          </p:cNvSpPr>
          <p:nvPr/>
        </p:nvSpPr>
        <p:spPr bwMode="auto">
          <a:xfrm>
            <a:off x="6266329" y="3564140"/>
            <a:ext cx="680023" cy="680023"/>
          </a:xfrm>
          <a:prstGeom prst="ellipse">
            <a:avLst/>
          </a:prstGeom>
          <a:solidFill>
            <a:srgbClr val="3E3E3E"/>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0" name="Oval 246"/>
          <p:cNvSpPr>
            <a:spLocks noChangeArrowheads="1"/>
          </p:cNvSpPr>
          <p:nvPr/>
        </p:nvSpPr>
        <p:spPr bwMode="auto">
          <a:xfrm>
            <a:off x="6276791" y="3574602"/>
            <a:ext cx="659099" cy="659099"/>
          </a:xfrm>
          <a:prstGeom prst="ellipse">
            <a:avLst/>
          </a:prstGeom>
          <a:solidFill>
            <a:srgbClr val="3D3D3D"/>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1" name="Oval 247"/>
          <p:cNvSpPr>
            <a:spLocks noChangeArrowheads="1"/>
          </p:cNvSpPr>
          <p:nvPr/>
        </p:nvSpPr>
        <p:spPr bwMode="auto">
          <a:xfrm>
            <a:off x="6287253" y="3585063"/>
            <a:ext cx="638175" cy="638175"/>
          </a:xfrm>
          <a:prstGeom prst="ellipse">
            <a:avLst/>
          </a:prstGeom>
          <a:solidFill>
            <a:srgbClr val="3D3D3D"/>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2" name="Oval 248"/>
          <p:cNvSpPr>
            <a:spLocks noChangeArrowheads="1"/>
          </p:cNvSpPr>
          <p:nvPr/>
        </p:nvSpPr>
        <p:spPr bwMode="auto">
          <a:xfrm>
            <a:off x="6287253" y="3585063"/>
            <a:ext cx="638175" cy="638175"/>
          </a:xfrm>
          <a:prstGeom prst="ellipse">
            <a:avLst/>
          </a:prstGeom>
          <a:solidFill>
            <a:srgbClr val="3C3C3C"/>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3" name="Oval 249"/>
          <p:cNvSpPr>
            <a:spLocks noChangeArrowheads="1"/>
          </p:cNvSpPr>
          <p:nvPr/>
        </p:nvSpPr>
        <p:spPr bwMode="auto">
          <a:xfrm>
            <a:off x="6297715" y="3595525"/>
            <a:ext cx="617251" cy="617251"/>
          </a:xfrm>
          <a:prstGeom prst="ellipse">
            <a:avLst/>
          </a:prstGeom>
          <a:solidFill>
            <a:srgbClr val="3C3C3C"/>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4" name="Oval 250"/>
          <p:cNvSpPr>
            <a:spLocks noChangeArrowheads="1"/>
          </p:cNvSpPr>
          <p:nvPr/>
        </p:nvSpPr>
        <p:spPr bwMode="auto">
          <a:xfrm>
            <a:off x="6308177" y="3605987"/>
            <a:ext cx="596327" cy="596327"/>
          </a:xfrm>
          <a:prstGeom prst="ellipse">
            <a:avLst/>
          </a:prstGeom>
          <a:solidFill>
            <a:srgbClr val="3B3B3B"/>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5" name="Oval 251"/>
          <p:cNvSpPr>
            <a:spLocks noChangeArrowheads="1"/>
          </p:cNvSpPr>
          <p:nvPr/>
        </p:nvSpPr>
        <p:spPr bwMode="auto">
          <a:xfrm>
            <a:off x="6308177" y="3605987"/>
            <a:ext cx="596327" cy="596327"/>
          </a:xfrm>
          <a:prstGeom prst="ellipse">
            <a:avLst/>
          </a:prstGeom>
          <a:solidFill>
            <a:srgbClr val="3A3A3A"/>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6" name="Oval 252"/>
          <p:cNvSpPr>
            <a:spLocks noChangeArrowheads="1"/>
          </p:cNvSpPr>
          <p:nvPr/>
        </p:nvSpPr>
        <p:spPr bwMode="auto">
          <a:xfrm>
            <a:off x="6318638" y="3616449"/>
            <a:ext cx="575403" cy="575404"/>
          </a:xfrm>
          <a:prstGeom prst="ellipse">
            <a:avLst/>
          </a:prstGeom>
          <a:solidFill>
            <a:srgbClr val="3A3A3A"/>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7" name="Oval 253"/>
          <p:cNvSpPr>
            <a:spLocks noChangeArrowheads="1"/>
          </p:cNvSpPr>
          <p:nvPr/>
        </p:nvSpPr>
        <p:spPr bwMode="auto">
          <a:xfrm>
            <a:off x="6329100" y="3626911"/>
            <a:ext cx="554480" cy="554480"/>
          </a:xfrm>
          <a:prstGeom prst="ellipse">
            <a:avLst/>
          </a:prstGeom>
          <a:solidFill>
            <a:srgbClr val="393939"/>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8" name="Oval 254"/>
          <p:cNvSpPr>
            <a:spLocks noChangeArrowheads="1"/>
          </p:cNvSpPr>
          <p:nvPr/>
        </p:nvSpPr>
        <p:spPr bwMode="auto">
          <a:xfrm>
            <a:off x="6329100" y="3626911"/>
            <a:ext cx="554480" cy="554480"/>
          </a:xfrm>
          <a:prstGeom prst="ellipse">
            <a:avLst/>
          </a:prstGeom>
          <a:solidFill>
            <a:srgbClr val="383838"/>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9" name="Oval 255"/>
          <p:cNvSpPr>
            <a:spLocks noChangeArrowheads="1"/>
          </p:cNvSpPr>
          <p:nvPr/>
        </p:nvSpPr>
        <p:spPr bwMode="auto">
          <a:xfrm>
            <a:off x="6339562" y="3637373"/>
            <a:ext cx="533556" cy="533556"/>
          </a:xfrm>
          <a:prstGeom prst="ellipse">
            <a:avLst/>
          </a:prstGeom>
          <a:solidFill>
            <a:srgbClr val="383838"/>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0" name="Oval 256"/>
          <p:cNvSpPr>
            <a:spLocks noChangeArrowheads="1"/>
          </p:cNvSpPr>
          <p:nvPr/>
        </p:nvSpPr>
        <p:spPr bwMode="auto">
          <a:xfrm>
            <a:off x="6350024" y="3647835"/>
            <a:ext cx="512632" cy="512632"/>
          </a:xfrm>
          <a:prstGeom prst="ellipse">
            <a:avLst/>
          </a:prstGeom>
          <a:solidFill>
            <a:srgbClr val="373737"/>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1" name="Oval 257"/>
          <p:cNvSpPr>
            <a:spLocks noChangeArrowheads="1"/>
          </p:cNvSpPr>
          <p:nvPr/>
        </p:nvSpPr>
        <p:spPr bwMode="auto">
          <a:xfrm>
            <a:off x="6350024" y="3647835"/>
            <a:ext cx="512632" cy="512632"/>
          </a:xfrm>
          <a:prstGeom prst="ellipse">
            <a:avLst/>
          </a:prstGeom>
          <a:solidFill>
            <a:srgbClr val="373737"/>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2" name="Oval 258"/>
          <p:cNvSpPr>
            <a:spLocks noChangeArrowheads="1"/>
          </p:cNvSpPr>
          <p:nvPr/>
        </p:nvSpPr>
        <p:spPr bwMode="auto">
          <a:xfrm>
            <a:off x="6360486" y="3658297"/>
            <a:ext cx="491708" cy="491709"/>
          </a:xfrm>
          <a:prstGeom prst="ellipse">
            <a:avLst/>
          </a:prstGeom>
          <a:solidFill>
            <a:srgbClr val="363636"/>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3" name="Oval 259"/>
          <p:cNvSpPr>
            <a:spLocks noChangeArrowheads="1"/>
          </p:cNvSpPr>
          <p:nvPr/>
        </p:nvSpPr>
        <p:spPr bwMode="auto">
          <a:xfrm>
            <a:off x="6370947" y="3668758"/>
            <a:ext cx="470785" cy="470785"/>
          </a:xfrm>
          <a:prstGeom prst="ellipse">
            <a:avLst/>
          </a:prstGeom>
          <a:solidFill>
            <a:srgbClr val="353535"/>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4" name="Oval 260"/>
          <p:cNvSpPr>
            <a:spLocks noChangeArrowheads="1"/>
          </p:cNvSpPr>
          <p:nvPr/>
        </p:nvSpPr>
        <p:spPr bwMode="auto">
          <a:xfrm>
            <a:off x="6370947" y="3668758"/>
            <a:ext cx="470785" cy="470785"/>
          </a:xfrm>
          <a:prstGeom prst="ellipse">
            <a:avLst/>
          </a:prstGeom>
          <a:solidFill>
            <a:srgbClr val="353535"/>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5" name="Oval 261"/>
          <p:cNvSpPr>
            <a:spLocks noChangeArrowheads="1"/>
          </p:cNvSpPr>
          <p:nvPr/>
        </p:nvSpPr>
        <p:spPr bwMode="auto">
          <a:xfrm>
            <a:off x="6381409" y="3679220"/>
            <a:ext cx="449862" cy="449862"/>
          </a:xfrm>
          <a:prstGeom prst="ellipse">
            <a:avLst/>
          </a:prstGeom>
          <a:solidFill>
            <a:srgbClr val="343434"/>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6" name="Oval 262"/>
          <p:cNvSpPr>
            <a:spLocks noChangeArrowheads="1"/>
          </p:cNvSpPr>
          <p:nvPr/>
        </p:nvSpPr>
        <p:spPr bwMode="auto">
          <a:xfrm>
            <a:off x="6391871" y="3689682"/>
            <a:ext cx="428938" cy="428938"/>
          </a:xfrm>
          <a:prstGeom prst="ellipse">
            <a:avLst/>
          </a:prstGeom>
          <a:solidFill>
            <a:srgbClr val="333333"/>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7" name="Oval 263"/>
          <p:cNvSpPr>
            <a:spLocks noChangeArrowheads="1"/>
          </p:cNvSpPr>
          <p:nvPr/>
        </p:nvSpPr>
        <p:spPr bwMode="auto">
          <a:xfrm>
            <a:off x="6402333" y="3700144"/>
            <a:ext cx="408014" cy="408014"/>
          </a:xfrm>
          <a:prstGeom prst="ellipse">
            <a:avLst/>
          </a:prstGeom>
          <a:solidFill>
            <a:srgbClr val="333333"/>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8" name="Oval 264"/>
          <p:cNvSpPr>
            <a:spLocks noChangeArrowheads="1"/>
          </p:cNvSpPr>
          <p:nvPr/>
        </p:nvSpPr>
        <p:spPr bwMode="auto">
          <a:xfrm>
            <a:off x="6402333" y="3700144"/>
            <a:ext cx="408014" cy="408014"/>
          </a:xfrm>
          <a:prstGeom prst="ellipse">
            <a:avLst/>
          </a:prstGeom>
          <a:solidFill>
            <a:srgbClr val="323232"/>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9" name="Oval 265"/>
          <p:cNvSpPr>
            <a:spLocks noChangeArrowheads="1"/>
          </p:cNvSpPr>
          <p:nvPr/>
        </p:nvSpPr>
        <p:spPr bwMode="auto">
          <a:xfrm>
            <a:off x="6412795" y="3710605"/>
            <a:ext cx="387090" cy="387090"/>
          </a:xfrm>
          <a:prstGeom prst="ellipse">
            <a:avLst/>
          </a:prstGeom>
          <a:solidFill>
            <a:srgbClr val="323232"/>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0" name="Oval 266"/>
          <p:cNvSpPr>
            <a:spLocks noChangeArrowheads="1"/>
          </p:cNvSpPr>
          <p:nvPr/>
        </p:nvSpPr>
        <p:spPr bwMode="auto">
          <a:xfrm>
            <a:off x="6423257" y="3721067"/>
            <a:ext cx="366166" cy="366166"/>
          </a:xfrm>
          <a:prstGeom prst="ellipse">
            <a:avLst/>
          </a:prstGeom>
          <a:solidFill>
            <a:srgbClr val="313131"/>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1" name="Oval 267"/>
          <p:cNvSpPr>
            <a:spLocks noChangeArrowheads="1"/>
          </p:cNvSpPr>
          <p:nvPr/>
        </p:nvSpPr>
        <p:spPr bwMode="auto">
          <a:xfrm>
            <a:off x="6423257" y="3721067"/>
            <a:ext cx="366166" cy="366166"/>
          </a:xfrm>
          <a:prstGeom prst="ellipse">
            <a:avLst/>
          </a:prstGeom>
          <a:solidFill>
            <a:srgbClr val="303030"/>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2" name="Oval 268"/>
          <p:cNvSpPr>
            <a:spLocks noChangeArrowheads="1"/>
          </p:cNvSpPr>
          <p:nvPr/>
        </p:nvSpPr>
        <p:spPr bwMode="auto">
          <a:xfrm>
            <a:off x="6433718" y="3731529"/>
            <a:ext cx="345242" cy="345242"/>
          </a:xfrm>
          <a:prstGeom prst="ellipse">
            <a:avLst/>
          </a:prstGeom>
          <a:solidFill>
            <a:srgbClr val="303030"/>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3" name="Oval 269"/>
          <p:cNvSpPr>
            <a:spLocks noChangeArrowheads="1"/>
          </p:cNvSpPr>
          <p:nvPr/>
        </p:nvSpPr>
        <p:spPr bwMode="auto">
          <a:xfrm>
            <a:off x="6444180" y="3741991"/>
            <a:ext cx="324318" cy="324318"/>
          </a:xfrm>
          <a:prstGeom prst="ellipse">
            <a:avLst/>
          </a:prstGeom>
          <a:solidFill>
            <a:srgbClr val="2F2F2F"/>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4" name="Oval 270"/>
          <p:cNvSpPr>
            <a:spLocks noChangeArrowheads="1"/>
          </p:cNvSpPr>
          <p:nvPr/>
        </p:nvSpPr>
        <p:spPr bwMode="auto">
          <a:xfrm>
            <a:off x="6444180" y="3741991"/>
            <a:ext cx="324318" cy="324318"/>
          </a:xfrm>
          <a:prstGeom prst="ellipse">
            <a:avLst/>
          </a:prstGeom>
          <a:solidFill>
            <a:srgbClr val="2E2E2E"/>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5" name="Oval 271"/>
          <p:cNvSpPr>
            <a:spLocks noChangeArrowheads="1"/>
          </p:cNvSpPr>
          <p:nvPr/>
        </p:nvSpPr>
        <p:spPr bwMode="auto">
          <a:xfrm>
            <a:off x="6454642" y="3752453"/>
            <a:ext cx="303395" cy="303395"/>
          </a:xfrm>
          <a:prstGeom prst="ellipse">
            <a:avLst/>
          </a:prstGeom>
          <a:solidFill>
            <a:srgbClr val="2E2E2E"/>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6" name="Oval 272"/>
          <p:cNvSpPr>
            <a:spLocks noChangeArrowheads="1"/>
          </p:cNvSpPr>
          <p:nvPr/>
        </p:nvSpPr>
        <p:spPr bwMode="auto">
          <a:xfrm>
            <a:off x="6465104" y="3762915"/>
            <a:ext cx="282471" cy="282471"/>
          </a:xfrm>
          <a:prstGeom prst="ellipse">
            <a:avLst/>
          </a:prstGeom>
          <a:solidFill>
            <a:srgbClr val="2D2D2D"/>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7" name="Oval 273"/>
          <p:cNvSpPr>
            <a:spLocks noChangeArrowheads="1"/>
          </p:cNvSpPr>
          <p:nvPr/>
        </p:nvSpPr>
        <p:spPr bwMode="auto">
          <a:xfrm>
            <a:off x="6465104" y="3762915"/>
            <a:ext cx="282471" cy="282471"/>
          </a:xfrm>
          <a:prstGeom prst="ellipse">
            <a:avLst/>
          </a:prstGeom>
          <a:solidFill>
            <a:srgbClr val="2D2D2D"/>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8" name="Oval 274"/>
          <p:cNvSpPr>
            <a:spLocks noChangeArrowheads="1"/>
          </p:cNvSpPr>
          <p:nvPr/>
        </p:nvSpPr>
        <p:spPr bwMode="auto">
          <a:xfrm>
            <a:off x="6475566" y="3773377"/>
            <a:ext cx="261547" cy="261547"/>
          </a:xfrm>
          <a:prstGeom prst="ellipse">
            <a:avLst/>
          </a:prstGeom>
          <a:solidFill>
            <a:srgbClr val="2C2C2C"/>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9" name="Oval 275"/>
          <p:cNvSpPr>
            <a:spLocks noChangeArrowheads="1"/>
          </p:cNvSpPr>
          <p:nvPr/>
        </p:nvSpPr>
        <p:spPr bwMode="auto">
          <a:xfrm>
            <a:off x="6486028" y="3783839"/>
            <a:ext cx="240623" cy="240623"/>
          </a:xfrm>
          <a:prstGeom prst="ellipse">
            <a:avLst/>
          </a:prstGeom>
          <a:solidFill>
            <a:srgbClr val="2B2B2B"/>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80" name="Oval 276"/>
          <p:cNvSpPr>
            <a:spLocks noChangeArrowheads="1"/>
          </p:cNvSpPr>
          <p:nvPr/>
        </p:nvSpPr>
        <p:spPr bwMode="auto">
          <a:xfrm>
            <a:off x="6486028" y="3783839"/>
            <a:ext cx="240623" cy="240623"/>
          </a:xfrm>
          <a:prstGeom prst="ellipse">
            <a:avLst/>
          </a:prstGeom>
          <a:solidFill>
            <a:srgbClr val="2B2B2B"/>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81" name="Oval 277"/>
          <p:cNvSpPr>
            <a:spLocks noChangeArrowheads="1"/>
          </p:cNvSpPr>
          <p:nvPr/>
        </p:nvSpPr>
        <p:spPr bwMode="auto">
          <a:xfrm>
            <a:off x="6496490" y="3794301"/>
            <a:ext cx="219699" cy="219699"/>
          </a:xfrm>
          <a:prstGeom prst="ellipse">
            <a:avLst/>
          </a:prstGeom>
          <a:solidFill>
            <a:srgbClr val="2A2A2A"/>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82" name="Oval 278"/>
          <p:cNvSpPr>
            <a:spLocks noChangeArrowheads="1"/>
          </p:cNvSpPr>
          <p:nvPr/>
        </p:nvSpPr>
        <p:spPr bwMode="auto">
          <a:xfrm>
            <a:off x="6506952" y="3804763"/>
            <a:ext cx="198775" cy="198775"/>
          </a:xfrm>
          <a:prstGeom prst="ellipse">
            <a:avLst/>
          </a:prstGeom>
          <a:solidFill>
            <a:srgbClr val="292929"/>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83" name="Oval 279"/>
          <p:cNvSpPr>
            <a:spLocks noChangeArrowheads="1"/>
          </p:cNvSpPr>
          <p:nvPr/>
        </p:nvSpPr>
        <p:spPr bwMode="auto">
          <a:xfrm>
            <a:off x="6506952" y="3804763"/>
            <a:ext cx="198775" cy="198775"/>
          </a:xfrm>
          <a:prstGeom prst="ellipse">
            <a:avLst/>
          </a:prstGeom>
          <a:solidFill>
            <a:srgbClr val="292929"/>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84" name="Oval 280"/>
          <p:cNvSpPr>
            <a:spLocks noChangeArrowheads="1"/>
          </p:cNvSpPr>
          <p:nvPr/>
        </p:nvSpPr>
        <p:spPr bwMode="auto">
          <a:xfrm>
            <a:off x="6517414" y="3815225"/>
            <a:ext cx="177852" cy="177852"/>
          </a:xfrm>
          <a:prstGeom prst="ellipse">
            <a:avLst/>
          </a:prstGeom>
          <a:solidFill>
            <a:srgbClr val="282828"/>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85" name="Oval 281"/>
          <p:cNvSpPr>
            <a:spLocks noChangeArrowheads="1"/>
          </p:cNvSpPr>
          <p:nvPr/>
        </p:nvSpPr>
        <p:spPr bwMode="auto">
          <a:xfrm>
            <a:off x="6527876" y="3825687"/>
            <a:ext cx="156929" cy="156929"/>
          </a:xfrm>
          <a:prstGeom prst="ellipse">
            <a:avLst/>
          </a:prstGeom>
          <a:solidFill>
            <a:srgbClr val="282828"/>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86" name="Oval 282"/>
          <p:cNvSpPr>
            <a:spLocks noChangeArrowheads="1"/>
          </p:cNvSpPr>
          <p:nvPr/>
        </p:nvSpPr>
        <p:spPr bwMode="auto">
          <a:xfrm>
            <a:off x="6527876" y="3825687"/>
            <a:ext cx="156929" cy="156929"/>
          </a:xfrm>
          <a:prstGeom prst="ellipse">
            <a:avLst/>
          </a:prstGeom>
          <a:solidFill>
            <a:srgbClr val="272727"/>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87" name="Oval 283"/>
          <p:cNvSpPr>
            <a:spLocks noChangeArrowheads="1"/>
          </p:cNvSpPr>
          <p:nvPr/>
        </p:nvSpPr>
        <p:spPr bwMode="auto">
          <a:xfrm>
            <a:off x="6538338" y="3836149"/>
            <a:ext cx="136005" cy="136005"/>
          </a:xfrm>
          <a:prstGeom prst="ellipse">
            <a:avLst/>
          </a:prstGeom>
          <a:solidFill>
            <a:srgbClr val="262626"/>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88" name="Oval 284"/>
          <p:cNvSpPr>
            <a:spLocks noChangeArrowheads="1"/>
          </p:cNvSpPr>
          <p:nvPr/>
        </p:nvSpPr>
        <p:spPr bwMode="auto">
          <a:xfrm>
            <a:off x="6548800" y="3846610"/>
            <a:ext cx="115081" cy="115081"/>
          </a:xfrm>
          <a:prstGeom prst="ellipse">
            <a:avLst/>
          </a:prstGeom>
          <a:solidFill>
            <a:srgbClr val="262626"/>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89" name="Oval 285"/>
          <p:cNvSpPr>
            <a:spLocks noChangeArrowheads="1"/>
          </p:cNvSpPr>
          <p:nvPr/>
        </p:nvSpPr>
        <p:spPr bwMode="auto">
          <a:xfrm>
            <a:off x="6559262" y="3857072"/>
            <a:ext cx="94157" cy="94157"/>
          </a:xfrm>
          <a:prstGeom prst="ellipse">
            <a:avLst/>
          </a:prstGeom>
          <a:solidFill>
            <a:srgbClr val="252525"/>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90" name="Oval 286"/>
          <p:cNvSpPr>
            <a:spLocks noChangeArrowheads="1"/>
          </p:cNvSpPr>
          <p:nvPr/>
        </p:nvSpPr>
        <p:spPr bwMode="auto">
          <a:xfrm>
            <a:off x="6559262" y="3857072"/>
            <a:ext cx="94157" cy="94157"/>
          </a:xfrm>
          <a:prstGeom prst="ellipse">
            <a:avLst/>
          </a:prstGeom>
          <a:solidFill>
            <a:srgbClr val="242424"/>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91" name="Oval 287"/>
          <p:cNvSpPr>
            <a:spLocks noChangeArrowheads="1"/>
          </p:cNvSpPr>
          <p:nvPr/>
        </p:nvSpPr>
        <p:spPr bwMode="auto">
          <a:xfrm>
            <a:off x="6569723" y="3867534"/>
            <a:ext cx="73233" cy="73233"/>
          </a:xfrm>
          <a:prstGeom prst="ellipse">
            <a:avLst/>
          </a:prstGeom>
          <a:solidFill>
            <a:srgbClr val="242424"/>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92" name="Oval 288"/>
          <p:cNvSpPr>
            <a:spLocks noChangeArrowheads="1"/>
          </p:cNvSpPr>
          <p:nvPr/>
        </p:nvSpPr>
        <p:spPr bwMode="auto">
          <a:xfrm>
            <a:off x="6580185" y="3877996"/>
            <a:ext cx="52310" cy="52310"/>
          </a:xfrm>
          <a:prstGeom prst="ellipse">
            <a:avLst/>
          </a:prstGeom>
          <a:solidFill>
            <a:srgbClr val="232323"/>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93" name="Oval 289"/>
          <p:cNvSpPr>
            <a:spLocks noChangeArrowheads="1"/>
          </p:cNvSpPr>
          <p:nvPr/>
        </p:nvSpPr>
        <p:spPr bwMode="auto">
          <a:xfrm>
            <a:off x="6580185" y="3877996"/>
            <a:ext cx="52310" cy="52310"/>
          </a:xfrm>
          <a:prstGeom prst="ellipse">
            <a:avLst/>
          </a:prstGeom>
          <a:solidFill>
            <a:srgbClr val="232323"/>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94" name="Oval 290"/>
          <p:cNvSpPr>
            <a:spLocks noChangeArrowheads="1"/>
          </p:cNvSpPr>
          <p:nvPr/>
        </p:nvSpPr>
        <p:spPr bwMode="auto">
          <a:xfrm>
            <a:off x="6590647" y="3888458"/>
            <a:ext cx="31386" cy="31386"/>
          </a:xfrm>
          <a:prstGeom prst="ellipse">
            <a:avLst/>
          </a:prstGeom>
          <a:solidFill>
            <a:srgbClr val="222222"/>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95" name="Oval 291"/>
          <p:cNvSpPr>
            <a:spLocks noChangeArrowheads="1"/>
          </p:cNvSpPr>
          <p:nvPr/>
        </p:nvSpPr>
        <p:spPr bwMode="auto">
          <a:xfrm>
            <a:off x="6601109" y="3898920"/>
            <a:ext cx="10462" cy="10462"/>
          </a:xfrm>
          <a:prstGeom prst="ellipse">
            <a:avLst/>
          </a:prstGeom>
          <a:solidFill>
            <a:srgbClr val="212121"/>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96" name="Oval 292"/>
          <p:cNvSpPr>
            <a:spLocks noChangeArrowheads="1"/>
          </p:cNvSpPr>
          <p:nvPr/>
        </p:nvSpPr>
        <p:spPr bwMode="auto">
          <a:xfrm>
            <a:off x="6601109" y="3898920"/>
            <a:ext cx="10462" cy="10462"/>
          </a:xfrm>
          <a:prstGeom prst="ellipse">
            <a:avLst/>
          </a:prstGeom>
          <a:solidFill>
            <a:srgbClr val="212121"/>
          </a:solidFill>
          <a:ln w="9525">
            <a:noFill/>
            <a:round/>
            <a:headEnd/>
            <a:tailEnd/>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97" name="Freeform 293"/>
          <p:cNvSpPr>
            <a:spLocks/>
          </p:cNvSpPr>
          <p:nvPr/>
        </p:nvSpPr>
        <p:spPr bwMode="auto">
          <a:xfrm>
            <a:off x="5921086" y="2047165"/>
            <a:ext cx="2458543" cy="1809906"/>
          </a:xfrm>
          <a:custGeom>
            <a:avLst/>
            <a:gdLst>
              <a:gd name="T0" fmla="*/ 234 w 235"/>
              <a:gd name="T1" fmla="*/ 173 h 173"/>
              <a:gd name="T2" fmla="*/ 235 w 235"/>
              <a:gd name="T3" fmla="*/ 173 h 173"/>
              <a:gd name="T4" fmla="*/ 61 w 235"/>
              <a:gd name="T5" fmla="*/ 0 h 173"/>
              <a:gd name="T6" fmla="*/ 0 w 235"/>
              <a:gd name="T7" fmla="*/ 11 h 173"/>
              <a:gd name="T8" fmla="*/ 61 w 235"/>
              <a:gd name="T9" fmla="*/ 173 h 173"/>
              <a:gd name="T10" fmla="*/ 234 w 235"/>
              <a:gd name="T11" fmla="*/ 173 h 173"/>
            </a:gdLst>
            <a:ahLst/>
            <a:cxnLst>
              <a:cxn ang="0">
                <a:pos x="T0" y="T1"/>
              </a:cxn>
              <a:cxn ang="0">
                <a:pos x="T2" y="T3"/>
              </a:cxn>
              <a:cxn ang="0">
                <a:pos x="T4" y="T5"/>
              </a:cxn>
              <a:cxn ang="0">
                <a:pos x="T6" y="T7"/>
              </a:cxn>
              <a:cxn ang="0">
                <a:pos x="T8" y="T9"/>
              </a:cxn>
              <a:cxn ang="0">
                <a:pos x="T10" y="T11"/>
              </a:cxn>
            </a:cxnLst>
            <a:rect l="0" t="0" r="r" b="b"/>
            <a:pathLst>
              <a:path w="235" h="173">
                <a:moveTo>
                  <a:pt x="234" y="173"/>
                </a:moveTo>
                <a:cubicBezTo>
                  <a:pt x="234" y="173"/>
                  <a:pt x="235" y="173"/>
                  <a:pt x="235" y="173"/>
                </a:cubicBezTo>
                <a:cubicBezTo>
                  <a:pt x="235" y="77"/>
                  <a:pt x="157" y="0"/>
                  <a:pt x="61" y="0"/>
                </a:cubicBezTo>
                <a:cubicBezTo>
                  <a:pt x="40" y="0"/>
                  <a:pt x="19" y="3"/>
                  <a:pt x="0" y="11"/>
                </a:cubicBezTo>
                <a:lnTo>
                  <a:pt x="61" y="173"/>
                </a:lnTo>
                <a:lnTo>
                  <a:pt x="234" y="173"/>
                </a:lnTo>
                <a:close/>
              </a:path>
            </a:pathLst>
          </a:custGeom>
          <a:solidFill>
            <a:srgbClr val="F5CA7A"/>
          </a:solidFill>
          <a:ln w="6">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98" name="Freeform 294"/>
          <p:cNvSpPr>
            <a:spLocks/>
          </p:cNvSpPr>
          <p:nvPr/>
        </p:nvSpPr>
        <p:spPr bwMode="auto">
          <a:xfrm>
            <a:off x="4749355" y="2162246"/>
            <a:ext cx="1809906" cy="2803785"/>
          </a:xfrm>
          <a:custGeom>
            <a:avLst/>
            <a:gdLst>
              <a:gd name="T0" fmla="*/ 112 w 173"/>
              <a:gd name="T1" fmla="*/ 0 h 268"/>
              <a:gd name="T2" fmla="*/ 0 w 173"/>
              <a:gd name="T3" fmla="*/ 162 h 268"/>
              <a:gd name="T4" fmla="*/ 36 w 173"/>
              <a:gd name="T5" fmla="*/ 268 h 268"/>
              <a:gd name="T6" fmla="*/ 173 w 173"/>
              <a:gd name="T7" fmla="*/ 162 h 268"/>
              <a:gd name="T8" fmla="*/ 112 w 173"/>
              <a:gd name="T9" fmla="*/ 0 h 268"/>
            </a:gdLst>
            <a:ahLst/>
            <a:cxnLst>
              <a:cxn ang="0">
                <a:pos x="T0" y="T1"/>
              </a:cxn>
              <a:cxn ang="0">
                <a:pos x="T2" y="T3"/>
              </a:cxn>
              <a:cxn ang="0">
                <a:pos x="T4" y="T5"/>
              </a:cxn>
              <a:cxn ang="0">
                <a:pos x="T6" y="T7"/>
              </a:cxn>
              <a:cxn ang="0">
                <a:pos x="T8" y="T9"/>
              </a:cxn>
            </a:cxnLst>
            <a:rect l="0" t="0" r="r" b="b"/>
            <a:pathLst>
              <a:path w="173" h="268">
                <a:moveTo>
                  <a:pt x="112" y="0"/>
                </a:moveTo>
                <a:cubicBezTo>
                  <a:pt x="44" y="25"/>
                  <a:pt x="0" y="90"/>
                  <a:pt x="0" y="162"/>
                </a:cubicBezTo>
                <a:cubicBezTo>
                  <a:pt x="0" y="200"/>
                  <a:pt x="12" y="238"/>
                  <a:pt x="36" y="268"/>
                </a:cubicBezTo>
                <a:lnTo>
                  <a:pt x="173" y="162"/>
                </a:lnTo>
                <a:lnTo>
                  <a:pt x="112" y="0"/>
                </a:lnTo>
                <a:close/>
              </a:path>
            </a:pathLst>
          </a:custGeom>
          <a:solidFill>
            <a:srgbClr val="D7D79E"/>
          </a:solidFill>
          <a:ln w="6">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99" name="Freeform 295"/>
          <p:cNvSpPr>
            <a:spLocks/>
          </p:cNvSpPr>
          <p:nvPr/>
        </p:nvSpPr>
        <p:spPr bwMode="auto">
          <a:xfrm>
            <a:off x="5125983" y="3862303"/>
            <a:ext cx="3243185" cy="1809906"/>
          </a:xfrm>
          <a:custGeom>
            <a:avLst/>
            <a:gdLst>
              <a:gd name="T0" fmla="*/ 0 w 310"/>
              <a:gd name="T1" fmla="*/ 106 h 173"/>
              <a:gd name="T2" fmla="*/ 137 w 310"/>
              <a:gd name="T3" fmla="*/ 173 h 173"/>
              <a:gd name="T4" fmla="*/ 310 w 310"/>
              <a:gd name="T5" fmla="*/ 0 h 173"/>
              <a:gd name="T6" fmla="*/ 137 w 310"/>
              <a:gd name="T7" fmla="*/ 0 h 173"/>
              <a:gd name="T8" fmla="*/ 0 w 310"/>
              <a:gd name="T9" fmla="*/ 106 h 173"/>
            </a:gdLst>
            <a:ahLst/>
            <a:cxnLst>
              <a:cxn ang="0">
                <a:pos x="T0" y="T1"/>
              </a:cxn>
              <a:cxn ang="0">
                <a:pos x="T2" y="T3"/>
              </a:cxn>
              <a:cxn ang="0">
                <a:pos x="T4" y="T5"/>
              </a:cxn>
              <a:cxn ang="0">
                <a:pos x="T6" y="T7"/>
              </a:cxn>
              <a:cxn ang="0">
                <a:pos x="T8" y="T9"/>
              </a:cxn>
            </a:cxnLst>
            <a:rect l="0" t="0" r="r" b="b"/>
            <a:pathLst>
              <a:path w="310" h="173">
                <a:moveTo>
                  <a:pt x="0" y="106"/>
                </a:moveTo>
                <a:cubicBezTo>
                  <a:pt x="33" y="149"/>
                  <a:pt x="83" y="173"/>
                  <a:pt x="137" y="173"/>
                </a:cubicBezTo>
                <a:cubicBezTo>
                  <a:pt x="233" y="173"/>
                  <a:pt x="310" y="96"/>
                  <a:pt x="310" y="0"/>
                </a:cubicBezTo>
                <a:lnTo>
                  <a:pt x="137" y="0"/>
                </a:lnTo>
                <a:lnTo>
                  <a:pt x="0" y="106"/>
                </a:lnTo>
                <a:close/>
              </a:path>
            </a:pathLst>
          </a:custGeom>
          <a:solidFill>
            <a:srgbClr val="D7B09E"/>
          </a:solidFill>
          <a:ln w="6">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nvGrpSpPr>
          <p:cNvPr id="15625" name="Group 15624"/>
          <p:cNvGrpSpPr/>
          <p:nvPr/>
        </p:nvGrpSpPr>
        <p:grpSpPr>
          <a:xfrm>
            <a:off x="4454373" y="2016519"/>
            <a:ext cx="4059518" cy="3666152"/>
            <a:chOff x="8848671" y="1898514"/>
            <a:chExt cx="3916843" cy="3625906"/>
          </a:xfrm>
        </p:grpSpPr>
        <p:grpSp>
          <p:nvGrpSpPr>
            <p:cNvPr id="15624" name="Group 15623"/>
            <p:cNvGrpSpPr>
              <a:grpSpLocks noChangeAspect="1"/>
            </p:cNvGrpSpPr>
            <p:nvPr/>
          </p:nvGrpSpPr>
          <p:grpSpPr>
            <a:xfrm>
              <a:off x="9132888" y="1898514"/>
              <a:ext cx="3632626" cy="3625906"/>
              <a:chOff x="4709634" y="2135491"/>
              <a:chExt cx="3860800" cy="3852862"/>
            </a:xfrm>
          </p:grpSpPr>
          <p:sp>
            <p:nvSpPr>
              <p:cNvPr id="103" name="Oval 206"/>
              <p:cNvSpPr>
                <a:spLocks noChangeArrowheads="1"/>
              </p:cNvSpPr>
              <p:nvPr/>
            </p:nvSpPr>
            <p:spPr bwMode="auto">
              <a:xfrm>
                <a:off x="6024084" y="3451529"/>
                <a:ext cx="1314450" cy="1314450"/>
              </a:xfrm>
              <a:prstGeom prst="ellipse">
                <a:avLst/>
              </a:prstGeom>
              <a:solidFill>
                <a:srgbClr val="5757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Oval 207"/>
              <p:cNvSpPr>
                <a:spLocks noChangeArrowheads="1"/>
              </p:cNvSpPr>
              <p:nvPr/>
            </p:nvSpPr>
            <p:spPr bwMode="auto">
              <a:xfrm>
                <a:off x="6035197" y="3461054"/>
                <a:ext cx="1292225" cy="1295400"/>
              </a:xfrm>
              <a:prstGeom prst="ellipse">
                <a:avLst/>
              </a:prstGeom>
              <a:solidFill>
                <a:srgbClr val="5656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Oval 208"/>
              <p:cNvSpPr>
                <a:spLocks noChangeArrowheads="1"/>
              </p:cNvSpPr>
              <p:nvPr/>
            </p:nvSpPr>
            <p:spPr bwMode="auto">
              <a:xfrm>
                <a:off x="6044722" y="3472166"/>
                <a:ext cx="1273175" cy="1273175"/>
              </a:xfrm>
              <a:prstGeom prst="ellipse">
                <a:avLst/>
              </a:prstGeom>
              <a:solidFill>
                <a:srgbClr val="5555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Oval 209"/>
              <p:cNvSpPr>
                <a:spLocks noChangeArrowheads="1"/>
              </p:cNvSpPr>
              <p:nvPr/>
            </p:nvSpPr>
            <p:spPr bwMode="auto">
              <a:xfrm>
                <a:off x="6044722" y="3472166"/>
                <a:ext cx="1273175" cy="1273175"/>
              </a:xfrm>
              <a:prstGeom prst="ellipse">
                <a:avLst/>
              </a:prstGeom>
              <a:solidFill>
                <a:srgbClr val="5555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Oval 210"/>
              <p:cNvSpPr>
                <a:spLocks noChangeArrowheads="1"/>
              </p:cNvSpPr>
              <p:nvPr/>
            </p:nvSpPr>
            <p:spPr bwMode="auto">
              <a:xfrm>
                <a:off x="6055834" y="3481691"/>
                <a:ext cx="1250950" cy="1254125"/>
              </a:xfrm>
              <a:prstGeom prst="ellipse">
                <a:avLst/>
              </a:prstGeom>
              <a:solidFill>
                <a:srgbClr val="5454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 name="Oval 211"/>
              <p:cNvSpPr>
                <a:spLocks noChangeArrowheads="1"/>
              </p:cNvSpPr>
              <p:nvPr/>
            </p:nvSpPr>
            <p:spPr bwMode="auto">
              <a:xfrm>
                <a:off x="6065359" y="3492804"/>
                <a:ext cx="1231900" cy="1231900"/>
              </a:xfrm>
              <a:prstGeom prst="ellipse">
                <a:avLst/>
              </a:prstGeom>
              <a:solidFill>
                <a:srgbClr val="5353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60" name="Oval 212"/>
              <p:cNvSpPr>
                <a:spLocks noChangeArrowheads="1"/>
              </p:cNvSpPr>
              <p:nvPr/>
            </p:nvSpPr>
            <p:spPr bwMode="auto">
              <a:xfrm>
                <a:off x="6076472" y="3502329"/>
                <a:ext cx="1209675" cy="1212850"/>
              </a:xfrm>
              <a:prstGeom prst="ellipse">
                <a:avLst/>
              </a:prstGeom>
              <a:solidFill>
                <a:srgbClr val="5353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61" name="Oval 213"/>
              <p:cNvSpPr>
                <a:spLocks noChangeArrowheads="1"/>
              </p:cNvSpPr>
              <p:nvPr/>
            </p:nvSpPr>
            <p:spPr bwMode="auto">
              <a:xfrm>
                <a:off x="6076472" y="3502329"/>
                <a:ext cx="1209675" cy="1212850"/>
              </a:xfrm>
              <a:prstGeom prst="ellipse">
                <a:avLst/>
              </a:prstGeom>
              <a:solidFill>
                <a:srgbClr val="5252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63" name="Oval 214"/>
              <p:cNvSpPr>
                <a:spLocks noChangeArrowheads="1"/>
              </p:cNvSpPr>
              <p:nvPr/>
            </p:nvSpPr>
            <p:spPr bwMode="auto">
              <a:xfrm>
                <a:off x="6085997" y="3513441"/>
                <a:ext cx="1190625" cy="1190625"/>
              </a:xfrm>
              <a:prstGeom prst="ellipse">
                <a:avLst/>
              </a:prstGeom>
              <a:solidFill>
                <a:srgbClr val="5252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64" name="Oval 215"/>
              <p:cNvSpPr>
                <a:spLocks noChangeArrowheads="1"/>
              </p:cNvSpPr>
              <p:nvPr/>
            </p:nvSpPr>
            <p:spPr bwMode="auto">
              <a:xfrm>
                <a:off x="6097109" y="3522966"/>
                <a:ext cx="1168400" cy="1171575"/>
              </a:xfrm>
              <a:prstGeom prst="ellipse">
                <a:avLst/>
              </a:prstGeom>
              <a:solidFill>
                <a:srgbClr val="5151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65" name="Oval 216"/>
              <p:cNvSpPr>
                <a:spLocks noChangeArrowheads="1"/>
              </p:cNvSpPr>
              <p:nvPr/>
            </p:nvSpPr>
            <p:spPr bwMode="auto">
              <a:xfrm>
                <a:off x="6106634" y="3534079"/>
                <a:ext cx="1149350" cy="1149350"/>
              </a:xfrm>
              <a:prstGeom prst="ellipse">
                <a:avLst/>
              </a:pr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66" name="Oval 217"/>
              <p:cNvSpPr>
                <a:spLocks noChangeArrowheads="1"/>
              </p:cNvSpPr>
              <p:nvPr/>
            </p:nvSpPr>
            <p:spPr bwMode="auto">
              <a:xfrm>
                <a:off x="6106634" y="3534079"/>
                <a:ext cx="1149350" cy="1149350"/>
              </a:xfrm>
              <a:prstGeom prst="ellipse">
                <a:avLst/>
              </a:pr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67" name="Oval 218"/>
              <p:cNvSpPr>
                <a:spLocks noChangeArrowheads="1"/>
              </p:cNvSpPr>
              <p:nvPr/>
            </p:nvSpPr>
            <p:spPr bwMode="auto">
              <a:xfrm>
                <a:off x="6117747" y="3543604"/>
                <a:ext cx="1127125" cy="1128712"/>
              </a:xfrm>
              <a:prstGeom prst="ellipse">
                <a:avLst/>
              </a:prstGeom>
              <a:solidFill>
                <a:srgbClr val="4F4F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68" name="Oval 219"/>
              <p:cNvSpPr>
                <a:spLocks noChangeArrowheads="1"/>
              </p:cNvSpPr>
              <p:nvPr/>
            </p:nvSpPr>
            <p:spPr bwMode="auto">
              <a:xfrm>
                <a:off x="6127272" y="3554716"/>
                <a:ext cx="1108075" cy="1108075"/>
              </a:xfrm>
              <a:prstGeom prst="ellipse">
                <a:avLst/>
              </a:prstGeom>
              <a:solidFill>
                <a:srgbClr val="4E4E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69" name="Oval 220"/>
              <p:cNvSpPr>
                <a:spLocks noChangeArrowheads="1"/>
              </p:cNvSpPr>
              <p:nvPr/>
            </p:nvSpPr>
            <p:spPr bwMode="auto">
              <a:xfrm>
                <a:off x="6127272" y="3554716"/>
                <a:ext cx="1108075" cy="1108075"/>
              </a:xfrm>
              <a:prstGeom prst="ellipse">
                <a:avLst/>
              </a:prstGeom>
              <a:solidFill>
                <a:srgbClr val="4E4E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70" name="Oval 221"/>
              <p:cNvSpPr>
                <a:spLocks noChangeArrowheads="1"/>
              </p:cNvSpPr>
              <p:nvPr/>
            </p:nvSpPr>
            <p:spPr bwMode="auto">
              <a:xfrm>
                <a:off x="6138384" y="3564241"/>
                <a:ext cx="1085850" cy="1087437"/>
              </a:xfrm>
              <a:prstGeom prst="ellipse">
                <a:avLst/>
              </a:pr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71" name="Oval 222"/>
              <p:cNvSpPr>
                <a:spLocks noChangeArrowheads="1"/>
              </p:cNvSpPr>
              <p:nvPr/>
            </p:nvSpPr>
            <p:spPr bwMode="auto">
              <a:xfrm>
                <a:off x="6147909" y="3575354"/>
                <a:ext cx="1066800" cy="1066800"/>
              </a:xfrm>
              <a:prstGeom prst="ellipse">
                <a:avLst/>
              </a:pr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72" name="Oval 223"/>
              <p:cNvSpPr>
                <a:spLocks noChangeArrowheads="1"/>
              </p:cNvSpPr>
              <p:nvPr/>
            </p:nvSpPr>
            <p:spPr bwMode="auto">
              <a:xfrm>
                <a:off x="6159022" y="3584879"/>
                <a:ext cx="1044575" cy="1046162"/>
              </a:xfrm>
              <a:prstGeom prst="ellipse">
                <a:avLst/>
              </a:prstGeom>
              <a:solidFill>
                <a:srgbClr val="4C4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73" name="Oval 224"/>
              <p:cNvSpPr>
                <a:spLocks noChangeArrowheads="1"/>
              </p:cNvSpPr>
              <p:nvPr/>
            </p:nvSpPr>
            <p:spPr bwMode="auto">
              <a:xfrm>
                <a:off x="6159022" y="3584879"/>
                <a:ext cx="1044575" cy="1046162"/>
              </a:xfrm>
              <a:prstGeom prst="ellipse">
                <a:avLst/>
              </a:prstGeom>
              <a:solidFill>
                <a:srgbClr val="4B4B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74" name="Oval 225"/>
              <p:cNvSpPr>
                <a:spLocks noChangeArrowheads="1"/>
              </p:cNvSpPr>
              <p:nvPr/>
            </p:nvSpPr>
            <p:spPr bwMode="auto">
              <a:xfrm>
                <a:off x="6168547" y="3595991"/>
                <a:ext cx="1025525" cy="1025525"/>
              </a:xfrm>
              <a:prstGeom prst="ellipse">
                <a:avLst/>
              </a:prstGeom>
              <a:solidFill>
                <a:srgbClr val="4B4B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75" name="Oval 226"/>
              <p:cNvSpPr>
                <a:spLocks noChangeArrowheads="1"/>
              </p:cNvSpPr>
              <p:nvPr/>
            </p:nvSpPr>
            <p:spPr bwMode="auto">
              <a:xfrm>
                <a:off x="6179659" y="3607104"/>
                <a:ext cx="1003300" cy="1003300"/>
              </a:xfrm>
              <a:prstGeom prst="ellipse">
                <a:avLst/>
              </a:prstGeom>
              <a:solidFill>
                <a:srgbClr val="4A4A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76" name="Oval 227"/>
              <p:cNvSpPr>
                <a:spLocks noChangeArrowheads="1"/>
              </p:cNvSpPr>
              <p:nvPr/>
            </p:nvSpPr>
            <p:spPr bwMode="auto">
              <a:xfrm>
                <a:off x="6189184" y="3616629"/>
                <a:ext cx="984250" cy="984250"/>
              </a:xfrm>
              <a:prstGeom prst="ellipse">
                <a:avLst/>
              </a:prstGeom>
              <a:solidFill>
                <a:srgbClr val="4949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77" name="Oval 228"/>
              <p:cNvSpPr>
                <a:spLocks noChangeArrowheads="1"/>
              </p:cNvSpPr>
              <p:nvPr/>
            </p:nvSpPr>
            <p:spPr bwMode="auto">
              <a:xfrm>
                <a:off x="6189184" y="3616629"/>
                <a:ext cx="984250" cy="984250"/>
              </a:xfrm>
              <a:prstGeom prst="ellipse">
                <a:avLst/>
              </a:prstGeom>
              <a:solidFill>
                <a:srgbClr val="4949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78" name="Oval 229"/>
              <p:cNvSpPr>
                <a:spLocks noChangeArrowheads="1"/>
              </p:cNvSpPr>
              <p:nvPr/>
            </p:nvSpPr>
            <p:spPr bwMode="auto">
              <a:xfrm>
                <a:off x="6200297" y="3627741"/>
                <a:ext cx="962025" cy="962025"/>
              </a:xfrm>
              <a:prstGeom prst="ellipse">
                <a:avLst/>
              </a:prstGeom>
              <a:solidFill>
                <a:srgbClr val="4848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79" name="Oval 230"/>
              <p:cNvSpPr>
                <a:spLocks noChangeArrowheads="1"/>
              </p:cNvSpPr>
              <p:nvPr/>
            </p:nvSpPr>
            <p:spPr bwMode="auto">
              <a:xfrm>
                <a:off x="6209822" y="3637266"/>
                <a:ext cx="942975" cy="942975"/>
              </a:xfrm>
              <a:prstGeom prst="ellipse">
                <a:avLst/>
              </a:prstGeom>
              <a:solidFill>
                <a:srgbClr val="4848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80" name="Oval 231"/>
              <p:cNvSpPr>
                <a:spLocks noChangeArrowheads="1"/>
              </p:cNvSpPr>
              <p:nvPr/>
            </p:nvSpPr>
            <p:spPr bwMode="auto">
              <a:xfrm>
                <a:off x="6220934" y="3648379"/>
                <a:ext cx="920750" cy="920750"/>
              </a:xfrm>
              <a:prstGeom prst="ellipse">
                <a:avLst/>
              </a:prstGeom>
              <a:solidFill>
                <a:srgbClr val="4747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81" name="Oval 232"/>
              <p:cNvSpPr>
                <a:spLocks noChangeArrowheads="1"/>
              </p:cNvSpPr>
              <p:nvPr/>
            </p:nvSpPr>
            <p:spPr bwMode="auto">
              <a:xfrm>
                <a:off x="6220934" y="3648379"/>
                <a:ext cx="920750" cy="920750"/>
              </a:xfrm>
              <a:prstGeom prst="ellipse">
                <a:avLst/>
              </a:prstGeom>
              <a:solidFill>
                <a:srgbClr val="4646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82" name="Oval 233"/>
              <p:cNvSpPr>
                <a:spLocks noChangeArrowheads="1"/>
              </p:cNvSpPr>
              <p:nvPr/>
            </p:nvSpPr>
            <p:spPr bwMode="auto">
              <a:xfrm>
                <a:off x="6230459" y="3657904"/>
                <a:ext cx="901700" cy="901700"/>
              </a:xfrm>
              <a:prstGeom prst="ellipse">
                <a:avLst/>
              </a:prstGeom>
              <a:solidFill>
                <a:srgbClr val="4646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83" name="Oval 234"/>
              <p:cNvSpPr>
                <a:spLocks noChangeArrowheads="1"/>
              </p:cNvSpPr>
              <p:nvPr/>
            </p:nvSpPr>
            <p:spPr bwMode="auto">
              <a:xfrm>
                <a:off x="6241572" y="3669016"/>
                <a:ext cx="879475" cy="879475"/>
              </a:xfrm>
              <a:prstGeom prst="ellipse">
                <a:avLst/>
              </a:prstGeom>
              <a:solidFill>
                <a:srgbClr val="4545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84" name="Oval 235"/>
              <p:cNvSpPr>
                <a:spLocks noChangeArrowheads="1"/>
              </p:cNvSpPr>
              <p:nvPr/>
            </p:nvSpPr>
            <p:spPr bwMode="auto">
              <a:xfrm>
                <a:off x="6241572" y="3669016"/>
                <a:ext cx="879475" cy="879475"/>
              </a:xfrm>
              <a:prstGeom prst="ellipse">
                <a:avLst/>
              </a:prstGeom>
              <a:solidFill>
                <a:srgbClr val="4444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85" name="Oval 236"/>
              <p:cNvSpPr>
                <a:spLocks noChangeArrowheads="1"/>
              </p:cNvSpPr>
              <p:nvPr/>
            </p:nvSpPr>
            <p:spPr bwMode="auto">
              <a:xfrm>
                <a:off x="6251097" y="3678541"/>
                <a:ext cx="860425" cy="860425"/>
              </a:xfrm>
              <a:prstGeom prst="ellipse">
                <a:avLst/>
              </a:prstGeom>
              <a:solidFill>
                <a:srgbClr val="4444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86" name="Oval 237"/>
              <p:cNvSpPr>
                <a:spLocks noChangeArrowheads="1"/>
              </p:cNvSpPr>
              <p:nvPr/>
            </p:nvSpPr>
            <p:spPr bwMode="auto">
              <a:xfrm>
                <a:off x="6262209" y="3689654"/>
                <a:ext cx="838200" cy="838200"/>
              </a:xfrm>
              <a:prstGeom prst="ellipse">
                <a:avLst/>
              </a:prstGeom>
              <a:solidFill>
                <a:srgbClr val="4343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87" name="Oval 238"/>
              <p:cNvSpPr>
                <a:spLocks noChangeArrowheads="1"/>
              </p:cNvSpPr>
              <p:nvPr/>
            </p:nvSpPr>
            <p:spPr bwMode="auto">
              <a:xfrm>
                <a:off x="6271734" y="3699179"/>
                <a:ext cx="819150" cy="819150"/>
              </a:xfrm>
              <a:prstGeom prst="ellipse">
                <a:avLst/>
              </a:prstGeom>
              <a:solidFill>
                <a:srgbClr val="4343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88" name="Oval 239"/>
              <p:cNvSpPr>
                <a:spLocks noChangeArrowheads="1"/>
              </p:cNvSpPr>
              <p:nvPr/>
            </p:nvSpPr>
            <p:spPr bwMode="auto">
              <a:xfrm>
                <a:off x="6271734" y="3699179"/>
                <a:ext cx="819150" cy="819150"/>
              </a:xfrm>
              <a:prstGeom prst="ellipse">
                <a:avLst/>
              </a:prstGeom>
              <a:solidFill>
                <a:srgbClr val="42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89" name="Oval 240"/>
              <p:cNvSpPr>
                <a:spLocks noChangeArrowheads="1"/>
              </p:cNvSpPr>
              <p:nvPr/>
            </p:nvSpPr>
            <p:spPr bwMode="auto">
              <a:xfrm>
                <a:off x="6282847" y="3710291"/>
                <a:ext cx="796925" cy="796925"/>
              </a:xfrm>
              <a:prstGeom prst="ellipse">
                <a:avLst/>
              </a:prstGeom>
              <a:solidFill>
                <a:srgbClr val="4141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90" name="Oval 241"/>
              <p:cNvSpPr>
                <a:spLocks noChangeArrowheads="1"/>
              </p:cNvSpPr>
              <p:nvPr/>
            </p:nvSpPr>
            <p:spPr bwMode="auto">
              <a:xfrm>
                <a:off x="6293959" y="3719816"/>
                <a:ext cx="774700" cy="777875"/>
              </a:xfrm>
              <a:prstGeom prst="ellipse">
                <a:avLst/>
              </a:prstGeom>
              <a:solidFill>
                <a:srgbClr val="4141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91" name="Oval 242"/>
              <p:cNvSpPr>
                <a:spLocks noChangeArrowheads="1"/>
              </p:cNvSpPr>
              <p:nvPr/>
            </p:nvSpPr>
            <p:spPr bwMode="auto">
              <a:xfrm>
                <a:off x="6303484" y="3730929"/>
                <a:ext cx="755650" cy="755650"/>
              </a:xfrm>
              <a:prstGeom prst="ellipse">
                <a:avLst/>
              </a:pr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92" name="Oval 243"/>
              <p:cNvSpPr>
                <a:spLocks noChangeArrowheads="1"/>
              </p:cNvSpPr>
              <p:nvPr/>
            </p:nvSpPr>
            <p:spPr bwMode="auto">
              <a:xfrm>
                <a:off x="6303484" y="3730929"/>
                <a:ext cx="755650" cy="755650"/>
              </a:xfrm>
              <a:prstGeom prst="ellipse">
                <a:avLst/>
              </a:pr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93" name="Oval 244"/>
              <p:cNvSpPr>
                <a:spLocks noChangeArrowheads="1"/>
              </p:cNvSpPr>
              <p:nvPr/>
            </p:nvSpPr>
            <p:spPr bwMode="auto">
              <a:xfrm>
                <a:off x="6314597" y="3740454"/>
                <a:ext cx="733425" cy="736600"/>
              </a:xfrm>
              <a:prstGeom prst="ellipse">
                <a:avLst/>
              </a:pr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94" name="Oval 245"/>
              <p:cNvSpPr>
                <a:spLocks noChangeArrowheads="1"/>
              </p:cNvSpPr>
              <p:nvPr/>
            </p:nvSpPr>
            <p:spPr bwMode="auto">
              <a:xfrm>
                <a:off x="6324122" y="3751566"/>
                <a:ext cx="714375" cy="714375"/>
              </a:xfrm>
              <a:prstGeom prst="ellipse">
                <a:avLst/>
              </a:prstGeom>
              <a:solidFill>
                <a:srgbClr val="3E3E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95" name="Oval 246"/>
              <p:cNvSpPr>
                <a:spLocks noChangeArrowheads="1"/>
              </p:cNvSpPr>
              <p:nvPr/>
            </p:nvSpPr>
            <p:spPr bwMode="auto">
              <a:xfrm>
                <a:off x="6335234" y="3761091"/>
                <a:ext cx="692150" cy="693737"/>
              </a:xfrm>
              <a:prstGeom prst="ellipse">
                <a:avLst/>
              </a:prstGeom>
              <a:solidFill>
                <a:srgbClr val="3D3D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96" name="Oval 247"/>
              <p:cNvSpPr>
                <a:spLocks noChangeArrowheads="1"/>
              </p:cNvSpPr>
              <p:nvPr/>
            </p:nvSpPr>
            <p:spPr bwMode="auto">
              <a:xfrm>
                <a:off x="6335234" y="3761091"/>
                <a:ext cx="692150" cy="693737"/>
              </a:xfrm>
              <a:prstGeom prst="ellipse">
                <a:avLst/>
              </a:prstGeom>
              <a:solidFill>
                <a:srgbClr val="3D3D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97" name="Oval 248"/>
              <p:cNvSpPr>
                <a:spLocks noChangeArrowheads="1"/>
              </p:cNvSpPr>
              <p:nvPr/>
            </p:nvSpPr>
            <p:spPr bwMode="auto">
              <a:xfrm>
                <a:off x="6344759" y="3772204"/>
                <a:ext cx="673100" cy="673100"/>
              </a:xfrm>
              <a:prstGeom prst="ellipse">
                <a:avLst/>
              </a:prstGeom>
              <a:solidFill>
                <a:srgbClr val="3C3C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98" name="Oval 249"/>
              <p:cNvSpPr>
                <a:spLocks noChangeArrowheads="1"/>
              </p:cNvSpPr>
              <p:nvPr/>
            </p:nvSpPr>
            <p:spPr bwMode="auto">
              <a:xfrm>
                <a:off x="6355872" y="3781729"/>
                <a:ext cx="650875" cy="652462"/>
              </a:xfrm>
              <a:prstGeom prst="ellipse">
                <a:avLst/>
              </a:prstGeom>
              <a:solidFill>
                <a:srgbClr val="3C3C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99" name="Oval 250"/>
              <p:cNvSpPr>
                <a:spLocks noChangeArrowheads="1"/>
              </p:cNvSpPr>
              <p:nvPr/>
            </p:nvSpPr>
            <p:spPr bwMode="auto">
              <a:xfrm>
                <a:off x="6355872" y="3781729"/>
                <a:ext cx="650875" cy="652462"/>
              </a:xfrm>
              <a:prstGeom prst="ellipse">
                <a:avLst/>
              </a:prstGeom>
              <a:solidFill>
                <a:srgbClr val="3B3B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00" name="Oval 251"/>
              <p:cNvSpPr>
                <a:spLocks noChangeArrowheads="1"/>
              </p:cNvSpPr>
              <p:nvPr/>
            </p:nvSpPr>
            <p:spPr bwMode="auto">
              <a:xfrm>
                <a:off x="6365397" y="3792841"/>
                <a:ext cx="631825" cy="631825"/>
              </a:xfrm>
              <a:prstGeom prst="ellipse">
                <a:avLst/>
              </a:prstGeom>
              <a:solidFill>
                <a:srgbClr val="3A3A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01" name="Oval 252"/>
              <p:cNvSpPr>
                <a:spLocks noChangeArrowheads="1"/>
              </p:cNvSpPr>
              <p:nvPr/>
            </p:nvSpPr>
            <p:spPr bwMode="auto">
              <a:xfrm>
                <a:off x="6376509" y="3802366"/>
                <a:ext cx="609600" cy="611187"/>
              </a:xfrm>
              <a:prstGeom prst="ellipse">
                <a:avLst/>
              </a:prstGeom>
              <a:solidFill>
                <a:srgbClr val="3A3A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02" name="Oval 253"/>
              <p:cNvSpPr>
                <a:spLocks noChangeArrowheads="1"/>
              </p:cNvSpPr>
              <p:nvPr/>
            </p:nvSpPr>
            <p:spPr bwMode="auto">
              <a:xfrm>
                <a:off x="6386034" y="3813479"/>
                <a:ext cx="590550" cy="590550"/>
              </a:xfrm>
              <a:prstGeom prst="ellipse">
                <a:avLst/>
              </a:prstGeom>
              <a:solidFill>
                <a:srgbClr val="393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03" name="Oval 254"/>
              <p:cNvSpPr>
                <a:spLocks noChangeArrowheads="1"/>
              </p:cNvSpPr>
              <p:nvPr/>
            </p:nvSpPr>
            <p:spPr bwMode="auto">
              <a:xfrm>
                <a:off x="6386034" y="3813479"/>
                <a:ext cx="590550" cy="590550"/>
              </a:xfrm>
              <a:prstGeom prst="ellipse">
                <a:avLst/>
              </a:prstGeom>
              <a:solidFill>
                <a:srgbClr val="383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04" name="Oval 255"/>
              <p:cNvSpPr>
                <a:spLocks noChangeArrowheads="1"/>
              </p:cNvSpPr>
              <p:nvPr/>
            </p:nvSpPr>
            <p:spPr bwMode="auto">
              <a:xfrm>
                <a:off x="6397147" y="3824591"/>
                <a:ext cx="568325" cy="568325"/>
              </a:xfrm>
              <a:prstGeom prst="ellipse">
                <a:avLst/>
              </a:prstGeom>
              <a:solidFill>
                <a:srgbClr val="383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05" name="Oval 256"/>
              <p:cNvSpPr>
                <a:spLocks noChangeArrowheads="1"/>
              </p:cNvSpPr>
              <p:nvPr/>
            </p:nvSpPr>
            <p:spPr bwMode="auto">
              <a:xfrm>
                <a:off x="6406672" y="3834116"/>
                <a:ext cx="549275" cy="549275"/>
              </a:xfrm>
              <a:prstGeom prst="ellipse">
                <a:avLst/>
              </a:prstGeom>
              <a:solidFill>
                <a:srgbClr val="3737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06" name="Oval 257"/>
              <p:cNvSpPr>
                <a:spLocks noChangeArrowheads="1"/>
              </p:cNvSpPr>
              <p:nvPr/>
            </p:nvSpPr>
            <p:spPr bwMode="auto">
              <a:xfrm>
                <a:off x="6417784" y="3845229"/>
                <a:ext cx="527050" cy="527050"/>
              </a:xfrm>
              <a:prstGeom prst="ellipse">
                <a:avLst/>
              </a:prstGeom>
              <a:solidFill>
                <a:srgbClr val="3737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07" name="Oval 258"/>
              <p:cNvSpPr>
                <a:spLocks noChangeArrowheads="1"/>
              </p:cNvSpPr>
              <p:nvPr/>
            </p:nvSpPr>
            <p:spPr bwMode="auto">
              <a:xfrm>
                <a:off x="6417784" y="3845229"/>
                <a:ext cx="527050" cy="527050"/>
              </a:xfrm>
              <a:prstGeom prst="ellipse">
                <a:avLst/>
              </a:prstGeom>
              <a:solidFill>
                <a:srgbClr val="3636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08" name="Oval 259"/>
              <p:cNvSpPr>
                <a:spLocks noChangeArrowheads="1"/>
              </p:cNvSpPr>
              <p:nvPr/>
            </p:nvSpPr>
            <p:spPr bwMode="auto">
              <a:xfrm>
                <a:off x="6427309" y="3854754"/>
                <a:ext cx="508000" cy="508000"/>
              </a:xfrm>
              <a:prstGeom prst="ellipse">
                <a:avLst/>
              </a:prstGeom>
              <a:solidFill>
                <a:srgbClr val="3535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09" name="Oval 260"/>
              <p:cNvSpPr>
                <a:spLocks noChangeArrowheads="1"/>
              </p:cNvSpPr>
              <p:nvPr/>
            </p:nvSpPr>
            <p:spPr bwMode="auto">
              <a:xfrm>
                <a:off x="6438422" y="3865866"/>
                <a:ext cx="485775" cy="485775"/>
              </a:xfrm>
              <a:prstGeom prst="ellipse">
                <a:avLst/>
              </a:prstGeom>
              <a:solidFill>
                <a:srgbClr val="3535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10" name="Oval 261"/>
              <p:cNvSpPr>
                <a:spLocks noChangeArrowheads="1"/>
              </p:cNvSpPr>
              <p:nvPr/>
            </p:nvSpPr>
            <p:spPr bwMode="auto">
              <a:xfrm>
                <a:off x="6447947" y="3875391"/>
                <a:ext cx="466725" cy="466725"/>
              </a:xfrm>
              <a:prstGeom prst="ellipse">
                <a:avLst/>
              </a:prstGeom>
              <a:solidFill>
                <a:srgbClr val="3434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11" name="Oval 262"/>
              <p:cNvSpPr>
                <a:spLocks noChangeArrowheads="1"/>
              </p:cNvSpPr>
              <p:nvPr/>
            </p:nvSpPr>
            <p:spPr bwMode="auto">
              <a:xfrm>
                <a:off x="6447947" y="3875391"/>
                <a:ext cx="466725" cy="466725"/>
              </a:xfrm>
              <a:prstGeom prst="ellipse">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12" name="Oval 263"/>
              <p:cNvSpPr>
                <a:spLocks noChangeArrowheads="1"/>
              </p:cNvSpPr>
              <p:nvPr/>
            </p:nvSpPr>
            <p:spPr bwMode="auto">
              <a:xfrm>
                <a:off x="6459059" y="3886504"/>
                <a:ext cx="444500" cy="444500"/>
              </a:xfrm>
              <a:prstGeom prst="ellipse">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13" name="Oval 264"/>
              <p:cNvSpPr>
                <a:spLocks noChangeArrowheads="1"/>
              </p:cNvSpPr>
              <p:nvPr/>
            </p:nvSpPr>
            <p:spPr bwMode="auto">
              <a:xfrm>
                <a:off x="6468584" y="3896029"/>
                <a:ext cx="425450" cy="425450"/>
              </a:xfrm>
              <a:prstGeom prst="ellipse">
                <a:avLst/>
              </a:prstGeom>
              <a:solidFill>
                <a:srgbClr val="3232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14" name="Oval 265"/>
              <p:cNvSpPr>
                <a:spLocks noChangeArrowheads="1"/>
              </p:cNvSpPr>
              <p:nvPr/>
            </p:nvSpPr>
            <p:spPr bwMode="auto">
              <a:xfrm>
                <a:off x="6468584" y="3896029"/>
                <a:ext cx="425450" cy="425450"/>
              </a:xfrm>
              <a:prstGeom prst="ellipse">
                <a:avLst/>
              </a:prstGeom>
              <a:solidFill>
                <a:srgbClr val="3232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15" name="Oval 266"/>
              <p:cNvSpPr>
                <a:spLocks noChangeArrowheads="1"/>
              </p:cNvSpPr>
              <p:nvPr/>
            </p:nvSpPr>
            <p:spPr bwMode="auto">
              <a:xfrm>
                <a:off x="6479697" y="3907141"/>
                <a:ext cx="403225" cy="403225"/>
              </a:xfrm>
              <a:prstGeom prst="ellipse">
                <a:avLst/>
              </a:prstGeom>
              <a:solidFill>
                <a:srgbClr val="3131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16" name="Oval 267"/>
              <p:cNvSpPr>
                <a:spLocks noChangeArrowheads="1"/>
              </p:cNvSpPr>
              <p:nvPr/>
            </p:nvSpPr>
            <p:spPr bwMode="auto">
              <a:xfrm>
                <a:off x="6489222" y="3916666"/>
                <a:ext cx="384175" cy="384175"/>
              </a:xfrm>
              <a:prstGeom prst="ellipse">
                <a:avLst/>
              </a:pr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17" name="Oval 268"/>
              <p:cNvSpPr>
                <a:spLocks noChangeArrowheads="1"/>
              </p:cNvSpPr>
              <p:nvPr/>
            </p:nvSpPr>
            <p:spPr bwMode="auto">
              <a:xfrm>
                <a:off x="6500334" y="3927779"/>
                <a:ext cx="361950" cy="361950"/>
              </a:xfrm>
              <a:prstGeom prst="ellipse">
                <a:avLst/>
              </a:pr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18" name="Oval 269"/>
              <p:cNvSpPr>
                <a:spLocks noChangeArrowheads="1"/>
              </p:cNvSpPr>
              <p:nvPr/>
            </p:nvSpPr>
            <p:spPr bwMode="auto">
              <a:xfrm>
                <a:off x="6500334" y="3927779"/>
                <a:ext cx="361950" cy="361950"/>
              </a:xfrm>
              <a:prstGeom prst="ellipse">
                <a:avLst/>
              </a:prstGeom>
              <a:solidFill>
                <a:srgbClr val="2F2F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19" name="Oval 270"/>
              <p:cNvSpPr>
                <a:spLocks noChangeArrowheads="1"/>
              </p:cNvSpPr>
              <p:nvPr/>
            </p:nvSpPr>
            <p:spPr bwMode="auto">
              <a:xfrm>
                <a:off x="6509859" y="3937304"/>
                <a:ext cx="342900" cy="342900"/>
              </a:xfrm>
              <a:prstGeom prst="ellipse">
                <a:avLst/>
              </a:prstGeom>
              <a:solidFill>
                <a:srgbClr val="2E2E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20" name="Oval 271"/>
              <p:cNvSpPr>
                <a:spLocks noChangeArrowheads="1"/>
              </p:cNvSpPr>
              <p:nvPr/>
            </p:nvSpPr>
            <p:spPr bwMode="auto">
              <a:xfrm>
                <a:off x="6520972" y="3948416"/>
                <a:ext cx="320675" cy="320675"/>
              </a:xfrm>
              <a:prstGeom prst="ellipse">
                <a:avLst/>
              </a:prstGeom>
              <a:solidFill>
                <a:srgbClr val="2E2E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21" name="Oval 272"/>
              <p:cNvSpPr>
                <a:spLocks noChangeArrowheads="1"/>
              </p:cNvSpPr>
              <p:nvPr/>
            </p:nvSpPr>
            <p:spPr bwMode="auto">
              <a:xfrm>
                <a:off x="6530497" y="3957941"/>
                <a:ext cx="301625" cy="301625"/>
              </a:xfrm>
              <a:prstGeom prst="ellipse">
                <a:avLst/>
              </a:pr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22" name="Oval 273"/>
              <p:cNvSpPr>
                <a:spLocks noChangeArrowheads="1"/>
              </p:cNvSpPr>
              <p:nvPr/>
            </p:nvSpPr>
            <p:spPr bwMode="auto">
              <a:xfrm>
                <a:off x="6530497" y="3957941"/>
                <a:ext cx="301625" cy="301625"/>
              </a:xfrm>
              <a:prstGeom prst="ellipse">
                <a:avLst/>
              </a:pr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23" name="Oval 274"/>
              <p:cNvSpPr>
                <a:spLocks noChangeArrowheads="1"/>
              </p:cNvSpPr>
              <p:nvPr/>
            </p:nvSpPr>
            <p:spPr bwMode="auto">
              <a:xfrm>
                <a:off x="6541609" y="3969054"/>
                <a:ext cx="279400" cy="279400"/>
              </a:xfrm>
              <a:prstGeom prst="ellipse">
                <a:avLst/>
              </a:prstGeom>
              <a:solidFill>
                <a:srgbClr val="2C2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9" name="Oval 275"/>
              <p:cNvSpPr>
                <a:spLocks noChangeArrowheads="1"/>
              </p:cNvSpPr>
              <p:nvPr/>
            </p:nvSpPr>
            <p:spPr bwMode="auto">
              <a:xfrm>
                <a:off x="6552722" y="3978579"/>
                <a:ext cx="257175" cy="258762"/>
              </a:xfrm>
              <a:prstGeom prst="ellipse">
                <a:avLst/>
              </a:prstGeom>
              <a:solidFill>
                <a:srgbClr val="2B2B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0" name="Oval 276"/>
              <p:cNvSpPr>
                <a:spLocks noChangeArrowheads="1"/>
              </p:cNvSpPr>
              <p:nvPr/>
            </p:nvSpPr>
            <p:spPr bwMode="auto">
              <a:xfrm>
                <a:off x="6562247" y="3989691"/>
                <a:ext cx="238125" cy="238125"/>
              </a:xfrm>
              <a:prstGeom prst="ellipse">
                <a:avLst/>
              </a:prstGeom>
              <a:solidFill>
                <a:srgbClr val="2B2B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1" name="Oval 277"/>
              <p:cNvSpPr>
                <a:spLocks noChangeArrowheads="1"/>
              </p:cNvSpPr>
              <p:nvPr/>
            </p:nvSpPr>
            <p:spPr bwMode="auto">
              <a:xfrm>
                <a:off x="6562247" y="3989691"/>
                <a:ext cx="238125" cy="238125"/>
              </a:xfrm>
              <a:prstGeom prst="ellipse">
                <a:avLst/>
              </a:prstGeom>
              <a:solidFill>
                <a:srgbClr val="2A2A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2" name="Oval 278"/>
              <p:cNvSpPr>
                <a:spLocks noChangeArrowheads="1"/>
              </p:cNvSpPr>
              <p:nvPr/>
            </p:nvSpPr>
            <p:spPr bwMode="auto">
              <a:xfrm>
                <a:off x="6573359" y="3999216"/>
                <a:ext cx="215900" cy="217487"/>
              </a:xfrm>
              <a:prstGeom prst="ellipse">
                <a:avLst/>
              </a:prstGeom>
              <a:solidFill>
                <a:srgbClr val="2929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3" name="Oval 279"/>
              <p:cNvSpPr>
                <a:spLocks noChangeArrowheads="1"/>
              </p:cNvSpPr>
              <p:nvPr/>
            </p:nvSpPr>
            <p:spPr bwMode="auto">
              <a:xfrm>
                <a:off x="6582884" y="4010329"/>
                <a:ext cx="196850" cy="196850"/>
              </a:xfrm>
              <a:prstGeom prst="ellipse">
                <a:avLst/>
              </a:prstGeom>
              <a:solidFill>
                <a:srgbClr val="2929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4" name="Oval 280"/>
              <p:cNvSpPr>
                <a:spLocks noChangeArrowheads="1"/>
              </p:cNvSpPr>
              <p:nvPr/>
            </p:nvSpPr>
            <p:spPr bwMode="auto">
              <a:xfrm>
                <a:off x="6582884" y="4010329"/>
                <a:ext cx="196850" cy="196850"/>
              </a:xfrm>
              <a:prstGeom prst="ellipse">
                <a:avLst/>
              </a:prstGeom>
              <a:solidFill>
                <a:srgbClr val="2828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5" name="Oval 281"/>
              <p:cNvSpPr>
                <a:spLocks noChangeArrowheads="1"/>
              </p:cNvSpPr>
              <p:nvPr/>
            </p:nvSpPr>
            <p:spPr bwMode="auto">
              <a:xfrm>
                <a:off x="6593997" y="4019854"/>
                <a:ext cx="174625" cy="176212"/>
              </a:xfrm>
              <a:prstGeom prst="ellipse">
                <a:avLst/>
              </a:prstGeom>
              <a:solidFill>
                <a:srgbClr val="2828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6" name="Oval 282"/>
              <p:cNvSpPr>
                <a:spLocks noChangeArrowheads="1"/>
              </p:cNvSpPr>
              <p:nvPr/>
            </p:nvSpPr>
            <p:spPr bwMode="auto">
              <a:xfrm>
                <a:off x="6603522" y="4030966"/>
                <a:ext cx="155575" cy="155575"/>
              </a:xfrm>
              <a:prstGeom prst="ellipse">
                <a:avLst/>
              </a:prstGeom>
              <a:solidFill>
                <a:srgbClr val="2727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7" name="Oval 283"/>
              <p:cNvSpPr>
                <a:spLocks noChangeArrowheads="1"/>
              </p:cNvSpPr>
              <p:nvPr/>
            </p:nvSpPr>
            <p:spPr bwMode="auto">
              <a:xfrm>
                <a:off x="6614634" y="4042079"/>
                <a:ext cx="133350" cy="133350"/>
              </a:xfrm>
              <a:prstGeom prst="ellipse">
                <a:avLst/>
              </a:prstGeom>
              <a:solidFill>
                <a:srgbClr val="2626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8" name="Oval 284"/>
              <p:cNvSpPr>
                <a:spLocks noChangeArrowheads="1"/>
              </p:cNvSpPr>
              <p:nvPr/>
            </p:nvSpPr>
            <p:spPr bwMode="auto">
              <a:xfrm>
                <a:off x="6614634" y="4042079"/>
                <a:ext cx="133350" cy="133350"/>
              </a:xfrm>
              <a:prstGeom prst="ellipse">
                <a:avLst/>
              </a:prstGeom>
              <a:solidFill>
                <a:srgbClr val="2626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9" name="Oval 285"/>
              <p:cNvSpPr>
                <a:spLocks noChangeArrowheads="1"/>
              </p:cNvSpPr>
              <p:nvPr/>
            </p:nvSpPr>
            <p:spPr bwMode="auto">
              <a:xfrm>
                <a:off x="6624159" y="4051604"/>
                <a:ext cx="114300" cy="114300"/>
              </a:xfrm>
              <a:prstGeom prst="ellipse">
                <a:avLst/>
              </a:prstGeom>
              <a:solidFill>
                <a:srgbClr val="252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0" name="Oval 286"/>
              <p:cNvSpPr>
                <a:spLocks noChangeArrowheads="1"/>
              </p:cNvSpPr>
              <p:nvPr/>
            </p:nvSpPr>
            <p:spPr bwMode="auto">
              <a:xfrm>
                <a:off x="6635272" y="4062716"/>
                <a:ext cx="92075" cy="92075"/>
              </a:xfrm>
              <a:prstGeom prst="ellipse">
                <a:avLst/>
              </a:prstGeom>
              <a:solidFill>
                <a:srgbClr val="2424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1" name="Oval 287"/>
              <p:cNvSpPr>
                <a:spLocks noChangeArrowheads="1"/>
              </p:cNvSpPr>
              <p:nvPr/>
            </p:nvSpPr>
            <p:spPr bwMode="auto">
              <a:xfrm>
                <a:off x="6644797" y="4072241"/>
                <a:ext cx="73025" cy="73025"/>
              </a:xfrm>
              <a:prstGeom prst="ellipse">
                <a:avLst/>
              </a:prstGeom>
              <a:solidFill>
                <a:srgbClr val="2424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2" name="Oval 288"/>
              <p:cNvSpPr>
                <a:spLocks noChangeArrowheads="1"/>
              </p:cNvSpPr>
              <p:nvPr/>
            </p:nvSpPr>
            <p:spPr bwMode="auto">
              <a:xfrm>
                <a:off x="6644797" y="4072241"/>
                <a:ext cx="73025" cy="73025"/>
              </a:xfrm>
              <a:prstGeom prst="ellipse">
                <a:avLst/>
              </a:prstGeom>
              <a:solidFill>
                <a:srgbClr val="2323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3" name="Oval 289"/>
              <p:cNvSpPr>
                <a:spLocks noChangeArrowheads="1"/>
              </p:cNvSpPr>
              <p:nvPr/>
            </p:nvSpPr>
            <p:spPr bwMode="auto">
              <a:xfrm>
                <a:off x="6655909" y="4083354"/>
                <a:ext cx="50800" cy="50800"/>
              </a:xfrm>
              <a:prstGeom prst="ellipse">
                <a:avLst/>
              </a:prstGeom>
              <a:solidFill>
                <a:srgbClr val="2323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4" name="Oval 290"/>
              <p:cNvSpPr>
                <a:spLocks noChangeArrowheads="1"/>
              </p:cNvSpPr>
              <p:nvPr/>
            </p:nvSpPr>
            <p:spPr bwMode="auto">
              <a:xfrm>
                <a:off x="6665434" y="4092879"/>
                <a:ext cx="31750" cy="31750"/>
              </a:xfrm>
              <a:prstGeom prst="ellipse">
                <a:avLst/>
              </a:prstGeom>
              <a:solidFill>
                <a:srgbClr val="2222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5" name="Oval 291"/>
              <p:cNvSpPr>
                <a:spLocks noChangeArrowheads="1"/>
              </p:cNvSpPr>
              <p:nvPr/>
            </p:nvSpPr>
            <p:spPr bwMode="auto">
              <a:xfrm>
                <a:off x="6676547" y="4103991"/>
                <a:ext cx="9525" cy="9525"/>
              </a:xfrm>
              <a:prstGeom prst="ellipse">
                <a:avLst/>
              </a:prstGeom>
              <a:solidFill>
                <a:srgbClr val="2121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6" name="Oval 292"/>
              <p:cNvSpPr>
                <a:spLocks noChangeArrowheads="1"/>
              </p:cNvSpPr>
              <p:nvPr/>
            </p:nvSpPr>
            <p:spPr bwMode="auto">
              <a:xfrm>
                <a:off x="6676547" y="4103991"/>
                <a:ext cx="9525" cy="9525"/>
              </a:xfrm>
              <a:prstGeom prst="ellipse">
                <a:avLst/>
              </a:prstGeom>
              <a:solidFill>
                <a:srgbClr val="2121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7" name="Freeform 293"/>
              <p:cNvSpPr>
                <a:spLocks/>
              </p:cNvSpPr>
              <p:nvPr/>
            </p:nvSpPr>
            <p:spPr bwMode="auto">
              <a:xfrm>
                <a:off x="5671659" y="2135491"/>
                <a:ext cx="2898775" cy="1927225"/>
              </a:xfrm>
              <a:custGeom>
                <a:avLst/>
                <a:gdLst>
                  <a:gd name="T0" fmla="*/ 279 w 280"/>
                  <a:gd name="T1" fmla="*/ 186 h 186"/>
                  <a:gd name="T2" fmla="*/ 280 w 280"/>
                  <a:gd name="T3" fmla="*/ 186 h 186"/>
                  <a:gd name="T4" fmla="*/ 93 w 280"/>
                  <a:gd name="T5" fmla="*/ 0 h 186"/>
                  <a:gd name="T6" fmla="*/ 0 w 280"/>
                  <a:gd name="T7" fmla="*/ 24 h 186"/>
                  <a:gd name="T8" fmla="*/ 93 w 280"/>
                  <a:gd name="T9" fmla="*/ 186 h 186"/>
                  <a:gd name="T10" fmla="*/ 279 w 280"/>
                  <a:gd name="T11" fmla="*/ 186 h 186"/>
                </a:gdLst>
                <a:ahLst/>
                <a:cxnLst>
                  <a:cxn ang="0">
                    <a:pos x="T0" y="T1"/>
                  </a:cxn>
                  <a:cxn ang="0">
                    <a:pos x="T2" y="T3"/>
                  </a:cxn>
                  <a:cxn ang="0">
                    <a:pos x="T4" y="T5"/>
                  </a:cxn>
                  <a:cxn ang="0">
                    <a:pos x="T6" y="T7"/>
                  </a:cxn>
                  <a:cxn ang="0">
                    <a:pos x="T8" y="T9"/>
                  </a:cxn>
                  <a:cxn ang="0">
                    <a:pos x="T10" y="T11"/>
                  </a:cxn>
                </a:cxnLst>
                <a:rect l="0" t="0" r="r" b="b"/>
                <a:pathLst>
                  <a:path w="280" h="186">
                    <a:moveTo>
                      <a:pt x="279" y="186"/>
                    </a:moveTo>
                    <a:cubicBezTo>
                      <a:pt x="279" y="186"/>
                      <a:pt x="280" y="186"/>
                      <a:pt x="280" y="186"/>
                    </a:cubicBezTo>
                    <a:cubicBezTo>
                      <a:pt x="280" y="83"/>
                      <a:pt x="196" y="0"/>
                      <a:pt x="93" y="0"/>
                    </a:cubicBezTo>
                    <a:cubicBezTo>
                      <a:pt x="60" y="0"/>
                      <a:pt x="29" y="8"/>
                      <a:pt x="0" y="24"/>
                    </a:cubicBezTo>
                    <a:lnTo>
                      <a:pt x="93" y="186"/>
                    </a:lnTo>
                    <a:lnTo>
                      <a:pt x="279" y="186"/>
                    </a:lnTo>
                    <a:close/>
                  </a:path>
                </a:pathLst>
              </a:custGeom>
              <a:solidFill>
                <a:srgbClr val="D7B09E"/>
              </a:solidFill>
              <a:ln w="7">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8" name="Freeform 294"/>
              <p:cNvSpPr>
                <a:spLocks/>
              </p:cNvSpPr>
              <p:nvPr/>
            </p:nvSpPr>
            <p:spPr bwMode="auto">
              <a:xfrm>
                <a:off x="4709634" y="2384729"/>
                <a:ext cx="1925638" cy="2070100"/>
              </a:xfrm>
              <a:custGeom>
                <a:avLst/>
                <a:gdLst>
                  <a:gd name="T0" fmla="*/ 93 w 186"/>
                  <a:gd name="T1" fmla="*/ 0 h 200"/>
                  <a:gd name="T2" fmla="*/ 0 w 186"/>
                  <a:gd name="T3" fmla="*/ 162 h 200"/>
                  <a:gd name="T4" fmla="*/ 3 w 186"/>
                  <a:gd name="T5" fmla="*/ 200 h 200"/>
                  <a:gd name="T6" fmla="*/ 186 w 186"/>
                  <a:gd name="T7" fmla="*/ 162 h 200"/>
                  <a:gd name="T8" fmla="*/ 93 w 186"/>
                  <a:gd name="T9" fmla="*/ 0 h 200"/>
                </a:gdLst>
                <a:ahLst/>
                <a:cxnLst>
                  <a:cxn ang="0">
                    <a:pos x="T0" y="T1"/>
                  </a:cxn>
                  <a:cxn ang="0">
                    <a:pos x="T2" y="T3"/>
                  </a:cxn>
                  <a:cxn ang="0">
                    <a:pos x="T4" y="T5"/>
                  </a:cxn>
                  <a:cxn ang="0">
                    <a:pos x="T6" y="T7"/>
                  </a:cxn>
                  <a:cxn ang="0">
                    <a:pos x="T8" y="T9"/>
                  </a:cxn>
                </a:cxnLst>
                <a:rect l="0" t="0" r="r" b="b"/>
                <a:pathLst>
                  <a:path w="186" h="200">
                    <a:moveTo>
                      <a:pt x="93" y="0"/>
                    </a:moveTo>
                    <a:cubicBezTo>
                      <a:pt x="35" y="33"/>
                      <a:pt x="0" y="95"/>
                      <a:pt x="0" y="162"/>
                    </a:cubicBezTo>
                    <a:cubicBezTo>
                      <a:pt x="0" y="175"/>
                      <a:pt x="1" y="187"/>
                      <a:pt x="3" y="200"/>
                    </a:cubicBezTo>
                    <a:lnTo>
                      <a:pt x="186" y="162"/>
                    </a:lnTo>
                    <a:lnTo>
                      <a:pt x="93" y="0"/>
                    </a:lnTo>
                    <a:close/>
                  </a:path>
                </a:pathLst>
              </a:custGeom>
              <a:solidFill>
                <a:srgbClr val="D7D79E"/>
              </a:solidFill>
              <a:ln w="7">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9" name="Freeform 295"/>
              <p:cNvSpPr>
                <a:spLocks/>
              </p:cNvSpPr>
              <p:nvPr/>
            </p:nvSpPr>
            <p:spPr bwMode="auto">
              <a:xfrm>
                <a:off x="4741384" y="4062716"/>
                <a:ext cx="3817938" cy="1925637"/>
              </a:xfrm>
              <a:custGeom>
                <a:avLst/>
                <a:gdLst>
                  <a:gd name="T0" fmla="*/ 0 w 369"/>
                  <a:gd name="T1" fmla="*/ 38 h 186"/>
                  <a:gd name="T2" fmla="*/ 183 w 369"/>
                  <a:gd name="T3" fmla="*/ 186 h 186"/>
                  <a:gd name="T4" fmla="*/ 369 w 369"/>
                  <a:gd name="T5" fmla="*/ 0 h 186"/>
                  <a:gd name="T6" fmla="*/ 183 w 369"/>
                  <a:gd name="T7" fmla="*/ 0 h 186"/>
                  <a:gd name="T8" fmla="*/ 0 w 369"/>
                  <a:gd name="T9" fmla="*/ 38 h 186"/>
                </a:gdLst>
                <a:ahLst/>
                <a:cxnLst>
                  <a:cxn ang="0">
                    <a:pos x="T0" y="T1"/>
                  </a:cxn>
                  <a:cxn ang="0">
                    <a:pos x="T2" y="T3"/>
                  </a:cxn>
                  <a:cxn ang="0">
                    <a:pos x="T4" y="T5"/>
                  </a:cxn>
                  <a:cxn ang="0">
                    <a:pos x="T6" y="T7"/>
                  </a:cxn>
                  <a:cxn ang="0">
                    <a:pos x="T8" y="T9"/>
                  </a:cxn>
                </a:cxnLst>
                <a:rect l="0" t="0" r="r" b="b"/>
                <a:pathLst>
                  <a:path w="369" h="186">
                    <a:moveTo>
                      <a:pt x="0" y="38"/>
                    </a:moveTo>
                    <a:cubicBezTo>
                      <a:pt x="18" y="124"/>
                      <a:pt x="94" y="186"/>
                      <a:pt x="183" y="186"/>
                    </a:cubicBezTo>
                    <a:cubicBezTo>
                      <a:pt x="286" y="186"/>
                      <a:pt x="369" y="103"/>
                      <a:pt x="369" y="0"/>
                    </a:cubicBezTo>
                    <a:lnTo>
                      <a:pt x="183" y="0"/>
                    </a:lnTo>
                    <a:lnTo>
                      <a:pt x="0" y="38"/>
                    </a:lnTo>
                    <a:close/>
                  </a:path>
                </a:pathLst>
              </a:custGeom>
              <a:solidFill>
                <a:srgbClr val="F5CA7A"/>
              </a:solidFill>
              <a:ln w="7">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07" name="Line 13"/>
            <p:cNvSpPr>
              <a:spLocks noChangeShapeType="1"/>
            </p:cNvSpPr>
            <p:nvPr/>
          </p:nvSpPr>
          <p:spPr bwMode="auto">
            <a:xfrm>
              <a:off x="8848671" y="2032334"/>
              <a:ext cx="0" cy="73233"/>
            </a:xfrm>
            <a:prstGeom prst="line">
              <a:avLst/>
            </a:prstGeom>
            <a:noFill/>
            <a:ln w="6">
              <a:no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08" name="Line 14"/>
            <p:cNvSpPr>
              <a:spLocks noChangeShapeType="1"/>
            </p:cNvSpPr>
            <p:nvPr/>
          </p:nvSpPr>
          <p:spPr bwMode="auto">
            <a:xfrm>
              <a:off x="8859133" y="2032334"/>
              <a:ext cx="0" cy="83695"/>
            </a:xfrm>
            <a:prstGeom prst="line">
              <a:avLst/>
            </a:prstGeom>
            <a:noFill/>
            <a:ln w="6">
              <a:no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09" name="Line 15"/>
            <p:cNvSpPr>
              <a:spLocks noChangeShapeType="1"/>
            </p:cNvSpPr>
            <p:nvPr/>
          </p:nvSpPr>
          <p:spPr bwMode="auto">
            <a:xfrm>
              <a:off x="8869595" y="2032334"/>
              <a:ext cx="0" cy="94157"/>
            </a:xfrm>
            <a:prstGeom prst="line">
              <a:avLst/>
            </a:prstGeom>
            <a:noFill/>
            <a:ln w="6">
              <a:no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5" name="Line 22"/>
            <p:cNvSpPr>
              <a:spLocks noChangeShapeType="1"/>
            </p:cNvSpPr>
            <p:nvPr/>
          </p:nvSpPr>
          <p:spPr bwMode="auto">
            <a:xfrm>
              <a:off x="8848671" y="2178800"/>
              <a:ext cx="0" cy="73233"/>
            </a:xfrm>
            <a:prstGeom prst="line">
              <a:avLst/>
            </a:prstGeom>
            <a:noFill/>
            <a:ln w="6">
              <a:no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 name="Line 23"/>
            <p:cNvSpPr>
              <a:spLocks noChangeShapeType="1"/>
            </p:cNvSpPr>
            <p:nvPr/>
          </p:nvSpPr>
          <p:spPr bwMode="auto">
            <a:xfrm>
              <a:off x="8859133" y="2178800"/>
              <a:ext cx="0" cy="83695"/>
            </a:xfrm>
            <a:prstGeom prst="line">
              <a:avLst/>
            </a:prstGeom>
            <a:noFill/>
            <a:ln w="6">
              <a:no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7" name="Line 24"/>
            <p:cNvSpPr>
              <a:spLocks noChangeShapeType="1"/>
            </p:cNvSpPr>
            <p:nvPr/>
          </p:nvSpPr>
          <p:spPr bwMode="auto">
            <a:xfrm>
              <a:off x="8869595" y="2178800"/>
              <a:ext cx="0" cy="94157"/>
            </a:xfrm>
            <a:prstGeom prst="line">
              <a:avLst/>
            </a:prstGeom>
            <a:noFill/>
            <a:ln w="6">
              <a:no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3" name="Line 31"/>
            <p:cNvSpPr>
              <a:spLocks noChangeShapeType="1"/>
            </p:cNvSpPr>
            <p:nvPr/>
          </p:nvSpPr>
          <p:spPr bwMode="auto">
            <a:xfrm>
              <a:off x="8848671" y="2325267"/>
              <a:ext cx="0" cy="73233"/>
            </a:xfrm>
            <a:prstGeom prst="line">
              <a:avLst/>
            </a:prstGeom>
            <a:noFill/>
            <a:ln w="6">
              <a:no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4" name="Line 32"/>
            <p:cNvSpPr>
              <a:spLocks noChangeShapeType="1"/>
            </p:cNvSpPr>
            <p:nvPr/>
          </p:nvSpPr>
          <p:spPr bwMode="auto">
            <a:xfrm>
              <a:off x="8859133" y="2325267"/>
              <a:ext cx="0" cy="83695"/>
            </a:xfrm>
            <a:prstGeom prst="line">
              <a:avLst/>
            </a:prstGeom>
            <a:noFill/>
            <a:ln w="6">
              <a:no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 name="Line 33"/>
            <p:cNvSpPr>
              <a:spLocks noChangeShapeType="1"/>
            </p:cNvSpPr>
            <p:nvPr/>
          </p:nvSpPr>
          <p:spPr bwMode="auto">
            <a:xfrm>
              <a:off x="8869595" y="2325267"/>
              <a:ext cx="0" cy="94157"/>
            </a:xfrm>
            <a:prstGeom prst="line">
              <a:avLst/>
            </a:prstGeom>
            <a:noFill/>
            <a:ln w="6">
              <a:no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3" name="TextBox 2"/>
            <p:cNvSpPr txBox="1"/>
            <p:nvPr/>
          </p:nvSpPr>
          <p:spPr>
            <a:xfrm>
              <a:off x="10923679" y="2700884"/>
              <a:ext cx="992607" cy="424141"/>
            </a:xfrm>
            <a:prstGeom prst="rect">
              <a:avLst/>
            </a:prstGeom>
            <a:noFill/>
          </p:spPr>
          <p:txBody>
            <a:bodyPr wrap="none" rtlCol="0">
              <a:spAutoFit/>
            </a:bodyPr>
            <a:lstStyle/>
            <a:p>
              <a:r>
                <a:rPr lang="en-US" dirty="0" smtClean="0">
                  <a:solidFill>
                    <a:srgbClr val="000000"/>
                  </a:solidFill>
                </a:rPr>
                <a:t>Gravel</a:t>
              </a:r>
              <a:endParaRPr lang="en-US" dirty="0">
                <a:solidFill>
                  <a:srgbClr val="000000"/>
                </a:solidFill>
              </a:endParaRPr>
            </a:p>
          </p:txBody>
        </p:sp>
        <p:sp>
          <p:nvSpPr>
            <p:cNvPr id="296" name="TextBox 295"/>
            <p:cNvSpPr txBox="1"/>
            <p:nvPr/>
          </p:nvSpPr>
          <p:spPr>
            <a:xfrm>
              <a:off x="10634395" y="4318256"/>
              <a:ext cx="830609" cy="424141"/>
            </a:xfrm>
            <a:prstGeom prst="rect">
              <a:avLst/>
            </a:prstGeom>
            <a:noFill/>
          </p:spPr>
          <p:txBody>
            <a:bodyPr wrap="none" rtlCol="0">
              <a:spAutoFit/>
            </a:bodyPr>
            <a:lstStyle/>
            <a:p>
              <a:r>
                <a:rPr lang="en-US" dirty="0" smtClean="0">
                  <a:solidFill>
                    <a:srgbClr val="000000"/>
                  </a:solidFill>
                </a:rPr>
                <a:t>Sand</a:t>
              </a:r>
              <a:endParaRPr lang="en-US" dirty="0">
                <a:solidFill>
                  <a:srgbClr val="000000"/>
                </a:solidFill>
              </a:endParaRPr>
            </a:p>
          </p:txBody>
        </p:sp>
        <p:sp>
          <p:nvSpPr>
            <p:cNvPr id="297" name="TextBox 296"/>
            <p:cNvSpPr txBox="1"/>
            <p:nvPr/>
          </p:nvSpPr>
          <p:spPr>
            <a:xfrm>
              <a:off x="9642135" y="3001353"/>
              <a:ext cx="727519" cy="424141"/>
            </a:xfrm>
            <a:prstGeom prst="rect">
              <a:avLst/>
            </a:prstGeom>
            <a:noFill/>
          </p:spPr>
          <p:txBody>
            <a:bodyPr wrap="none" rtlCol="0">
              <a:spAutoFit/>
            </a:bodyPr>
            <a:lstStyle/>
            <a:p>
              <a:r>
                <a:rPr lang="en-US" dirty="0" smtClean="0">
                  <a:solidFill>
                    <a:srgbClr val="000000"/>
                  </a:solidFill>
                </a:rPr>
                <a:t>Mud</a:t>
              </a:r>
              <a:endParaRPr lang="en-US" dirty="0">
                <a:solidFill>
                  <a:srgbClr val="000000"/>
                </a:solidFill>
              </a:endParaRPr>
            </a:p>
          </p:txBody>
        </p:sp>
      </p:grpSp>
      <p:sp>
        <p:nvSpPr>
          <p:cNvPr id="382" name="Rectangle 35"/>
          <p:cNvSpPr>
            <a:spLocks noChangeArrowheads="1"/>
          </p:cNvSpPr>
          <p:nvPr/>
        </p:nvSpPr>
        <p:spPr bwMode="auto">
          <a:xfrm>
            <a:off x="4772882" y="5861447"/>
            <a:ext cx="4364004" cy="61555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spAutoFit/>
          </a:bodyPr>
          <a:lstStyle/>
          <a:p>
            <a:pPr fontAlgn="base">
              <a:spcBef>
                <a:spcPct val="0"/>
              </a:spcBef>
              <a:spcAft>
                <a:spcPct val="0"/>
              </a:spcAft>
            </a:pPr>
            <a:r>
              <a:rPr lang="en-US" sz="2000" dirty="0" smtClean="0">
                <a:solidFill>
                  <a:srgbClr val="FFFFFF"/>
                </a:solidFill>
                <a:latin typeface="Verdana" pitchFamily="34" charset="0"/>
                <a:ea typeface="Verdana" pitchFamily="34" charset="0"/>
                <a:cs typeface="Verdana" pitchFamily="34" charset="0"/>
              </a:rPr>
              <a:t>More seabird sightings are over gravel seafloor than expected.</a:t>
            </a:r>
          </a:p>
        </p:txBody>
      </p:sp>
    </p:spTree>
    <p:extLst>
      <p:ext uri="{BB962C8B-B14F-4D97-AF65-F5344CB8AC3E}">
        <p14:creationId xmlns:p14="http://schemas.microsoft.com/office/powerpoint/2010/main" val="17339692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538D"/>
        </a:solidFill>
        <a:effectLst/>
      </p:bgPr>
    </p:bg>
    <p:spTree>
      <p:nvGrpSpPr>
        <p:cNvPr id="1" name=""/>
        <p:cNvGrpSpPr/>
        <p:nvPr/>
      </p:nvGrpSpPr>
      <p:grpSpPr>
        <a:xfrm>
          <a:off x="0" y="0"/>
          <a:ext cx="0" cy="0"/>
          <a:chOff x="0" y="0"/>
          <a:chExt cx="0" cy="0"/>
        </a:xfrm>
      </p:grpSpPr>
      <p:pic>
        <p:nvPicPr>
          <p:cNvPr id="3584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32888" cy="1190625"/>
          </a:xfrm>
          <a:prstGeom prst="rect">
            <a:avLst/>
          </a:prstGeom>
          <a:noFill/>
          <a:ln w="9525">
            <a:noFill/>
            <a:miter lim="800000"/>
            <a:headEnd/>
            <a:tailEnd/>
          </a:ln>
        </p:spPr>
      </p:pic>
      <p:sp>
        <p:nvSpPr>
          <p:cNvPr id="35843" name="Text Box 3"/>
          <p:cNvSpPr txBox="1">
            <a:spLocks noChangeArrowheads="1"/>
          </p:cNvSpPr>
          <p:nvPr/>
        </p:nvSpPr>
        <p:spPr bwMode="auto">
          <a:xfrm>
            <a:off x="76200" y="1295400"/>
            <a:ext cx="4711700" cy="584200"/>
          </a:xfrm>
          <a:prstGeom prst="rect">
            <a:avLst/>
          </a:prstGeom>
          <a:noFill/>
          <a:ln w="9525">
            <a:noFill/>
            <a:miter lim="800000"/>
            <a:headEnd/>
            <a:tailEnd/>
          </a:ln>
        </p:spPr>
        <p:txBody>
          <a:bodyPr>
            <a:prstTxWarp prst="textNoShape">
              <a:avLst/>
            </a:prstTxWarp>
            <a:spAutoFit/>
          </a:bodyPr>
          <a:lstStyle/>
          <a:p>
            <a:pPr algn="ctr"/>
            <a:r>
              <a:rPr lang="en-US" sz="3200" dirty="0">
                <a:solidFill>
                  <a:srgbClr val="FFFFFF"/>
                </a:solidFill>
                <a:latin typeface="Verdana" pitchFamily="-65" charset="0"/>
                <a:ea typeface="Arial" pitchFamily="-65" charset="0"/>
                <a:cs typeface="Arial" pitchFamily="-65" charset="0"/>
              </a:rPr>
              <a:t>Next Steps</a:t>
            </a:r>
          </a:p>
        </p:txBody>
      </p:sp>
      <p:sp>
        <p:nvSpPr>
          <p:cNvPr id="35844" name="Content Placeholder 2"/>
          <p:cNvSpPr>
            <a:spLocks noGrp="1"/>
          </p:cNvSpPr>
          <p:nvPr>
            <p:ph idx="1"/>
          </p:nvPr>
        </p:nvSpPr>
        <p:spPr>
          <a:xfrm>
            <a:off x="4800600" y="1473200"/>
            <a:ext cx="4140200" cy="4775200"/>
          </a:xfrm>
        </p:spPr>
        <p:txBody>
          <a:bodyPr/>
          <a:lstStyle/>
          <a:p>
            <a:pPr>
              <a:buSzPct val="130000"/>
            </a:pPr>
            <a:r>
              <a:rPr lang="en-US" sz="2400" dirty="0" smtClean="0">
                <a:latin typeface="Verdana" pitchFamily="34" charset="0"/>
                <a:ea typeface="Verdana" pitchFamily="34" charset="0"/>
                <a:cs typeface="Verdana" pitchFamily="34" charset="0"/>
              </a:rPr>
              <a:t>Continue analysis</a:t>
            </a:r>
          </a:p>
          <a:p>
            <a:pPr marL="0" indent="0">
              <a:buSzPct val="130000"/>
              <a:buNone/>
            </a:pPr>
            <a:r>
              <a:rPr lang="en-US" sz="2400" dirty="0">
                <a:latin typeface="Verdana" pitchFamily="34" charset="0"/>
                <a:ea typeface="Verdana" pitchFamily="34" charset="0"/>
                <a:cs typeface="Verdana" pitchFamily="34" charset="0"/>
              </a:rPr>
              <a:t>	</a:t>
            </a:r>
            <a:r>
              <a:rPr lang="en-US" sz="2400" dirty="0" smtClean="0">
                <a:latin typeface="Verdana" pitchFamily="34" charset="0"/>
                <a:ea typeface="Verdana" pitchFamily="34" charset="0"/>
                <a:cs typeface="Verdana" pitchFamily="34" charset="0"/>
              </a:rPr>
              <a:t>-Fish &amp; whale 	    		data</a:t>
            </a:r>
          </a:p>
          <a:p>
            <a:pPr marL="0" indent="0">
              <a:buSzPct val="130000"/>
              <a:buNone/>
            </a:pPr>
            <a:r>
              <a:rPr lang="en-US" sz="2400" dirty="0">
                <a:latin typeface="Verdana" pitchFamily="34" charset="0"/>
                <a:ea typeface="Verdana" pitchFamily="34" charset="0"/>
                <a:cs typeface="Verdana" pitchFamily="34" charset="0"/>
              </a:rPr>
              <a:t>	</a:t>
            </a:r>
            <a:r>
              <a:rPr lang="en-US" sz="2400" dirty="0" smtClean="0">
                <a:latin typeface="Verdana" pitchFamily="34" charset="0"/>
                <a:ea typeface="Verdana" pitchFamily="34" charset="0"/>
                <a:cs typeface="Verdana" pitchFamily="34" charset="0"/>
              </a:rPr>
              <a:t>-Water depth</a:t>
            </a:r>
            <a:endParaRPr lang="en-US" sz="2400" dirty="0">
              <a:latin typeface="Verdana" pitchFamily="34" charset="0"/>
              <a:ea typeface="Verdana" pitchFamily="34" charset="0"/>
              <a:cs typeface="Verdana" pitchFamily="34" charset="0"/>
            </a:endParaRPr>
          </a:p>
          <a:p>
            <a:pPr marL="0" indent="0">
              <a:buSzPct val="130000"/>
              <a:buNone/>
            </a:pPr>
            <a:r>
              <a:rPr lang="en-US" sz="2400" dirty="0" smtClean="0">
                <a:latin typeface="Verdana" pitchFamily="34" charset="0"/>
                <a:ea typeface="Verdana" pitchFamily="34" charset="0"/>
                <a:cs typeface="Verdana" pitchFamily="34" charset="0"/>
              </a:rPr>
              <a:t>	-</a:t>
            </a:r>
            <a:r>
              <a:rPr lang="en-US" sz="2400" dirty="0">
                <a:latin typeface="Verdana" pitchFamily="34" charset="0"/>
                <a:ea typeface="Verdana" pitchFamily="34" charset="0"/>
                <a:cs typeface="Verdana" pitchFamily="34" charset="0"/>
              </a:rPr>
              <a:t>H</a:t>
            </a:r>
            <a:r>
              <a:rPr lang="en-US" sz="2400" dirty="0" smtClean="0">
                <a:latin typeface="Verdana" pitchFamily="34" charset="0"/>
                <a:ea typeface="Verdana" pitchFamily="34" charset="0"/>
                <a:cs typeface="Verdana" pitchFamily="34" charset="0"/>
              </a:rPr>
              <a:t>istorical data</a:t>
            </a:r>
            <a:endParaRPr lang="en-US" sz="1600" dirty="0">
              <a:latin typeface="Verdana" pitchFamily="34" charset="0"/>
              <a:ea typeface="Verdana" pitchFamily="34" charset="0"/>
              <a:cs typeface="Verdana" pitchFamily="34" charset="0"/>
            </a:endParaRPr>
          </a:p>
          <a:p>
            <a:pPr>
              <a:buSzPct val="130000"/>
            </a:pPr>
            <a:r>
              <a:rPr lang="en-US" sz="2400" dirty="0" smtClean="0">
                <a:latin typeface="Verdana" pitchFamily="34" charset="0"/>
                <a:ea typeface="Verdana" pitchFamily="34" charset="0"/>
                <a:cs typeface="Verdana" pitchFamily="34" charset="0"/>
              </a:rPr>
              <a:t>Compare data collection protocols</a:t>
            </a:r>
          </a:p>
          <a:p>
            <a:pPr>
              <a:buSzPct val="130000"/>
            </a:pPr>
            <a:r>
              <a:rPr lang="en-US" sz="2400" dirty="0" smtClean="0">
                <a:latin typeface="Verdana" pitchFamily="34" charset="0"/>
                <a:ea typeface="Verdana" pitchFamily="34" charset="0"/>
                <a:cs typeface="Verdana" pitchFamily="34" charset="0"/>
              </a:rPr>
              <a:t>Spring recruiting &amp; training</a:t>
            </a:r>
          </a:p>
          <a:p>
            <a:pPr>
              <a:buSzPct val="130000"/>
            </a:pPr>
            <a:r>
              <a:rPr lang="en-US" sz="2400" dirty="0" smtClean="0">
                <a:latin typeface="Verdana" pitchFamily="34" charset="0"/>
                <a:ea typeface="Verdana" pitchFamily="34" charset="0"/>
                <a:cs typeface="Verdana" pitchFamily="34" charset="0"/>
              </a:rPr>
              <a:t>Add 3 more ports for weekly trips on whale </a:t>
            </a:r>
            <a:br>
              <a:rPr lang="en-US" sz="2400" dirty="0" smtClean="0">
                <a:latin typeface="Verdana" pitchFamily="34" charset="0"/>
                <a:ea typeface="Verdana" pitchFamily="34" charset="0"/>
                <a:cs typeface="Verdana" pitchFamily="34" charset="0"/>
              </a:rPr>
            </a:br>
            <a:r>
              <a:rPr lang="en-US" sz="2400" dirty="0" smtClean="0">
                <a:latin typeface="Verdana" pitchFamily="34" charset="0"/>
                <a:ea typeface="Verdana" pitchFamily="34" charset="0"/>
                <a:cs typeface="Verdana" pitchFamily="34" charset="0"/>
              </a:rPr>
              <a:t>watch vessels</a:t>
            </a:r>
          </a:p>
          <a:p>
            <a:pPr marL="0" indent="0">
              <a:buSzPct val="130000"/>
              <a:buNone/>
            </a:pPr>
            <a:endParaRPr lang="en-US" sz="2400" dirty="0" smtClean="0">
              <a:latin typeface="Verdana" pitchFamily="34" charset="0"/>
              <a:ea typeface="Verdana" pitchFamily="34" charset="0"/>
              <a:cs typeface="Verdana" pitchFamily="34" charset="0"/>
            </a:endParaRPr>
          </a:p>
          <a:p>
            <a:pPr>
              <a:buSzPct val="130000"/>
            </a:pPr>
            <a:endParaRPr lang="en-US" sz="2400" dirty="0" smtClean="0">
              <a:latin typeface="Verdana" pitchFamily="34" charset="0"/>
              <a:ea typeface="Verdana" pitchFamily="34" charset="0"/>
              <a:cs typeface="Verdana" pitchFamily="34" charset="0"/>
            </a:endParaRPr>
          </a:p>
          <a:p>
            <a:pPr>
              <a:buSzPct val="130000"/>
            </a:pPr>
            <a:endParaRPr lang="en-US" sz="2400" dirty="0" smtClean="0">
              <a:latin typeface="Verdana" pitchFamily="34" charset="0"/>
              <a:ea typeface="Verdana" pitchFamily="34" charset="0"/>
              <a:cs typeface="Verdana" pitchFamily="34" charset="0"/>
            </a:endParaRPr>
          </a:p>
          <a:p>
            <a:pPr>
              <a:buSzPct val="130000"/>
              <a:buFontTx/>
              <a:buNone/>
            </a:pPr>
            <a:endParaRPr lang="en-US" sz="2400" dirty="0" smtClean="0">
              <a:latin typeface="Verdana" pitchFamily="34" charset="0"/>
              <a:ea typeface="Verdana" pitchFamily="34" charset="0"/>
              <a:cs typeface="Verdana" pitchFamily="34" charset="0"/>
            </a:endParaRPr>
          </a:p>
          <a:p>
            <a:pPr>
              <a:buSzPct val="130000"/>
              <a:buFontTx/>
              <a:buNone/>
            </a:pPr>
            <a:endParaRPr lang="en-US" sz="2400" dirty="0" smtClean="0">
              <a:latin typeface="Verdana" pitchFamily="34" charset="0"/>
              <a:ea typeface="Verdana" pitchFamily="34" charset="0"/>
              <a:cs typeface="Verdana" pitchFamily="34" charset="0"/>
            </a:endParaRPr>
          </a:p>
          <a:p>
            <a:pPr>
              <a:buSzPct val="130000"/>
              <a:buFontTx/>
              <a:buNone/>
            </a:pPr>
            <a:r>
              <a:rPr lang="en-US" sz="2400" dirty="0" smtClean="0">
                <a:latin typeface="Verdana" pitchFamily="34" charset="0"/>
                <a:ea typeface="Verdana" pitchFamily="34" charset="0"/>
                <a:cs typeface="Verdana" pitchFamily="34" charset="0"/>
              </a:rPr>
              <a:t>  </a:t>
            </a:r>
          </a:p>
          <a:p>
            <a:pPr>
              <a:buSzPct val="130000"/>
            </a:pPr>
            <a:endParaRPr lang="en-US" sz="2400" dirty="0" smtClean="0">
              <a:latin typeface="Verdana" pitchFamily="34" charset="0"/>
              <a:ea typeface="Verdana" pitchFamily="34" charset="0"/>
              <a:cs typeface="Verdana" pitchFamily="34" charset="0"/>
            </a:endParaRPr>
          </a:p>
          <a:p>
            <a:pPr>
              <a:buSzPct val="130000"/>
              <a:buFontTx/>
              <a:buNone/>
            </a:pPr>
            <a:endParaRPr lang="en-US" sz="2400" dirty="0" smtClean="0">
              <a:latin typeface="Verdana" pitchFamily="34" charset="0"/>
              <a:ea typeface="Verdana" pitchFamily="34" charset="0"/>
              <a:cs typeface="Verdana" pitchFamily="34" charset="0"/>
            </a:endParaRPr>
          </a:p>
          <a:p>
            <a:pPr>
              <a:buSzPct val="130000"/>
            </a:pPr>
            <a:endParaRPr lang="en-US" sz="2400" dirty="0" smtClean="0">
              <a:latin typeface="Verdana" pitchFamily="34" charset="0"/>
              <a:ea typeface="Verdana" pitchFamily="34" charset="0"/>
              <a:cs typeface="Verdana" pitchFamily="34" charset="0"/>
            </a:endParaRPr>
          </a:p>
          <a:p>
            <a:pPr>
              <a:buSzPct val="130000"/>
            </a:pPr>
            <a:endParaRPr lang="en-US" sz="2400" dirty="0" smtClean="0">
              <a:latin typeface="Verdana" pitchFamily="34" charset="0"/>
              <a:ea typeface="Verdana" pitchFamily="34" charset="0"/>
              <a:cs typeface="Verdana" pitchFamily="34" charset="0"/>
            </a:endParaRPr>
          </a:p>
          <a:p>
            <a:pPr>
              <a:buSzPct val="130000"/>
            </a:pPr>
            <a:endParaRPr lang="en-US" sz="2400" dirty="0" smtClean="0">
              <a:latin typeface="Verdana" pitchFamily="34" charset="0"/>
              <a:ea typeface="Verdana" pitchFamily="34" charset="0"/>
              <a:cs typeface="Verdana" pitchFamily="34" charset="0"/>
            </a:endParaRPr>
          </a:p>
          <a:p>
            <a:pPr>
              <a:buSzPct val="130000"/>
              <a:buFontTx/>
              <a:buNone/>
            </a:pPr>
            <a:endParaRPr lang="en-US" sz="2400" dirty="0" smtClean="0">
              <a:latin typeface="Verdana" pitchFamily="34" charset="0"/>
              <a:ea typeface="Verdana" pitchFamily="34" charset="0"/>
              <a:cs typeface="Verdana" pitchFamily="34" charset="0"/>
            </a:endParaRPr>
          </a:p>
          <a:p>
            <a:pPr>
              <a:buSzPct val="130000"/>
            </a:pPr>
            <a:endParaRPr lang="en-US" sz="2400" dirty="0" smtClean="0">
              <a:latin typeface="Verdana" pitchFamily="34" charset="0"/>
              <a:ea typeface="Verdana" pitchFamily="34" charset="0"/>
              <a:cs typeface="Verdana" pitchFamily="34" charset="0"/>
            </a:endParaRPr>
          </a:p>
          <a:p>
            <a:pPr>
              <a:buSzPct val="130000"/>
            </a:pPr>
            <a:endParaRPr lang="en-US" sz="2400" dirty="0" smtClean="0">
              <a:latin typeface="Verdana" pitchFamily="34" charset="0"/>
              <a:ea typeface="Verdana" pitchFamily="34" charset="0"/>
              <a:cs typeface="Verdana" pitchFamily="34" charset="0"/>
            </a:endParaRPr>
          </a:p>
          <a:p>
            <a:pPr>
              <a:buSzPct val="130000"/>
            </a:pPr>
            <a:endParaRPr lang="en-US" sz="2400" dirty="0" smtClean="0">
              <a:latin typeface="Verdana" pitchFamily="34" charset="0"/>
              <a:ea typeface="Verdana" pitchFamily="34" charset="0"/>
              <a:cs typeface="Verdana" pitchFamily="34" charset="0"/>
            </a:endParaRPr>
          </a:p>
          <a:p>
            <a:pPr>
              <a:buSzPct val="130000"/>
            </a:pPr>
            <a:endParaRPr lang="en-US" sz="2400" dirty="0" smtClean="0">
              <a:latin typeface="Verdana" pitchFamily="34" charset="0"/>
              <a:ea typeface="Verdana" pitchFamily="34" charset="0"/>
              <a:cs typeface="Verdana" pitchFamily="34" charset="0"/>
            </a:endParaRPr>
          </a:p>
        </p:txBody>
      </p:sp>
      <p:pic>
        <p:nvPicPr>
          <p:cNvPr id="6" name="Picture 11"/>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79400" y="2551112"/>
            <a:ext cx="4305300" cy="30876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790622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a:grpSpLocks noChangeAspect="1"/>
          </p:cNvGrpSpPr>
          <p:nvPr/>
        </p:nvGrpSpPr>
        <p:grpSpPr>
          <a:xfrm>
            <a:off x="8149471" y="-293477"/>
            <a:ext cx="1299329" cy="1284077"/>
            <a:chOff x="7314639" y="5061461"/>
            <a:chExt cx="2133600" cy="2108555"/>
          </a:xfrm>
          <a:solidFill>
            <a:srgbClr val="00538D"/>
          </a:solidFill>
        </p:grpSpPr>
        <p:pic>
          <p:nvPicPr>
            <p:cNvPr id="8" name="Picture 2" descr="C:\Users\Naeem\Desktop\09-10BBCPin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8600" y="5562600"/>
              <a:ext cx="1057656" cy="1092911"/>
            </a:xfrm>
            <a:prstGeom prst="rect">
              <a:avLst/>
            </a:prstGeom>
            <a:grpFill/>
            <a:ln>
              <a:noFill/>
            </a:ln>
            <a:extLst/>
          </p:spPr>
        </p:pic>
        <p:sp>
          <p:nvSpPr>
            <p:cNvPr id="9" name="Donut 8"/>
            <p:cNvSpPr/>
            <p:nvPr/>
          </p:nvSpPr>
          <p:spPr bwMode="auto">
            <a:xfrm>
              <a:off x="7314639" y="5061461"/>
              <a:ext cx="2133600" cy="2108555"/>
            </a:xfrm>
            <a:prstGeom prst="donut">
              <a:avLst>
                <a:gd name="adj" fmla="val 27334"/>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endParaRPr>
            </a:p>
          </p:txBody>
        </p:sp>
      </p:grpSp>
      <p:pic>
        <p:nvPicPr>
          <p:cNvPr id="4100" name="Picture 4" descr="C:\Users\Naeem\Desktop\BBCHeader-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0" y="144539"/>
            <a:ext cx="3419856" cy="46506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685800"/>
            <a:ext cx="91440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Text Box 3"/>
          <p:cNvSpPr txBox="1">
            <a:spLocks noChangeArrowheads="1"/>
          </p:cNvSpPr>
          <p:nvPr/>
        </p:nvSpPr>
        <p:spPr bwMode="auto">
          <a:xfrm>
            <a:off x="312548" y="803982"/>
            <a:ext cx="8410575" cy="584775"/>
          </a:xfrm>
          <a:prstGeom prst="rect">
            <a:avLst/>
          </a:prstGeom>
          <a:noFill/>
          <a:ln w="9525">
            <a:noFill/>
            <a:miter lim="800000"/>
            <a:headEnd/>
            <a:tailEnd/>
          </a:ln>
        </p:spPr>
        <p:txBody>
          <a:bodyPr>
            <a:prstTxWarp prst="textNoShape">
              <a:avLst/>
            </a:prstTxWarp>
            <a:spAutoFit/>
          </a:bodyPr>
          <a:lstStyle/>
          <a:p>
            <a:pPr algn="ctr"/>
            <a:r>
              <a:rPr lang="en-US" sz="3200" dirty="0" smtClean="0">
                <a:solidFill>
                  <a:srgbClr val="000000"/>
                </a:solidFill>
                <a:latin typeface="Verdana" pitchFamily="-65" charset="0"/>
                <a:ea typeface="Arial" pitchFamily="-65" charset="0"/>
                <a:cs typeface="Arial" pitchFamily="-65" charset="0"/>
              </a:rPr>
              <a:t>Brookline Bird Club Pelagic Trips</a:t>
            </a:r>
            <a:endParaRPr lang="en-US" sz="3200" dirty="0">
              <a:solidFill>
                <a:srgbClr val="000000"/>
              </a:solidFill>
              <a:latin typeface="Verdana" pitchFamily="-65" charset="0"/>
              <a:ea typeface="Arial" pitchFamily="-65" charset="0"/>
              <a:cs typeface="Arial" pitchFamily="-65" charset="0"/>
            </a:endParaRPr>
          </a:p>
        </p:txBody>
      </p:sp>
      <p:sp>
        <p:nvSpPr>
          <p:cNvPr id="12" name="Text Box 3"/>
          <p:cNvSpPr txBox="1">
            <a:spLocks noChangeArrowheads="1"/>
          </p:cNvSpPr>
          <p:nvPr/>
        </p:nvSpPr>
        <p:spPr bwMode="auto">
          <a:xfrm>
            <a:off x="152400" y="3690878"/>
            <a:ext cx="4352925" cy="3139321"/>
          </a:xfrm>
          <a:prstGeom prst="rect">
            <a:avLst/>
          </a:prstGeom>
          <a:noFill/>
          <a:ln w="9525">
            <a:noFill/>
            <a:miter lim="800000"/>
            <a:headEnd/>
            <a:tailEnd/>
          </a:ln>
        </p:spPr>
        <p:txBody>
          <a:bodyPr>
            <a:prstTxWarp prst="textNoShape">
              <a:avLst/>
            </a:prstTxWarp>
            <a:spAutoFit/>
          </a:bodyPr>
          <a:lstStyle/>
          <a:p>
            <a:r>
              <a:rPr lang="en-US" dirty="0" smtClean="0">
                <a:solidFill>
                  <a:srgbClr val="000000"/>
                </a:solidFill>
                <a:latin typeface="Verdana" pitchFamily="-65" charset="0"/>
                <a:ea typeface="Arial" pitchFamily="-65" charset="0"/>
                <a:cs typeface="Arial" pitchFamily="-65" charset="0"/>
              </a:rPr>
              <a:t>The Brookline Bird Club charters a fishing boat out of Hyannis four times a year to look for pelagic birds. (June, July, August, and November)</a:t>
            </a:r>
          </a:p>
          <a:p>
            <a:pPr>
              <a:buFont typeface="Arial" pitchFamily="-65" charset="0"/>
              <a:buChar char="•"/>
            </a:pPr>
            <a:endParaRPr lang="en-US" dirty="0" smtClean="0">
              <a:solidFill>
                <a:srgbClr val="000000"/>
              </a:solidFill>
              <a:latin typeface="Verdana" pitchFamily="-65" charset="0"/>
              <a:ea typeface="Arial" pitchFamily="-65" charset="0"/>
              <a:cs typeface="Arial" pitchFamily="-65" charset="0"/>
            </a:endParaRPr>
          </a:p>
          <a:p>
            <a:r>
              <a:rPr lang="en-US" dirty="0" smtClean="0">
                <a:solidFill>
                  <a:srgbClr val="000000"/>
                </a:solidFill>
                <a:latin typeface="Verdana" pitchFamily="-65" charset="0"/>
                <a:ea typeface="Arial" pitchFamily="-65" charset="0"/>
                <a:cs typeface="Arial" pitchFamily="-65" charset="0"/>
              </a:rPr>
              <a:t>Sightings of birds have been recorded on these trips in ½ hour increments and submitted to </a:t>
            </a:r>
            <a:r>
              <a:rPr lang="en-US" dirty="0" err="1" smtClean="0">
                <a:solidFill>
                  <a:srgbClr val="000000"/>
                </a:solidFill>
                <a:latin typeface="Verdana" pitchFamily="-65" charset="0"/>
                <a:ea typeface="Arial" pitchFamily="-65" charset="0"/>
                <a:cs typeface="Arial" pitchFamily="-65" charset="0"/>
              </a:rPr>
              <a:t>eBird</a:t>
            </a:r>
            <a:r>
              <a:rPr lang="en-US" dirty="0" smtClean="0">
                <a:solidFill>
                  <a:srgbClr val="000000"/>
                </a:solidFill>
                <a:latin typeface="Verdana" pitchFamily="-65" charset="0"/>
                <a:ea typeface="Arial" pitchFamily="-65" charset="0"/>
                <a:cs typeface="Arial" pitchFamily="-65" charset="0"/>
              </a:rPr>
              <a:t>.</a:t>
            </a:r>
          </a:p>
          <a:p>
            <a:r>
              <a:rPr lang="en-US" dirty="0" smtClean="0">
                <a:solidFill>
                  <a:srgbClr val="000000"/>
                </a:solidFill>
                <a:latin typeface="Verdana" pitchFamily="-65" charset="0"/>
                <a:ea typeface="Arial" pitchFamily="-65" charset="0"/>
                <a:cs typeface="Arial" pitchFamily="-65" charset="0"/>
              </a:rPr>
              <a:t>(Thanks to Marshall </a:t>
            </a:r>
            <a:r>
              <a:rPr lang="en-US" dirty="0" err="1" smtClean="0">
                <a:solidFill>
                  <a:srgbClr val="000000"/>
                </a:solidFill>
                <a:latin typeface="Verdana" pitchFamily="-65" charset="0"/>
                <a:ea typeface="Arial" pitchFamily="-65" charset="0"/>
                <a:cs typeface="Arial" pitchFamily="-65" charset="0"/>
              </a:rPr>
              <a:t>Illiff</a:t>
            </a:r>
            <a:r>
              <a:rPr lang="en-US" dirty="0" smtClean="0">
                <a:solidFill>
                  <a:srgbClr val="000000"/>
                </a:solidFill>
                <a:latin typeface="Verdana" pitchFamily="-65" charset="0"/>
                <a:ea typeface="Arial" pitchFamily="-65" charset="0"/>
                <a:cs typeface="Arial" pitchFamily="-65" charset="0"/>
              </a:rPr>
              <a:t>)</a:t>
            </a:r>
            <a:endParaRPr lang="en-US" dirty="0">
              <a:solidFill>
                <a:srgbClr val="000000"/>
              </a:solidFill>
              <a:latin typeface="Verdana" pitchFamily="-65" charset="0"/>
              <a:ea typeface="Arial" pitchFamily="-65" charset="0"/>
              <a:cs typeface="Arial" pitchFamily="-65" charset="0"/>
            </a:endParaRPr>
          </a:p>
          <a:p>
            <a:pPr>
              <a:buFontTx/>
              <a:buChar char="-"/>
            </a:pPr>
            <a:endParaRPr lang="en-US" dirty="0">
              <a:solidFill>
                <a:srgbClr val="00FFFF"/>
              </a:solidFill>
              <a:latin typeface="Verdana" pitchFamily="-65" charset="0"/>
              <a:ea typeface="Arial" pitchFamily="-65" charset="0"/>
              <a:cs typeface="Arial" pitchFamily="-65" charset="0"/>
            </a:endParaRPr>
          </a:p>
        </p:txBody>
      </p:sp>
      <p:pic>
        <p:nvPicPr>
          <p:cNvPr id="13" name="Picture 2" descr="http://helen-h.com/wp-content/uploads/HelenH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038" y="1744104"/>
            <a:ext cx="360045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C:\Users\Naeem\Desktop\S4Training\group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2013" y="1747733"/>
            <a:ext cx="3820584" cy="2865438"/>
          </a:xfrm>
          <a:prstGeom prst="rect">
            <a:avLst/>
          </a:prstGeom>
          <a:noFill/>
          <a:extLst>
            <a:ext uri="{909E8E84-426E-40DD-AFC4-6F175D3DCCD1}">
              <a14:hiddenFill xmlns:a14="http://schemas.microsoft.com/office/drawing/2010/main">
                <a:solidFill>
                  <a:srgbClr val="FFFFFF"/>
                </a:solidFill>
              </a14:hiddenFill>
            </a:ext>
          </a:extLst>
        </p:spPr>
      </p:pic>
      <p:sp>
        <p:nvSpPr>
          <p:cNvPr id="15" name="Text Box 3"/>
          <p:cNvSpPr txBox="1">
            <a:spLocks noChangeArrowheads="1"/>
          </p:cNvSpPr>
          <p:nvPr/>
        </p:nvSpPr>
        <p:spPr bwMode="auto">
          <a:xfrm>
            <a:off x="4625976" y="5029200"/>
            <a:ext cx="4352925" cy="923330"/>
          </a:xfrm>
          <a:prstGeom prst="rect">
            <a:avLst/>
          </a:prstGeom>
          <a:noFill/>
          <a:ln w="9525">
            <a:noFill/>
            <a:miter lim="800000"/>
            <a:headEnd/>
            <a:tailEnd/>
          </a:ln>
        </p:spPr>
        <p:txBody>
          <a:bodyPr>
            <a:prstTxWarp prst="textNoShape">
              <a:avLst/>
            </a:prstTxWarp>
            <a:spAutoFit/>
          </a:bodyPr>
          <a:lstStyle/>
          <a:p>
            <a:r>
              <a:rPr lang="en-US" b="1" dirty="0" smtClean="0">
                <a:solidFill>
                  <a:srgbClr val="000000"/>
                </a:solidFill>
                <a:latin typeface="Verdana" pitchFamily="-65" charset="0"/>
                <a:ea typeface="Arial" pitchFamily="-65" charset="0"/>
                <a:cs typeface="Arial" pitchFamily="-65" charset="0"/>
              </a:rPr>
              <a:t>The ocean is a big place – where should we go to find the birds?</a:t>
            </a:r>
            <a:endParaRPr lang="en-US" b="1" dirty="0">
              <a:solidFill>
                <a:srgbClr val="000000"/>
              </a:solidFill>
              <a:latin typeface="Verdana" pitchFamily="-65" charset="0"/>
              <a:ea typeface="Arial" pitchFamily="-65" charset="0"/>
              <a:cs typeface="Arial" pitchFamily="-65" charset="0"/>
            </a:endParaRPr>
          </a:p>
        </p:txBody>
      </p:sp>
      <p:sp>
        <p:nvSpPr>
          <p:cNvPr id="16" name="TextBox 15"/>
          <p:cNvSpPr txBox="1"/>
          <p:nvPr/>
        </p:nvSpPr>
        <p:spPr>
          <a:xfrm>
            <a:off x="4800600" y="4603646"/>
            <a:ext cx="2362698" cy="307777"/>
          </a:xfrm>
          <a:prstGeom prst="rect">
            <a:avLst/>
          </a:prstGeom>
          <a:noFill/>
        </p:spPr>
        <p:txBody>
          <a:bodyPr wrap="none" rtlCol="0">
            <a:spAutoFit/>
          </a:bodyPr>
          <a:lstStyle/>
          <a:p>
            <a:r>
              <a:rPr lang="en-US" sz="1400" dirty="0" smtClean="0">
                <a:latin typeface="Verdana" pitchFamily="34" charset="0"/>
                <a:ea typeface="Verdana" pitchFamily="34" charset="0"/>
                <a:cs typeface="Verdana" pitchFamily="34" charset="0"/>
              </a:rPr>
              <a:t>(photo by Steve Myrick)</a:t>
            </a:r>
            <a:endParaRPr lang="en-US" sz="14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19233598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a:grpSpLocks noChangeAspect="1"/>
          </p:cNvGrpSpPr>
          <p:nvPr/>
        </p:nvGrpSpPr>
        <p:grpSpPr>
          <a:xfrm>
            <a:off x="8149471" y="-293477"/>
            <a:ext cx="1299329" cy="1284077"/>
            <a:chOff x="7314639" y="5061461"/>
            <a:chExt cx="2133600" cy="2108555"/>
          </a:xfrm>
          <a:solidFill>
            <a:srgbClr val="00538D"/>
          </a:solidFill>
        </p:grpSpPr>
        <p:pic>
          <p:nvPicPr>
            <p:cNvPr id="8" name="Picture 2" descr="C:\Users\Naeem\Desktop\09-10BBCPin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8600" y="5562600"/>
              <a:ext cx="1057656" cy="1092911"/>
            </a:xfrm>
            <a:prstGeom prst="rect">
              <a:avLst/>
            </a:prstGeom>
            <a:grpFill/>
            <a:ln>
              <a:noFill/>
            </a:ln>
            <a:extLst/>
          </p:spPr>
        </p:pic>
        <p:sp>
          <p:nvSpPr>
            <p:cNvPr id="9" name="Donut 8"/>
            <p:cNvSpPr/>
            <p:nvPr/>
          </p:nvSpPr>
          <p:spPr bwMode="auto">
            <a:xfrm>
              <a:off x="7314639" y="5061461"/>
              <a:ext cx="2133600" cy="2108555"/>
            </a:xfrm>
            <a:prstGeom prst="donut">
              <a:avLst>
                <a:gd name="adj" fmla="val 27334"/>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endParaRPr>
            </a:p>
          </p:txBody>
        </p:sp>
      </p:grpSp>
      <p:sp>
        <p:nvSpPr>
          <p:cNvPr id="2" name="Title 1"/>
          <p:cNvSpPr>
            <a:spLocks noGrp="1"/>
          </p:cNvSpPr>
          <p:nvPr>
            <p:ph type="ctrTitle"/>
          </p:nvPr>
        </p:nvSpPr>
        <p:spPr/>
        <p:txBody>
          <a:bodyPr/>
          <a:lstStyle/>
          <a:p>
            <a:r>
              <a:rPr lang="en-US" dirty="0" smtClean="0"/>
              <a:t>`</a:t>
            </a:r>
            <a:endParaRPr lang="en-US" dirty="0"/>
          </a:p>
        </p:txBody>
      </p:sp>
      <p:sp>
        <p:nvSpPr>
          <p:cNvPr id="3" name="Subtitle 2"/>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812" t="5980" r="4274" b="4386"/>
          <a:stretch/>
        </p:blipFill>
        <p:spPr bwMode="auto">
          <a:xfrm>
            <a:off x="-1644" y="855810"/>
            <a:ext cx="9145644" cy="60021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descr="C:\Users\Naeem\Desktop\BBCHeader-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0" y="144539"/>
            <a:ext cx="3419856" cy="46506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685800"/>
            <a:ext cx="91440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21888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a:grpSpLocks noChangeAspect="1"/>
          </p:cNvGrpSpPr>
          <p:nvPr/>
        </p:nvGrpSpPr>
        <p:grpSpPr>
          <a:xfrm>
            <a:off x="8149471" y="-293477"/>
            <a:ext cx="1299329" cy="1284077"/>
            <a:chOff x="7314639" y="5061461"/>
            <a:chExt cx="2133600" cy="2108555"/>
          </a:xfrm>
          <a:solidFill>
            <a:srgbClr val="00538D"/>
          </a:solidFill>
        </p:grpSpPr>
        <p:pic>
          <p:nvPicPr>
            <p:cNvPr id="8" name="Picture 2" descr="C:\Users\Naeem\Desktop\09-10BBCPin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8600" y="5562600"/>
              <a:ext cx="1057656" cy="1092911"/>
            </a:xfrm>
            <a:prstGeom prst="rect">
              <a:avLst/>
            </a:prstGeom>
            <a:grpFill/>
            <a:ln>
              <a:noFill/>
            </a:ln>
            <a:extLst/>
          </p:spPr>
        </p:pic>
        <p:sp>
          <p:nvSpPr>
            <p:cNvPr id="9" name="Donut 8"/>
            <p:cNvSpPr/>
            <p:nvPr/>
          </p:nvSpPr>
          <p:spPr bwMode="auto">
            <a:xfrm>
              <a:off x="7314639" y="5061461"/>
              <a:ext cx="2133600" cy="2108555"/>
            </a:xfrm>
            <a:prstGeom prst="donut">
              <a:avLst>
                <a:gd name="adj" fmla="val 27334"/>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endParaRPr>
            </a:p>
          </p:txBody>
        </p:sp>
      </p:grpSp>
      <p:sp>
        <p:nvSpPr>
          <p:cNvPr id="2" name="Title 1"/>
          <p:cNvSpPr>
            <a:spLocks noGrp="1"/>
          </p:cNvSpPr>
          <p:nvPr>
            <p:ph type="ctrTitle"/>
          </p:nvPr>
        </p:nvSpPr>
        <p:spPr/>
        <p:txBody>
          <a:bodyPr/>
          <a:lstStyle/>
          <a:p>
            <a:r>
              <a:rPr lang="en-US" dirty="0" smtClean="0"/>
              <a:t>`</a:t>
            </a:r>
            <a:endParaRPr lang="en-US" dirty="0"/>
          </a:p>
        </p:txBody>
      </p:sp>
      <p:sp>
        <p:nvSpPr>
          <p:cNvPr id="3" name="Subtitle 2"/>
          <p:cNvSpPr>
            <a:spLocks noGrp="1"/>
          </p:cNvSpPr>
          <p:nvPr>
            <p:ph type="subTitle" idx="1"/>
          </p:nvPr>
        </p:nvSpPr>
        <p:spPr/>
        <p:txBody>
          <a:bodyPr/>
          <a:lstStyle/>
          <a:p>
            <a:endParaRPr lang="en-US"/>
          </a:p>
        </p:txBody>
      </p:sp>
      <p:pic>
        <p:nvPicPr>
          <p:cNvPr id="4100" name="Picture 4" descr="C:\Users\Naeem\Desktop\BBCHeader-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0" y="144539"/>
            <a:ext cx="3419856" cy="46506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685800"/>
            <a:ext cx="91440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1" y="838200"/>
            <a:ext cx="9072093"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46238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a:grpSpLocks noChangeAspect="1"/>
          </p:cNvGrpSpPr>
          <p:nvPr/>
        </p:nvGrpSpPr>
        <p:grpSpPr>
          <a:xfrm>
            <a:off x="8149471" y="-293477"/>
            <a:ext cx="1299329" cy="1284077"/>
            <a:chOff x="7314639" y="5061461"/>
            <a:chExt cx="2133600" cy="2108555"/>
          </a:xfrm>
          <a:solidFill>
            <a:srgbClr val="00538D"/>
          </a:solidFill>
        </p:grpSpPr>
        <p:pic>
          <p:nvPicPr>
            <p:cNvPr id="8" name="Picture 2" descr="C:\Users\Naeem\Desktop\09-10BBCPin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8600" y="5562600"/>
              <a:ext cx="1057656" cy="1092911"/>
            </a:xfrm>
            <a:prstGeom prst="rect">
              <a:avLst/>
            </a:prstGeom>
            <a:grpFill/>
            <a:ln>
              <a:noFill/>
            </a:ln>
            <a:extLst/>
          </p:spPr>
        </p:pic>
        <p:sp>
          <p:nvSpPr>
            <p:cNvPr id="9" name="Donut 8"/>
            <p:cNvSpPr/>
            <p:nvPr/>
          </p:nvSpPr>
          <p:spPr bwMode="auto">
            <a:xfrm>
              <a:off x="7314639" y="5061461"/>
              <a:ext cx="2133600" cy="2108555"/>
            </a:xfrm>
            <a:prstGeom prst="donut">
              <a:avLst>
                <a:gd name="adj" fmla="val 27334"/>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endParaRPr>
            </a:p>
          </p:txBody>
        </p:sp>
      </p:grpSp>
      <p:sp>
        <p:nvSpPr>
          <p:cNvPr id="2" name="Title 1"/>
          <p:cNvSpPr>
            <a:spLocks noGrp="1"/>
          </p:cNvSpPr>
          <p:nvPr>
            <p:ph type="ctrTitle"/>
          </p:nvPr>
        </p:nvSpPr>
        <p:spPr/>
        <p:txBody>
          <a:bodyPr/>
          <a:lstStyle/>
          <a:p>
            <a:endParaRPr lang="en-US" dirty="0"/>
          </a:p>
        </p:txBody>
      </p:sp>
      <p:pic>
        <p:nvPicPr>
          <p:cNvPr id="4100" name="Picture 4" descr="C:\Users\Naeem\Desktop\BBCHeader-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0" y="144539"/>
            <a:ext cx="3419856" cy="4650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0" y="685800"/>
            <a:ext cx="9258302" cy="6172200"/>
          </a:xfrm>
          <a:prstGeom prst="rect">
            <a:avLst/>
          </a:prstGeom>
        </p:spPr>
      </p:pic>
      <p:sp>
        <p:nvSpPr>
          <p:cNvPr id="6" name="Rectangle 5"/>
          <p:cNvSpPr/>
          <p:nvPr/>
        </p:nvSpPr>
        <p:spPr>
          <a:xfrm>
            <a:off x="0" y="685800"/>
            <a:ext cx="91440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7121116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a:grpSpLocks noChangeAspect="1"/>
          </p:cNvGrpSpPr>
          <p:nvPr/>
        </p:nvGrpSpPr>
        <p:grpSpPr>
          <a:xfrm>
            <a:off x="8149471" y="-293477"/>
            <a:ext cx="1299329" cy="1284077"/>
            <a:chOff x="7314639" y="5061461"/>
            <a:chExt cx="2133600" cy="2108555"/>
          </a:xfrm>
          <a:solidFill>
            <a:srgbClr val="00538D"/>
          </a:solidFill>
        </p:grpSpPr>
        <p:pic>
          <p:nvPicPr>
            <p:cNvPr id="8" name="Picture 2" descr="C:\Users\Naeem\Desktop\09-10BBCPin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8600" y="5562600"/>
              <a:ext cx="1057656" cy="1092911"/>
            </a:xfrm>
            <a:prstGeom prst="rect">
              <a:avLst/>
            </a:prstGeom>
            <a:grpFill/>
            <a:ln>
              <a:noFill/>
            </a:ln>
            <a:extLst/>
          </p:spPr>
        </p:pic>
        <p:sp>
          <p:nvSpPr>
            <p:cNvPr id="9" name="Donut 8"/>
            <p:cNvSpPr/>
            <p:nvPr/>
          </p:nvSpPr>
          <p:spPr bwMode="auto">
            <a:xfrm>
              <a:off x="7314639" y="5061461"/>
              <a:ext cx="2133600" cy="2108555"/>
            </a:xfrm>
            <a:prstGeom prst="donut">
              <a:avLst>
                <a:gd name="adj" fmla="val 27334"/>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endParaRPr>
            </a:p>
          </p:txBody>
        </p:sp>
      </p:grpSp>
      <p:sp>
        <p:nvSpPr>
          <p:cNvPr id="2" name="Title 1"/>
          <p:cNvSpPr>
            <a:spLocks noGrp="1"/>
          </p:cNvSpPr>
          <p:nvPr>
            <p:ph type="ctrTitle"/>
          </p:nvPr>
        </p:nvSpPr>
        <p:spPr/>
        <p:txBody>
          <a:bodyPr/>
          <a:lstStyle/>
          <a:p>
            <a:endParaRPr lang="en-US" dirty="0"/>
          </a:p>
        </p:txBody>
      </p:sp>
      <p:pic>
        <p:nvPicPr>
          <p:cNvPr id="4100" name="Picture 4" descr="C:\Users\Naeem\Desktop\BBCHeader-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0" y="144539"/>
            <a:ext cx="3419856" cy="4650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0" y="685800"/>
            <a:ext cx="9258302" cy="6172200"/>
          </a:xfrm>
          <a:prstGeom prst="rect">
            <a:avLst/>
          </a:prstGeom>
        </p:spPr>
      </p:pic>
      <p:sp>
        <p:nvSpPr>
          <p:cNvPr id="6" name="Rectangle 5"/>
          <p:cNvSpPr/>
          <p:nvPr/>
        </p:nvSpPr>
        <p:spPr>
          <a:xfrm>
            <a:off x="0" y="685800"/>
            <a:ext cx="91440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074"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1709928" y="731519"/>
            <a:ext cx="5688317" cy="6054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08117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538D"/>
        </a:solidFill>
        <a:effectLst/>
      </p:bgPr>
    </p:bg>
    <p:spTree>
      <p:nvGrpSpPr>
        <p:cNvPr id="1" name=""/>
        <p:cNvGrpSpPr/>
        <p:nvPr/>
      </p:nvGrpSpPr>
      <p:grpSpPr>
        <a:xfrm>
          <a:off x="0" y="0"/>
          <a:ext cx="0" cy="0"/>
          <a:chOff x="0" y="0"/>
          <a:chExt cx="0" cy="0"/>
        </a:xfrm>
      </p:grpSpPr>
      <p:pic>
        <p:nvPicPr>
          <p:cNvPr id="1536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32888" cy="1190625"/>
          </a:xfrm>
          <a:prstGeom prst="rect">
            <a:avLst/>
          </a:prstGeom>
          <a:noFill/>
          <a:ln w="9525">
            <a:noFill/>
            <a:miter lim="800000"/>
            <a:headEnd/>
            <a:tailEnd/>
          </a:ln>
        </p:spPr>
      </p:pic>
      <p:sp>
        <p:nvSpPr>
          <p:cNvPr id="15363" name="Content Placeholder 2"/>
          <p:cNvSpPr>
            <a:spLocks noGrp="1"/>
          </p:cNvSpPr>
          <p:nvPr>
            <p:ph idx="1"/>
          </p:nvPr>
        </p:nvSpPr>
        <p:spPr>
          <a:xfrm>
            <a:off x="425040" y="1257300"/>
            <a:ext cx="8414160" cy="2171700"/>
          </a:xfrm>
        </p:spPr>
        <p:txBody>
          <a:bodyPr/>
          <a:lstStyle/>
          <a:p>
            <a:pPr marL="0" indent="0">
              <a:buSzPct val="130000"/>
              <a:buFontTx/>
              <a:buNone/>
            </a:pPr>
            <a:r>
              <a:rPr lang="en-US" sz="2800" dirty="0" smtClean="0">
                <a:latin typeface="Verdana" pitchFamily="34" charset="0"/>
                <a:ea typeface="Verdana" pitchFamily="34" charset="0"/>
                <a:cs typeface="Verdana" pitchFamily="34" charset="0"/>
              </a:rPr>
              <a:t>Stellwagen Sanctuary Seabird Stewards (S4) </a:t>
            </a:r>
          </a:p>
        </p:txBody>
      </p:sp>
      <p:sp>
        <p:nvSpPr>
          <p:cNvPr id="6" name="Text Box 3"/>
          <p:cNvSpPr txBox="1">
            <a:spLocks noChangeArrowheads="1"/>
          </p:cNvSpPr>
          <p:nvPr/>
        </p:nvSpPr>
        <p:spPr bwMode="auto">
          <a:xfrm>
            <a:off x="4419600" y="1952625"/>
            <a:ext cx="4352925" cy="4247317"/>
          </a:xfrm>
          <a:prstGeom prst="rect">
            <a:avLst/>
          </a:prstGeom>
          <a:noFill/>
          <a:ln w="9525">
            <a:noFill/>
            <a:miter lim="800000"/>
            <a:headEnd/>
            <a:tailEnd/>
          </a:ln>
        </p:spPr>
        <p:txBody>
          <a:bodyPr>
            <a:prstTxWarp prst="textNoShape">
              <a:avLst/>
            </a:prstTxWarp>
            <a:spAutoFit/>
          </a:bodyPr>
          <a:lstStyle/>
          <a:p>
            <a:r>
              <a:rPr lang="en-US" b="1" dirty="0">
                <a:solidFill>
                  <a:srgbClr val="00FFFF"/>
                </a:solidFill>
                <a:latin typeface="Verdana" pitchFamily="-65" charset="0"/>
                <a:ea typeface="Arial" pitchFamily="-65" charset="0"/>
                <a:cs typeface="Arial" pitchFamily="-65" charset="0"/>
              </a:rPr>
              <a:t>Research</a:t>
            </a:r>
          </a:p>
          <a:p>
            <a:pPr>
              <a:buFont typeface="Arial" pitchFamily="-65" charset="0"/>
              <a:buChar char="•"/>
            </a:pPr>
            <a:r>
              <a:rPr lang="en-US" dirty="0">
                <a:solidFill>
                  <a:schemeClr val="bg1"/>
                </a:solidFill>
                <a:latin typeface="Verdana" pitchFamily="-65" charset="0"/>
                <a:ea typeface="Arial" pitchFamily="-65" charset="0"/>
                <a:cs typeface="Arial" pitchFamily="-65" charset="0"/>
              </a:rPr>
              <a:t>Systematically collect baseline data on seabirds in sanctuary boundaries to compare populations over time</a:t>
            </a:r>
          </a:p>
          <a:p>
            <a:endParaRPr lang="en-US" b="1" dirty="0">
              <a:solidFill>
                <a:srgbClr val="00FFFF"/>
              </a:solidFill>
              <a:latin typeface="Verdana" pitchFamily="-65" charset="0"/>
              <a:ea typeface="Arial" pitchFamily="-65" charset="0"/>
              <a:cs typeface="Arial" pitchFamily="-65" charset="0"/>
            </a:endParaRPr>
          </a:p>
          <a:p>
            <a:r>
              <a:rPr lang="en-US" b="1" dirty="0">
                <a:solidFill>
                  <a:srgbClr val="00FFFF"/>
                </a:solidFill>
                <a:latin typeface="Verdana" pitchFamily="-65" charset="0"/>
                <a:ea typeface="Arial" pitchFamily="-65" charset="0"/>
                <a:cs typeface="Arial" pitchFamily="-65" charset="0"/>
              </a:rPr>
              <a:t>Education &amp; Outreach</a:t>
            </a:r>
          </a:p>
          <a:p>
            <a:pPr>
              <a:buFont typeface="Arial" pitchFamily="-65" charset="0"/>
              <a:buChar char="•"/>
            </a:pPr>
            <a:r>
              <a:rPr lang="en-US" dirty="0">
                <a:solidFill>
                  <a:schemeClr val="bg1"/>
                </a:solidFill>
                <a:latin typeface="Verdana" pitchFamily="-65" charset="0"/>
                <a:ea typeface="Arial" pitchFamily="-65" charset="0"/>
                <a:cs typeface="Arial" pitchFamily="-65" charset="0"/>
              </a:rPr>
              <a:t>Educate the public about seabirds and connect residents with their sanctuary</a:t>
            </a:r>
          </a:p>
          <a:p>
            <a:endParaRPr lang="en-US" b="1" dirty="0">
              <a:solidFill>
                <a:srgbClr val="00FFFF"/>
              </a:solidFill>
              <a:latin typeface="Verdana" pitchFamily="-65" charset="0"/>
              <a:ea typeface="Arial" pitchFamily="-65" charset="0"/>
              <a:cs typeface="Arial" pitchFamily="-65" charset="0"/>
            </a:endParaRPr>
          </a:p>
          <a:p>
            <a:r>
              <a:rPr lang="en-US" b="1" dirty="0">
                <a:solidFill>
                  <a:srgbClr val="00FFFF"/>
                </a:solidFill>
                <a:latin typeface="Verdana" pitchFamily="-65" charset="0"/>
                <a:ea typeface="Arial" pitchFamily="-65" charset="0"/>
                <a:cs typeface="Arial" pitchFamily="-65" charset="0"/>
              </a:rPr>
              <a:t>Citizen Science</a:t>
            </a:r>
          </a:p>
          <a:p>
            <a:pPr>
              <a:buFont typeface="Arial" pitchFamily="-65" charset="0"/>
              <a:buChar char="•"/>
            </a:pPr>
            <a:r>
              <a:rPr lang="en-US" dirty="0">
                <a:solidFill>
                  <a:schemeClr val="bg1"/>
                </a:solidFill>
                <a:latin typeface="Verdana" pitchFamily="-65" charset="0"/>
                <a:ea typeface="Arial" pitchFamily="-65" charset="0"/>
                <a:cs typeface="Arial" pitchFamily="-65" charset="0"/>
              </a:rPr>
              <a:t>Train observers to join our scientists in this groundbreaking project</a:t>
            </a:r>
          </a:p>
          <a:p>
            <a:pPr>
              <a:buFontTx/>
              <a:buChar char="-"/>
            </a:pPr>
            <a:endParaRPr lang="en-US" b="1" dirty="0">
              <a:solidFill>
                <a:srgbClr val="00FFFF"/>
              </a:solidFill>
              <a:latin typeface="Verdana" pitchFamily="-65" charset="0"/>
              <a:ea typeface="Arial" pitchFamily="-65" charset="0"/>
              <a:cs typeface="Arial" pitchFamily="-65" charset="0"/>
            </a:endParaRP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81000" y="1828800"/>
            <a:ext cx="3657600" cy="4558352"/>
          </a:xfrm>
          <a:prstGeom prst="rect">
            <a:avLst/>
          </a:prstGeom>
          <a:effectLst>
            <a:softEdge rad="127000"/>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14591" y="208883"/>
            <a:ext cx="10268191" cy="6420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p:cNvGrpSpPr>
            <a:grpSpLocks noChangeAspect="1"/>
          </p:cNvGrpSpPr>
          <p:nvPr/>
        </p:nvGrpSpPr>
        <p:grpSpPr>
          <a:xfrm>
            <a:off x="8149471" y="-293477"/>
            <a:ext cx="1299329" cy="1284077"/>
            <a:chOff x="7314639" y="5061461"/>
            <a:chExt cx="2133600" cy="2108555"/>
          </a:xfrm>
          <a:solidFill>
            <a:srgbClr val="00538D"/>
          </a:solidFill>
        </p:grpSpPr>
        <p:pic>
          <p:nvPicPr>
            <p:cNvPr id="8" name="Picture 2" descr="C:\Users\Naeem\Desktop\09-10BBCPin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8600" y="5562600"/>
              <a:ext cx="1057656" cy="1092911"/>
            </a:xfrm>
            <a:prstGeom prst="rect">
              <a:avLst/>
            </a:prstGeom>
            <a:grpFill/>
            <a:ln>
              <a:noFill/>
            </a:ln>
            <a:extLst/>
          </p:spPr>
        </p:pic>
        <p:sp>
          <p:nvSpPr>
            <p:cNvPr id="9" name="Donut 8"/>
            <p:cNvSpPr/>
            <p:nvPr/>
          </p:nvSpPr>
          <p:spPr bwMode="auto">
            <a:xfrm>
              <a:off x="7314639" y="5061461"/>
              <a:ext cx="2133600" cy="2108555"/>
            </a:xfrm>
            <a:prstGeom prst="donut">
              <a:avLst>
                <a:gd name="adj" fmla="val 27334"/>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endParaRPr>
            </a:p>
          </p:txBody>
        </p:sp>
      </p:grpSp>
      <p:pic>
        <p:nvPicPr>
          <p:cNvPr id="4100" name="Picture 4" descr="C:\Users\Naeem\Desktop\BBCHeader-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0" y="144539"/>
            <a:ext cx="3419856" cy="46506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685800"/>
            <a:ext cx="91440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3187539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a:grpSpLocks noChangeAspect="1"/>
          </p:cNvGrpSpPr>
          <p:nvPr/>
        </p:nvGrpSpPr>
        <p:grpSpPr>
          <a:xfrm>
            <a:off x="8149471" y="-293477"/>
            <a:ext cx="1299329" cy="1284077"/>
            <a:chOff x="7314639" y="5061461"/>
            <a:chExt cx="2133600" cy="2108555"/>
          </a:xfrm>
          <a:solidFill>
            <a:srgbClr val="00538D"/>
          </a:solidFill>
        </p:grpSpPr>
        <p:pic>
          <p:nvPicPr>
            <p:cNvPr id="8" name="Picture 2" descr="C:\Users\Naeem\Desktop\09-10BBCPin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8600" y="5562600"/>
              <a:ext cx="1057656" cy="1092911"/>
            </a:xfrm>
            <a:prstGeom prst="rect">
              <a:avLst/>
            </a:prstGeom>
            <a:grpFill/>
            <a:ln>
              <a:noFill/>
            </a:ln>
            <a:extLst/>
          </p:spPr>
        </p:pic>
        <p:sp>
          <p:nvSpPr>
            <p:cNvPr id="9" name="Donut 8"/>
            <p:cNvSpPr/>
            <p:nvPr/>
          </p:nvSpPr>
          <p:spPr bwMode="auto">
            <a:xfrm>
              <a:off x="7314639" y="5061461"/>
              <a:ext cx="2133600" cy="2108555"/>
            </a:xfrm>
            <a:prstGeom prst="donut">
              <a:avLst>
                <a:gd name="adj" fmla="val 27334"/>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endParaRPr>
            </a:p>
          </p:txBody>
        </p:sp>
      </p:grpSp>
      <p:sp>
        <p:nvSpPr>
          <p:cNvPr id="2" name="Title 1"/>
          <p:cNvSpPr>
            <a:spLocks noGrp="1"/>
          </p:cNvSpPr>
          <p:nvPr>
            <p:ph type="ctrTitle"/>
          </p:nvPr>
        </p:nvSpPr>
        <p:spPr/>
        <p:txBody>
          <a:bodyPr/>
          <a:lstStyle/>
          <a:p>
            <a:r>
              <a:rPr lang="en-US" dirty="0" smtClean="0"/>
              <a:t>`</a:t>
            </a:r>
            <a:endParaRPr lang="en-US" dirty="0"/>
          </a:p>
        </p:txBody>
      </p:sp>
      <p:pic>
        <p:nvPicPr>
          <p:cNvPr id="4100" name="Picture 4" descr="C:\Users\Naeem\Desktop\BBCHeader-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0" y="144539"/>
            <a:ext cx="3419856" cy="46506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685800"/>
            <a:ext cx="91440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146"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380999" y="1237407"/>
            <a:ext cx="9982199" cy="5163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875399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a:grpSpLocks noChangeAspect="1"/>
          </p:cNvGrpSpPr>
          <p:nvPr/>
        </p:nvGrpSpPr>
        <p:grpSpPr>
          <a:xfrm>
            <a:off x="8149471" y="-293477"/>
            <a:ext cx="1299329" cy="1284077"/>
            <a:chOff x="7314639" y="5061461"/>
            <a:chExt cx="2133600" cy="2108555"/>
          </a:xfrm>
          <a:solidFill>
            <a:srgbClr val="00538D"/>
          </a:solidFill>
        </p:grpSpPr>
        <p:pic>
          <p:nvPicPr>
            <p:cNvPr id="8" name="Picture 2" descr="C:\Users\Naeem\Desktop\09-10BBCPin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8600" y="5562600"/>
              <a:ext cx="1057656" cy="1092911"/>
            </a:xfrm>
            <a:prstGeom prst="rect">
              <a:avLst/>
            </a:prstGeom>
            <a:grpFill/>
            <a:ln>
              <a:noFill/>
            </a:ln>
            <a:extLst/>
          </p:spPr>
        </p:pic>
        <p:sp>
          <p:nvSpPr>
            <p:cNvPr id="9" name="Donut 8"/>
            <p:cNvSpPr/>
            <p:nvPr/>
          </p:nvSpPr>
          <p:spPr bwMode="auto">
            <a:xfrm>
              <a:off x="7314639" y="5061461"/>
              <a:ext cx="2133600" cy="2108555"/>
            </a:xfrm>
            <a:prstGeom prst="donut">
              <a:avLst>
                <a:gd name="adj" fmla="val 27334"/>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endParaRPr>
            </a:p>
          </p:txBody>
        </p:sp>
      </p:grpSp>
      <p:sp>
        <p:nvSpPr>
          <p:cNvPr id="2" name="Title 1"/>
          <p:cNvSpPr>
            <a:spLocks noGrp="1"/>
          </p:cNvSpPr>
          <p:nvPr>
            <p:ph type="ctrTitle"/>
          </p:nvPr>
        </p:nvSpPr>
        <p:spPr/>
        <p:txBody>
          <a:bodyPr/>
          <a:lstStyle/>
          <a:p>
            <a:r>
              <a:rPr lang="en-US" dirty="0" smtClean="0"/>
              <a:t>`</a:t>
            </a:r>
            <a:endParaRPr lang="en-US" dirty="0"/>
          </a:p>
        </p:txBody>
      </p:sp>
      <p:pic>
        <p:nvPicPr>
          <p:cNvPr id="4100" name="Picture 4" descr="C:\Users\Naeem\Desktop\BBCHeader-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0" y="144539"/>
            <a:ext cx="3419856" cy="46506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685800"/>
            <a:ext cx="91440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074"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25"/>
          <a:stretch/>
        </p:blipFill>
        <p:spPr bwMode="auto">
          <a:xfrm>
            <a:off x="-701855" y="1112519"/>
            <a:ext cx="10150655" cy="5593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800797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a:grpSpLocks noChangeAspect="1"/>
          </p:cNvGrpSpPr>
          <p:nvPr/>
        </p:nvGrpSpPr>
        <p:grpSpPr>
          <a:xfrm>
            <a:off x="8149471" y="-293477"/>
            <a:ext cx="1299329" cy="1284077"/>
            <a:chOff x="7314639" y="5061461"/>
            <a:chExt cx="2133600" cy="2108555"/>
          </a:xfrm>
          <a:solidFill>
            <a:srgbClr val="00538D"/>
          </a:solidFill>
        </p:grpSpPr>
        <p:pic>
          <p:nvPicPr>
            <p:cNvPr id="8" name="Picture 2" descr="C:\Users\Naeem\Desktop\09-10BBCPin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8600" y="5562600"/>
              <a:ext cx="1057656" cy="1092911"/>
            </a:xfrm>
            <a:prstGeom prst="rect">
              <a:avLst/>
            </a:prstGeom>
            <a:grpFill/>
            <a:ln>
              <a:noFill/>
            </a:ln>
            <a:extLst/>
          </p:spPr>
        </p:pic>
        <p:sp>
          <p:nvSpPr>
            <p:cNvPr id="9" name="Donut 8"/>
            <p:cNvSpPr/>
            <p:nvPr/>
          </p:nvSpPr>
          <p:spPr bwMode="auto">
            <a:xfrm>
              <a:off x="7314639" y="5061461"/>
              <a:ext cx="2133600" cy="2108555"/>
            </a:xfrm>
            <a:prstGeom prst="donut">
              <a:avLst>
                <a:gd name="adj" fmla="val 27334"/>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endParaRPr>
            </a:p>
          </p:txBody>
        </p:sp>
      </p:grpSp>
      <p:pic>
        <p:nvPicPr>
          <p:cNvPr id="4100" name="Picture 4" descr="C:\Users\Naeem\Desktop\BBCHeader-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0" y="144539"/>
            <a:ext cx="3419856" cy="46506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685800"/>
            <a:ext cx="91440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itle 2"/>
          <p:cNvSpPr>
            <a:spLocks noGrp="1"/>
          </p:cNvSpPr>
          <p:nvPr>
            <p:ph type="ctrTitle"/>
          </p:nvPr>
        </p:nvSpPr>
        <p:spPr/>
        <p:txBody>
          <a:bodyPr/>
          <a:lstStyle/>
          <a:p>
            <a:endParaRPr lang="en-US"/>
          </a:p>
        </p:txBody>
      </p:sp>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4812" y="1143000"/>
            <a:ext cx="10096012" cy="5581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43311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a:grpSpLocks noChangeAspect="1"/>
          </p:cNvGrpSpPr>
          <p:nvPr/>
        </p:nvGrpSpPr>
        <p:grpSpPr>
          <a:xfrm>
            <a:off x="8149471" y="-293477"/>
            <a:ext cx="1299329" cy="1284077"/>
            <a:chOff x="7314639" y="5061461"/>
            <a:chExt cx="2133600" cy="2108555"/>
          </a:xfrm>
          <a:solidFill>
            <a:srgbClr val="00538D"/>
          </a:solidFill>
        </p:grpSpPr>
        <p:pic>
          <p:nvPicPr>
            <p:cNvPr id="8" name="Picture 2" descr="C:\Users\Naeem\Desktop\09-10BBCPin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8600" y="5562600"/>
              <a:ext cx="1057656" cy="1092911"/>
            </a:xfrm>
            <a:prstGeom prst="rect">
              <a:avLst/>
            </a:prstGeom>
            <a:grpFill/>
            <a:ln>
              <a:noFill/>
            </a:ln>
            <a:extLst/>
          </p:spPr>
        </p:pic>
        <p:sp>
          <p:nvSpPr>
            <p:cNvPr id="9" name="Donut 8"/>
            <p:cNvSpPr/>
            <p:nvPr/>
          </p:nvSpPr>
          <p:spPr bwMode="auto">
            <a:xfrm>
              <a:off x="7314639" y="5061461"/>
              <a:ext cx="2133600" cy="2108555"/>
            </a:xfrm>
            <a:prstGeom prst="donut">
              <a:avLst>
                <a:gd name="adj" fmla="val 27334"/>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endParaRPr>
            </a:p>
          </p:txBody>
        </p:sp>
      </p:grpSp>
      <p:pic>
        <p:nvPicPr>
          <p:cNvPr id="4100" name="Picture 4" descr="C:\Users\Naeem\Desktop\BBCHeader-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144539"/>
            <a:ext cx="3419856" cy="46506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685800"/>
            <a:ext cx="91440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Content Placeholder 2"/>
          <p:cNvSpPr txBox="1">
            <a:spLocks/>
          </p:cNvSpPr>
          <p:nvPr/>
        </p:nvSpPr>
        <p:spPr bwMode="auto">
          <a:xfrm>
            <a:off x="4927600" y="1320800"/>
            <a:ext cx="4140200" cy="477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ea typeface="+mn-ea"/>
              </a:defRPr>
            </a:lvl2pPr>
            <a:lvl3pPr marL="1143000" indent="-228600" algn="l" rtl="0" eaLnBrk="0" fontAlgn="base" hangingPunct="0">
              <a:spcBef>
                <a:spcPct val="20000"/>
              </a:spcBef>
              <a:spcAft>
                <a:spcPct val="0"/>
              </a:spcAft>
              <a:buChar char="•"/>
              <a:defRPr sz="2400">
                <a:solidFill>
                  <a:schemeClr val="bg1"/>
                </a:solidFill>
                <a:latin typeface="+mn-lt"/>
                <a:ea typeface="+mn-ea"/>
              </a:defRPr>
            </a:lvl3pPr>
            <a:lvl4pPr marL="1600200" indent="-228600" algn="l" rtl="0" eaLnBrk="0" fontAlgn="base" hangingPunct="0">
              <a:spcBef>
                <a:spcPct val="20000"/>
              </a:spcBef>
              <a:spcAft>
                <a:spcPct val="0"/>
              </a:spcAft>
              <a:buChar char="–"/>
              <a:defRPr sz="2000">
                <a:solidFill>
                  <a:schemeClr val="bg1"/>
                </a:solidFill>
                <a:latin typeface="+mn-lt"/>
                <a:ea typeface="+mn-ea"/>
              </a:defRPr>
            </a:lvl4pPr>
            <a:lvl5pPr marL="2057400" indent="-228600" algn="l" rtl="0" eaLnBrk="0" fontAlgn="base" hangingPunct="0">
              <a:spcBef>
                <a:spcPct val="20000"/>
              </a:spcBef>
              <a:spcAft>
                <a:spcPct val="0"/>
              </a:spcAft>
              <a:buChar char="»"/>
              <a:defRPr sz="2000">
                <a:solidFill>
                  <a:schemeClr val="bg1"/>
                </a:solidFill>
                <a:latin typeface="+mn-lt"/>
                <a:ea typeface="+mn-ea"/>
              </a:defRPr>
            </a:lvl5pPr>
            <a:lvl6pPr marL="2514600" indent="-228600" algn="l" rtl="0" fontAlgn="base">
              <a:spcBef>
                <a:spcPct val="20000"/>
              </a:spcBef>
              <a:spcAft>
                <a:spcPct val="0"/>
              </a:spcAft>
              <a:buChar char="»"/>
              <a:defRPr sz="2000">
                <a:solidFill>
                  <a:schemeClr val="bg1"/>
                </a:solidFill>
                <a:latin typeface="+mn-lt"/>
                <a:ea typeface="+mn-ea"/>
              </a:defRPr>
            </a:lvl6pPr>
            <a:lvl7pPr marL="2971800" indent="-228600" algn="l" rtl="0" fontAlgn="base">
              <a:spcBef>
                <a:spcPct val="20000"/>
              </a:spcBef>
              <a:spcAft>
                <a:spcPct val="0"/>
              </a:spcAft>
              <a:buChar char="»"/>
              <a:defRPr sz="2000">
                <a:solidFill>
                  <a:schemeClr val="bg1"/>
                </a:solidFill>
                <a:latin typeface="+mn-lt"/>
                <a:ea typeface="+mn-ea"/>
              </a:defRPr>
            </a:lvl7pPr>
            <a:lvl8pPr marL="3429000" indent="-228600" algn="l" rtl="0" fontAlgn="base">
              <a:spcBef>
                <a:spcPct val="20000"/>
              </a:spcBef>
              <a:spcAft>
                <a:spcPct val="0"/>
              </a:spcAft>
              <a:buChar char="»"/>
              <a:defRPr sz="2000">
                <a:solidFill>
                  <a:schemeClr val="bg1"/>
                </a:solidFill>
                <a:latin typeface="+mn-lt"/>
                <a:ea typeface="+mn-ea"/>
              </a:defRPr>
            </a:lvl8pPr>
            <a:lvl9pPr marL="3886200" indent="-228600" algn="l" rtl="0" fontAlgn="base">
              <a:spcBef>
                <a:spcPct val="20000"/>
              </a:spcBef>
              <a:spcAft>
                <a:spcPct val="0"/>
              </a:spcAft>
              <a:buChar char="»"/>
              <a:defRPr sz="2000">
                <a:solidFill>
                  <a:schemeClr val="bg1"/>
                </a:solidFill>
                <a:latin typeface="+mn-lt"/>
                <a:ea typeface="+mn-ea"/>
              </a:defRPr>
            </a:lvl9pPr>
          </a:lstStyle>
          <a:p>
            <a:pPr marL="0" indent="0">
              <a:buSzPct val="130000"/>
              <a:buNone/>
            </a:pPr>
            <a:r>
              <a:rPr lang="en-US" sz="2400" kern="0" dirty="0" smtClean="0">
                <a:solidFill>
                  <a:schemeClr val="tx1"/>
                </a:solidFill>
                <a:latin typeface="Verdana" pitchFamily="34" charset="0"/>
                <a:ea typeface="Verdana" pitchFamily="34" charset="0"/>
                <a:cs typeface="Verdana" pitchFamily="34" charset="0"/>
              </a:rPr>
              <a:t>Where should the </a:t>
            </a:r>
          </a:p>
          <a:p>
            <a:pPr marL="0" indent="0">
              <a:buSzPct val="130000"/>
              <a:buNone/>
            </a:pPr>
            <a:r>
              <a:rPr lang="en-US" sz="2400" kern="0" dirty="0" smtClean="0">
                <a:solidFill>
                  <a:schemeClr val="tx1"/>
                </a:solidFill>
                <a:latin typeface="Verdana" pitchFamily="34" charset="0"/>
                <a:ea typeface="Verdana" pitchFamily="34" charset="0"/>
                <a:cs typeface="Verdana" pitchFamily="34" charset="0"/>
              </a:rPr>
              <a:t>Brookline Bird Club go?</a:t>
            </a:r>
          </a:p>
          <a:p>
            <a:pPr marL="0" indent="0">
              <a:buSzPct val="130000"/>
              <a:buNone/>
            </a:pPr>
            <a:endParaRPr lang="en-US" sz="2400" kern="0" dirty="0" smtClean="0">
              <a:solidFill>
                <a:schemeClr val="tx1"/>
              </a:solidFill>
              <a:latin typeface="Verdana" pitchFamily="34" charset="0"/>
              <a:ea typeface="Verdana" pitchFamily="34" charset="0"/>
              <a:cs typeface="Verdana" pitchFamily="34" charset="0"/>
            </a:endParaRPr>
          </a:p>
          <a:p>
            <a:pPr>
              <a:buSzPct val="130000"/>
            </a:pPr>
            <a:r>
              <a:rPr lang="en-US" sz="2400" kern="0" dirty="0" smtClean="0">
                <a:solidFill>
                  <a:schemeClr val="tx1"/>
                </a:solidFill>
                <a:latin typeface="Verdana" pitchFamily="34" charset="0"/>
                <a:ea typeface="Verdana" pitchFamily="34" charset="0"/>
                <a:cs typeface="Verdana" pitchFamily="34" charset="0"/>
              </a:rPr>
              <a:t>Shelf edge</a:t>
            </a:r>
          </a:p>
          <a:p>
            <a:pPr>
              <a:buSzPct val="130000"/>
            </a:pPr>
            <a:endParaRPr lang="en-US" sz="2400" kern="0" dirty="0" smtClean="0">
              <a:solidFill>
                <a:schemeClr val="tx1"/>
              </a:solidFill>
              <a:latin typeface="Verdana" pitchFamily="34" charset="0"/>
              <a:ea typeface="Verdana" pitchFamily="34" charset="0"/>
              <a:cs typeface="Verdana" pitchFamily="34" charset="0"/>
            </a:endParaRPr>
          </a:p>
          <a:p>
            <a:pPr>
              <a:buSzPct val="130000"/>
            </a:pPr>
            <a:r>
              <a:rPr lang="en-US" sz="2400" kern="0" dirty="0" smtClean="0">
                <a:solidFill>
                  <a:schemeClr val="tx1"/>
                </a:solidFill>
                <a:latin typeface="Verdana" pitchFamily="34" charset="0"/>
                <a:ea typeface="Verdana" pitchFamily="34" charset="0"/>
                <a:cs typeface="Verdana" pitchFamily="34" charset="0"/>
              </a:rPr>
              <a:t>Area with warm Gulf Stream water</a:t>
            </a:r>
          </a:p>
          <a:p>
            <a:pPr marL="0" indent="0">
              <a:buSzPct val="130000"/>
              <a:buNone/>
            </a:pPr>
            <a:endParaRPr lang="en-US" sz="2400" kern="0" dirty="0" smtClean="0">
              <a:solidFill>
                <a:schemeClr val="tx1"/>
              </a:solidFill>
              <a:latin typeface="Verdana" pitchFamily="34" charset="0"/>
              <a:ea typeface="Verdana" pitchFamily="34" charset="0"/>
              <a:cs typeface="Verdana" pitchFamily="34" charset="0"/>
            </a:endParaRPr>
          </a:p>
          <a:p>
            <a:pPr>
              <a:buSzPct val="130000"/>
            </a:pPr>
            <a:r>
              <a:rPr lang="en-US" sz="2400" kern="0" dirty="0" smtClean="0">
                <a:solidFill>
                  <a:schemeClr val="tx1"/>
                </a:solidFill>
                <a:latin typeface="Verdana" pitchFamily="34" charset="0"/>
                <a:ea typeface="Verdana" pitchFamily="34" charset="0"/>
                <a:cs typeface="Verdana" pitchFamily="34" charset="0"/>
              </a:rPr>
              <a:t>Areas with sharp temperature breaks</a:t>
            </a:r>
          </a:p>
          <a:p>
            <a:pPr>
              <a:buSzPct val="130000"/>
            </a:pPr>
            <a:endParaRPr lang="en-US" sz="2400" kern="0" dirty="0">
              <a:solidFill>
                <a:schemeClr val="tx1"/>
              </a:solidFill>
              <a:latin typeface="Verdana" pitchFamily="34" charset="0"/>
              <a:ea typeface="Verdana" pitchFamily="34" charset="0"/>
              <a:cs typeface="Verdana" pitchFamily="34" charset="0"/>
            </a:endParaRPr>
          </a:p>
          <a:p>
            <a:pPr>
              <a:buSzPct val="130000"/>
            </a:pPr>
            <a:endParaRPr lang="en-US" sz="2400" kern="0" dirty="0" smtClean="0">
              <a:solidFill>
                <a:schemeClr val="tx1"/>
              </a:solidFill>
              <a:latin typeface="Verdana" pitchFamily="34" charset="0"/>
              <a:ea typeface="Verdana" pitchFamily="34" charset="0"/>
              <a:cs typeface="Verdana" pitchFamily="34" charset="0"/>
            </a:endParaRPr>
          </a:p>
          <a:p>
            <a:pPr>
              <a:buSzPct val="130000"/>
            </a:pPr>
            <a:endParaRPr lang="en-US" sz="2400" kern="0" dirty="0" smtClean="0">
              <a:solidFill>
                <a:schemeClr val="tx1"/>
              </a:solidFill>
              <a:latin typeface="Verdana" pitchFamily="34" charset="0"/>
              <a:ea typeface="Verdana" pitchFamily="34" charset="0"/>
              <a:cs typeface="Verdana" pitchFamily="34" charset="0"/>
            </a:endParaRPr>
          </a:p>
          <a:p>
            <a:pPr marL="0" indent="0">
              <a:buSzPct val="130000"/>
              <a:buFontTx/>
              <a:buNone/>
            </a:pPr>
            <a:endParaRPr lang="en-US" sz="2400" kern="0" dirty="0" smtClean="0">
              <a:solidFill>
                <a:schemeClr val="tx1"/>
              </a:solidFill>
              <a:latin typeface="Verdana" pitchFamily="34" charset="0"/>
              <a:ea typeface="Verdana" pitchFamily="34" charset="0"/>
              <a:cs typeface="Verdana" pitchFamily="34" charset="0"/>
            </a:endParaRPr>
          </a:p>
          <a:p>
            <a:pPr>
              <a:buSzPct val="130000"/>
            </a:pPr>
            <a:endParaRPr lang="en-US" sz="2400" kern="0" dirty="0" smtClean="0">
              <a:solidFill>
                <a:schemeClr val="tx1"/>
              </a:solidFill>
              <a:latin typeface="Verdana" pitchFamily="34" charset="0"/>
              <a:ea typeface="Verdana" pitchFamily="34" charset="0"/>
              <a:cs typeface="Verdana" pitchFamily="34" charset="0"/>
            </a:endParaRPr>
          </a:p>
          <a:p>
            <a:pPr>
              <a:buSzPct val="130000"/>
            </a:pPr>
            <a:endParaRPr lang="en-US" sz="2400" kern="0" dirty="0" smtClean="0">
              <a:solidFill>
                <a:schemeClr val="tx1"/>
              </a:solidFill>
              <a:latin typeface="Verdana" pitchFamily="34" charset="0"/>
              <a:ea typeface="Verdana" pitchFamily="34" charset="0"/>
              <a:cs typeface="Verdana" pitchFamily="34" charset="0"/>
            </a:endParaRPr>
          </a:p>
          <a:p>
            <a:pPr>
              <a:buSzPct val="130000"/>
              <a:buFontTx/>
              <a:buNone/>
            </a:pPr>
            <a:endParaRPr lang="en-US" sz="2400" kern="0" dirty="0" smtClean="0">
              <a:solidFill>
                <a:schemeClr val="tx1"/>
              </a:solidFill>
              <a:latin typeface="Verdana" pitchFamily="34" charset="0"/>
              <a:ea typeface="Verdana" pitchFamily="34" charset="0"/>
              <a:cs typeface="Verdana" pitchFamily="34" charset="0"/>
            </a:endParaRPr>
          </a:p>
          <a:p>
            <a:pPr>
              <a:buSzPct val="130000"/>
              <a:buFontTx/>
              <a:buNone/>
            </a:pPr>
            <a:endParaRPr lang="en-US" sz="2400" kern="0" dirty="0" smtClean="0">
              <a:solidFill>
                <a:schemeClr val="tx1"/>
              </a:solidFill>
              <a:latin typeface="Verdana" pitchFamily="34" charset="0"/>
              <a:ea typeface="Verdana" pitchFamily="34" charset="0"/>
              <a:cs typeface="Verdana" pitchFamily="34" charset="0"/>
            </a:endParaRPr>
          </a:p>
          <a:p>
            <a:pPr>
              <a:buSzPct val="130000"/>
              <a:buFontTx/>
              <a:buNone/>
            </a:pPr>
            <a:r>
              <a:rPr lang="en-US" sz="2400" kern="0" dirty="0" smtClean="0">
                <a:solidFill>
                  <a:schemeClr val="tx1"/>
                </a:solidFill>
                <a:latin typeface="Verdana" pitchFamily="34" charset="0"/>
                <a:ea typeface="Verdana" pitchFamily="34" charset="0"/>
                <a:cs typeface="Verdana" pitchFamily="34" charset="0"/>
              </a:rPr>
              <a:t>  </a:t>
            </a:r>
          </a:p>
          <a:p>
            <a:pPr>
              <a:buSzPct val="130000"/>
            </a:pPr>
            <a:endParaRPr lang="en-US" sz="2400" kern="0" dirty="0" smtClean="0">
              <a:solidFill>
                <a:schemeClr val="tx1"/>
              </a:solidFill>
              <a:latin typeface="Verdana" pitchFamily="34" charset="0"/>
              <a:ea typeface="Verdana" pitchFamily="34" charset="0"/>
              <a:cs typeface="Verdana" pitchFamily="34" charset="0"/>
            </a:endParaRPr>
          </a:p>
          <a:p>
            <a:pPr>
              <a:buSzPct val="130000"/>
              <a:buFontTx/>
              <a:buNone/>
            </a:pPr>
            <a:endParaRPr lang="en-US" sz="2400" kern="0" dirty="0" smtClean="0">
              <a:solidFill>
                <a:schemeClr val="tx1"/>
              </a:solidFill>
              <a:latin typeface="Verdana" pitchFamily="34" charset="0"/>
              <a:ea typeface="Verdana" pitchFamily="34" charset="0"/>
              <a:cs typeface="Verdana" pitchFamily="34" charset="0"/>
            </a:endParaRPr>
          </a:p>
          <a:p>
            <a:pPr>
              <a:buSzPct val="130000"/>
            </a:pPr>
            <a:endParaRPr lang="en-US" sz="2400" kern="0" dirty="0" smtClean="0">
              <a:solidFill>
                <a:schemeClr val="tx1"/>
              </a:solidFill>
              <a:latin typeface="Verdana" pitchFamily="34" charset="0"/>
              <a:ea typeface="Verdana" pitchFamily="34" charset="0"/>
              <a:cs typeface="Verdana" pitchFamily="34" charset="0"/>
            </a:endParaRPr>
          </a:p>
          <a:p>
            <a:pPr>
              <a:buSzPct val="130000"/>
            </a:pPr>
            <a:endParaRPr lang="en-US" sz="2400" kern="0" dirty="0" smtClean="0">
              <a:solidFill>
                <a:schemeClr val="tx1"/>
              </a:solidFill>
              <a:latin typeface="Verdana" pitchFamily="34" charset="0"/>
              <a:ea typeface="Verdana" pitchFamily="34" charset="0"/>
              <a:cs typeface="Verdana" pitchFamily="34" charset="0"/>
            </a:endParaRPr>
          </a:p>
          <a:p>
            <a:pPr>
              <a:buSzPct val="130000"/>
            </a:pPr>
            <a:endParaRPr lang="en-US" sz="2400" kern="0" dirty="0" smtClean="0">
              <a:solidFill>
                <a:schemeClr val="tx1"/>
              </a:solidFill>
              <a:latin typeface="Verdana" pitchFamily="34" charset="0"/>
              <a:ea typeface="Verdana" pitchFamily="34" charset="0"/>
              <a:cs typeface="Verdana" pitchFamily="34" charset="0"/>
            </a:endParaRPr>
          </a:p>
          <a:p>
            <a:pPr>
              <a:buSzPct val="130000"/>
              <a:buFontTx/>
              <a:buNone/>
            </a:pPr>
            <a:endParaRPr lang="en-US" sz="2400" kern="0" dirty="0" smtClean="0">
              <a:solidFill>
                <a:schemeClr val="tx1"/>
              </a:solidFill>
              <a:latin typeface="Verdana" pitchFamily="34" charset="0"/>
              <a:ea typeface="Verdana" pitchFamily="34" charset="0"/>
              <a:cs typeface="Verdana" pitchFamily="34" charset="0"/>
            </a:endParaRPr>
          </a:p>
          <a:p>
            <a:pPr>
              <a:buSzPct val="130000"/>
            </a:pPr>
            <a:endParaRPr lang="en-US" sz="2400" kern="0" dirty="0" smtClean="0">
              <a:solidFill>
                <a:schemeClr val="tx1"/>
              </a:solidFill>
              <a:latin typeface="Verdana" pitchFamily="34" charset="0"/>
              <a:ea typeface="Verdana" pitchFamily="34" charset="0"/>
              <a:cs typeface="Verdana" pitchFamily="34" charset="0"/>
            </a:endParaRPr>
          </a:p>
          <a:p>
            <a:pPr>
              <a:buSzPct val="130000"/>
            </a:pPr>
            <a:endParaRPr lang="en-US" sz="2400" kern="0" dirty="0" smtClean="0">
              <a:solidFill>
                <a:schemeClr val="tx1"/>
              </a:solidFill>
              <a:latin typeface="Verdana" pitchFamily="34" charset="0"/>
              <a:ea typeface="Verdana" pitchFamily="34" charset="0"/>
              <a:cs typeface="Verdana" pitchFamily="34" charset="0"/>
            </a:endParaRPr>
          </a:p>
          <a:p>
            <a:pPr>
              <a:buSzPct val="130000"/>
            </a:pPr>
            <a:endParaRPr lang="en-US" sz="2400" kern="0" dirty="0" smtClean="0">
              <a:solidFill>
                <a:schemeClr val="tx1"/>
              </a:solidFill>
              <a:latin typeface="Verdana" pitchFamily="34" charset="0"/>
              <a:ea typeface="Verdana" pitchFamily="34" charset="0"/>
              <a:cs typeface="Verdana" pitchFamily="34" charset="0"/>
            </a:endParaRPr>
          </a:p>
          <a:p>
            <a:pPr>
              <a:buSzPct val="130000"/>
            </a:pPr>
            <a:endParaRPr lang="en-US" sz="2400" kern="0" dirty="0" smtClean="0">
              <a:solidFill>
                <a:schemeClr val="tx1"/>
              </a:solidFill>
              <a:latin typeface="Verdana" pitchFamily="34" charset="0"/>
              <a:ea typeface="Verdana" pitchFamily="34" charset="0"/>
              <a:cs typeface="Verdana" pitchFamily="34" charset="0"/>
            </a:endParaRP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57200" y="1295400"/>
            <a:ext cx="4038600" cy="4731360"/>
          </a:xfrm>
          <a:prstGeom prst="rect">
            <a:avLst/>
          </a:prstGeom>
        </p:spPr>
      </p:pic>
      <p:sp>
        <p:nvSpPr>
          <p:cNvPr id="2" name="TextBox 1"/>
          <p:cNvSpPr txBox="1"/>
          <p:nvPr/>
        </p:nvSpPr>
        <p:spPr>
          <a:xfrm>
            <a:off x="423788" y="6019800"/>
            <a:ext cx="4072012" cy="523220"/>
          </a:xfrm>
          <a:prstGeom prst="rect">
            <a:avLst/>
          </a:prstGeom>
          <a:noFill/>
        </p:spPr>
        <p:txBody>
          <a:bodyPr wrap="none" rtlCol="0">
            <a:spAutoFit/>
          </a:bodyPr>
          <a:lstStyle/>
          <a:p>
            <a:r>
              <a:rPr lang="en-US" sz="1400" dirty="0" smtClean="0">
                <a:latin typeface="Verdana" pitchFamily="34" charset="0"/>
                <a:ea typeface="Verdana" pitchFamily="34" charset="0"/>
                <a:cs typeface="Verdana" pitchFamily="34" charset="0"/>
              </a:rPr>
              <a:t>Barolo Shearwater, Oceanographer Canyon</a:t>
            </a:r>
          </a:p>
          <a:p>
            <a:r>
              <a:rPr lang="en-US" sz="1400" dirty="0" smtClean="0">
                <a:latin typeface="Verdana" pitchFamily="34" charset="0"/>
                <a:ea typeface="Verdana" pitchFamily="34" charset="0"/>
                <a:cs typeface="Verdana" pitchFamily="34" charset="0"/>
              </a:rPr>
              <a:t>August 26, 2012</a:t>
            </a:r>
            <a:endParaRPr lang="en-US" sz="14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31875399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a:grpSpLocks noChangeAspect="1"/>
          </p:cNvGrpSpPr>
          <p:nvPr/>
        </p:nvGrpSpPr>
        <p:grpSpPr>
          <a:xfrm>
            <a:off x="8149471" y="-293477"/>
            <a:ext cx="1299329" cy="1284077"/>
            <a:chOff x="7314639" y="5061461"/>
            <a:chExt cx="2133600" cy="2108555"/>
          </a:xfrm>
          <a:solidFill>
            <a:srgbClr val="00538D"/>
          </a:solidFill>
        </p:grpSpPr>
        <p:pic>
          <p:nvPicPr>
            <p:cNvPr id="8" name="Picture 2" descr="C:\Users\Naeem\Desktop\09-10BBCPin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8600" y="5562600"/>
              <a:ext cx="1057656" cy="1092911"/>
            </a:xfrm>
            <a:prstGeom prst="rect">
              <a:avLst/>
            </a:prstGeom>
            <a:grpFill/>
            <a:ln>
              <a:noFill/>
            </a:ln>
            <a:extLst/>
          </p:spPr>
        </p:pic>
        <p:sp>
          <p:nvSpPr>
            <p:cNvPr id="9" name="Donut 8"/>
            <p:cNvSpPr/>
            <p:nvPr/>
          </p:nvSpPr>
          <p:spPr bwMode="auto">
            <a:xfrm>
              <a:off x="7314639" y="5061461"/>
              <a:ext cx="2133600" cy="2108555"/>
            </a:xfrm>
            <a:prstGeom prst="donut">
              <a:avLst>
                <a:gd name="adj" fmla="val 27334"/>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endParaRPr>
            </a:p>
          </p:txBody>
        </p:sp>
      </p:grpSp>
      <p:pic>
        <p:nvPicPr>
          <p:cNvPr id="4100" name="Picture 4" descr="C:\Users\Naeem\Desktop\BBCHeader-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144539"/>
            <a:ext cx="3419856" cy="46506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685800"/>
            <a:ext cx="91440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Content Placeholder 2"/>
          <p:cNvSpPr txBox="1">
            <a:spLocks/>
          </p:cNvSpPr>
          <p:nvPr/>
        </p:nvSpPr>
        <p:spPr bwMode="auto">
          <a:xfrm>
            <a:off x="4495800" y="1256670"/>
            <a:ext cx="4140200" cy="477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ea typeface="+mn-ea"/>
              </a:defRPr>
            </a:lvl2pPr>
            <a:lvl3pPr marL="1143000" indent="-228600" algn="l" rtl="0" eaLnBrk="0" fontAlgn="base" hangingPunct="0">
              <a:spcBef>
                <a:spcPct val="20000"/>
              </a:spcBef>
              <a:spcAft>
                <a:spcPct val="0"/>
              </a:spcAft>
              <a:buChar char="•"/>
              <a:defRPr sz="2400">
                <a:solidFill>
                  <a:schemeClr val="bg1"/>
                </a:solidFill>
                <a:latin typeface="+mn-lt"/>
                <a:ea typeface="+mn-ea"/>
              </a:defRPr>
            </a:lvl3pPr>
            <a:lvl4pPr marL="1600200" indent="-228600" algn="l" rtl="0" eaLnBrk="0" fontAlgn="base" hangingPunct="0">
              <a:spcBef>
                <a:spcPct val="20000"/>
              </a:spcBef>
              <a:spcAft>
                <a:spcPct val="0"/>
              </a:spcAft>
              <a:buChar char="–"/>
              <a:defRPr sz="2000">
                <a:solidFill>
                  <a:schemeClr val="bg1"/>
                </a:solidFill>
                <a:latin typeface="+mn-lt"/>
                <a:ea typeface="+mn-ea"/>
              </a:defRPr>
            </a:lvl4pPr>
            <a:lvl5pPr marL="2057400" indent="-228600" algn="l" rtl="0" eaLnBrk="0" fontAlgn="base" hangingPunct="0">
              <a:spcBef>
                <a:spcPct val="20000"/>
              </a:spcBef>
              <a:spcAft>
                <a:spcPct val="0"/>
              </a:spcAft>
              <a:buChar char="»"/>
              <a:defRPr sz="2000">
                <a:solidFill>
                  <a:schemeClr val="bg1"/>
                </a:solidFill>
                <a:latin typeface="+mn-lt"/>
                <a:ea typeface="+mn-ea"/>
              </a:defRPr>
            </a:lvl5pPr>
            <a:lvl6pPr marL="2514600" indent="-228600" algn="l" rtl="0" fontAlgn="base">
              <a:spcBef>
                <a:spcPct val="20000"/>
              </a:spcBef>
              <a:spcAft>
                <a:spcPct val="0"/>
              </a:spcAft>
              <a:buChar char="»"/>
              <a:defRPr sz="2000">
                <a:solidFill>
                  <a:schemeClr val="bg1"/>
                </a:solidFill>
                <a:latin typeface="+mn-lt"/>
                <a:ea typeface="+mn-ea"/>
              </a:defRPr>
            </a:lvl6pPr>
            <a:lvl7pPr marL="2971800" indent="-228600" algn="l" rtl="0" fontAlgn="base">
              <a:spcBef>
                <a:spcPct val="20000"/>
              </a:spcBef>
              <a:spcAft>
                <a:spcPct val="0"/>
              </a:spcAft>
              <a:buChar char="»"/>
              <a:defRPr sz="2000">
                <a:solidFill>
                  <a:schemeClr val="bg1"/>
                </a:solidFill>
                <a:latin typeface="+mn-lt"/>
                <a:ea typeface="+mn-ea"/>
              </a:defRPr>
            </a:lvl7pPr>
            <a:lvl8pPr marL="3429000" indent="-228600" algn="l" rtl="0" fontAlgn="base">
              <a:spcBef>
                <a:spcPct val="20000"/>
              </a:spcBef>
              <a:spcAft>
                <a:spcPct val="0"/>
              </a:spcAft>
              <a:buChar char="»"/>
              <a:defRPr sz="2000">
                <a:solidFill>
                  <a:schemeClr val="bg1"/>
                </a:solidFill>
                <a:latin typeface="+mn-lt"/>
                <a:ea typeface="+mn-ea"/>
              </a:defRPr>
            </a:lvl8pPr>
            <a:lvl9pPr marL="3886200" indent="-228600" algn="l" rtl="0" fontAlgn="base">
              <a:spcBef>
                <a:spcPct val="20000"/>
              </a:spcBef>
              <a:spcAft>
                <a:spcPct val="0"/>
              </a:spcAft>
              <a:buChar char="»"/>
              <a:defRPr sz="2000">
                <a:solidFill>
                  <a:schemeClr val="bg1"/>
                </a:solidFill>
                <a:latin typeface="+mn-lt"/>
                <a:ea typeface="+mn-ea"/>
              </a:defRPr>
            </a:lvl9pPr>
          </a:lstStyle>
          <a:p>
            <a:pPr marL="0" indent="0" algn="ctr">
              <a:buSzPct val="130000"/>
              <a:buFontTx/>
              <a:buNone/>
            </a:pPr>
            <a:endParaRPr lang="en-US" sz="2400" kern="0" dirty="0" smtClean="0">
              <a:solidFill>
                <a:prstClr val="black"/>
              </a:solidFill>
              <a:latin typeface="Verdana" pitchFamily="34" charset="0"/>
              <a:ea typeface="Verdana" pitchFamily="34" charset="0"/>
              <a:cs typeface="Verdana" pitchFamily="34" charset="0"/>
            </a:endParaRPr>
          </a:p>
          <a:p>
            <a:pPr marL="0" indent="0" algn="ctr">
              <a:buSzPct val="130000"/>
              <a:buNone/>
            </a:pPr>
            <a:r>
              <a:rPr lang="en-US" sz="2400" kern="0" dirty="0" smtClean="0">
                <a:solidFill>
                  <a:prstClr val="black"/>
                </a:solidFill>
                <a:latin typeface="Verdana" pitchFamily="34" charset="0"/>
                <a:ea typeface="Verdana" pitchFamily="34" charset="0"/>
                <a:cs typeface="Verdana" pitchFamily="34" charset="0"/>
              </a:rPr>
              <a:t>Thanks to the </a:t>
            </a:r>
          </a:p>
          <a:p>
            <a:pPr marL="0" indent="0" algn="ctr">
              <a:buSzPct val="130000"/>
              <a:buNone/>
            </a:pPr>
            <a:endParaRPr lang="en-US" sz="2400" kern="0" dirty="0" smtClean="0">
              <a:solidFill>
                <a:prstClr val="black"/>
              </a:solidFill>
              <a:latin typeface="Verdana" pitchFamily="34" charset="0"/>
              <a:ea typeface="Verdana" pitchFamily="34" charset="0"/>
              <a:cs typeface="Verdana" pitchFamily="34" charset="0"/>
            </a:endParaRPr>
          </a:p>
          <a:p>
            <a:pPr marL="0" indent="0" algn="ctr">
              <a:buSzPct val="130000"/>
              <a:buNone/>
            </a:pPr>
            <a:r>
              <a:rPr lang="en-US" sz="2400" kern="0" dirty="0" smtClean="0">
                <a:solidFill>
                  <a:prstClr val="black"/>
                </a:solidFill>
                <a:latin typeface="Verdana" pitchFamily="34" charset="0"/>
                <a:ea typeface="Verdana" pitchFamily="34" charset="0"/>
                <a:cs typeface="Verdana" pitchFamily="34" charset="0"/>
              </a:rPr>
              <a:t>Brookline Bird Club!</a:t>
            </a:r>
          </a:p>
          <a:p>
            <a:pPr marL="0" indent="0" algn="ctr">
              <a:buSzPct val="130000"/>
              <a:buNone/>
            </a:pPr>
            <a:endParaRPr lang="en-US" sz="2400" kern="0" dirty="0">
              <a:solidFill>
                <a:prstClr val="black"/>
              </a:solidFill>
              <a:latin typeface="Verdana" pitchFamily="34" charset="0"/>
              <a:ea typeface="Verdana" pitchFamily="34" charset="0"/>
              <a:cs typeface="Verdana" pitchFamily="34" charset="0"/>
            </a:endParaRPr>
          </a:p>
          <a:p>
            <a:pPr algn="ctr">
              <a:buSzPct val="130000"/>
            </a:pPr>
            <a:endParaRPr lang="en-US" sz="2400" kern="0" dirty="0" smtClean="0">
              <a:solidFill>
                <a:prstClr val="black"/>
              </a:solidFill>
              <a:latin typeface="Verdana" pitchFamily="34" charset="0"/>
              <a:ea typeface="Verdana" pitchFamily="34" charset="0"/>
              <a:cs typeface="Verdana" pitchFamily="34" charset="0"/>
            </a:endParaRPr>
          </a:p>
          <a:p>
            <a:pPr algn="ctr">
              <a:buSzPct val="130000"/>
            </a:pPr>
            <a:endParaRPr lang="en-US" sz="2400" kern="0" dirty="0" smtClean="0">
              <a:solidFill>
                <a:prstClr val="black"/>
              </a:solidFill>
              <a:latin typeface="Verdana" pitchFamily="34" charset="0"/>
              <a:ea typeface="Verdana" pitchFamily="34" charset="0"/>
              <a:cs typeface="Verdana" pitchFamily="34" charset="0"/>
            </a:endParaRPr>
          </a:p>
          <a:p>
            <a:pPr marL="0" indent="0" algn="ctr">
              <a:buSzPct val="130000"/>
              <a:buFontTx/>
              <a:buNone/>
            </a:pPr>
            <a:endParaRPr lang="en-US" sz="2400" kern="0" dirty="0" smtClean="0">
              <a:solidFill>
                <a:prstClr val="black"/>
              </a:solidFill>
              <a:latin typeface="Verdana" pitchFamily="34" charset="0"/>
              <a:ea typeface="Verdana" pitchFamily="34" charset="0"/>
              <a:cs typeface="Verdana" pitchFamily="34" charset="0"/>
            </a:endParaRPr>
          </a:p>
          <a:p>
            <a:pPr algn="ctr">
              <a:buSzPct val="130000"/>
            </a:pPr>
            <a:endParaRPr lang="en-US" sz="2400" kern="0" dirty="0" smtClean="0">
              <a:solidFill>
                <a:prstClr val="black"/>
              </a:solidFill>
              <a:latin typeface="Verdana" pitchFamily="34" charset="0"/>
              <a:ea typeface="Verdana" pitchFamily="34" charset="0"/>
              <a:cs typeface="Verdana" pitchFamily="34" charset="0"/>
            </a:endParaRPr>
          </a:p>
          <a:p>
            <a:pPr algn="ctr">
              <a:buSzPct val="130000"/>
            </a:pPr>
            <a:endParaRPr lang="en-US" sz="2400" kern="0" dirty="0" smtClean="0">
              <a:solidFill>
                <a:prstClr val="black"/>
              </a:solidFill>
              <a:latin typeface="Verdana" pitchFamily="34" charset="0"/>
              <a:ea typeface="Verdana" pitchFamily="34" charset="0"/>
              <a:cs typeface="Verdana" pitchFamily="34" charset="0"/>
            </a:endParaRPr>
          </a:p>
          <a:p>
            <a:pPr algn="ctr">
              <a:buSzPct val="130000"/>
              <a:buFontTx/>
              <a:buNone/>
            </a:pPr>
            <a:endParaRPr lang="en-US" sz="2400" kern="0" dirty="0" smtClean="0">
              <a:solidFill>
                <a:prstClr val="black"/>
              </a:solidFill>
              <a:latin typeface="Verdana" pitchFamily="34" charset="0"/>
              <a:ea typeface="Verdana" pitchFamily="34" charset="0"/>
              <a:cs typeface="Verdana" pitchFamily="34" charset="0"/>
            </a:endParaRPr>
          </a:p>
          <a:p>
            <a:pPr algn="ctr">
              <a:buSzPct val="130000"/>
              <a:buFontTx/>
              <a:buNone/>
            </a:pPr>
            <a:endParaRPr lang="en-US" sz="2400" kern="0" dirty="0" smtClean="0">
              <a:solidFill>
                <a:prstClr val="black"/>
              </a:solidFill>
              <a:latin typeface="Verdana" pitchFamily="34" charset="0"/>
              <a:ea typeface="Verdana" pitchFamily="34" charset="0"/>
              <a:cs typeface="Verdana" pitchFamily="34" charset="0"/>
            </a:endParaRPr>
          </a:p>
          <a:p>
            <a:pPr algn="ctr">
              <a:buSzPct val="130000"/>
              <a:buFontTx/>
              <a:buNone/>
            </a:pPr>
            <a:r>
              <a:rPr lang="en-US" sz="2400" kern="0" dirty="0" smtClean="0">
                <a:solidFill>
                  <a:prstClr val="black"/>
                </a:solidFill>
                <a:latin typeface="Verdana" pitchFamily="34" charset="0"/>
                <a:ea typeface="Verdana" pitchFamily="34" charset="0"/>
                <a:cs typeface="Verdana" pitchFamily="34" charset="0"/>
              </a:rPr>
              <a:t>  </a:t>
            </a:r>
          </a:p>
          <a:p>
            <a:pPr algn="ctr">
              <a:buSzPct val="130000"/>
            </a:pPr>
            <a:endParaRPr lang="en-US" sz="2400" kern="0" dirty="0" smtClean="0">
              <a:solidFill>
                <a:prstClr val="black"/>
              </a:solidFill>
              <a:latin typeface="Verdana" pitchFamily="34" charset="0"/>
              <a:ea typeface="Verdana" pitchFamily="34" charset="0"/>
              <a:cs typeface="Verdana" pitchFamily="34" charset="0"/>
            </a:endParaRPr>
          </a:p>
          <a:p>
            <a:pPr algn="ctr">
              <a:buSzPct val="130000"/>
              <a:buFontTx/>
              <a:buNone/>
            </a:pPr>
            <a:endParaRPr lang="en-US" sz="2400" kern="0" dirty="0" smtClean="0">
              <a:solidFill>
                <a:prstClr val="black"/>
              </a:solidFill>
              <a:latin typeface="Verdana" pitchFamily="34" charset="0"/>
              <a:ea typeface="Verdana" pitchFamily="34" charset="0"/>
              <a:cs typeface="Verdana" pitchFamily="34" charset="0"/>
            </a:endParaRPr>
          </a:p>
          <a:p>
            <a:pPr algn="ctr">
              <a:buSzPct val="130000"/>
            </a:pPr>
            <a:endParaRPr lang="en-US" sz="2400" kern="0" dirty="0" smtClean="0">
              <a:solidFill>
                <a:prstClr val="black"/>
              </a:solidFill>
              <a:latin typeface="Verdana" pitchFamily="34" charset="0"/>
              <a:ea typeface="Verdana" pitchFamily="34" charset="0"/>
              <a:cs typeface="Verdana" pitchFamily="34" charset="0"/>
            </a:endParaRPr>
          </a:p>
          <a:p>
            <a:pPr algn="ctr">
              <a:buSzPct val="130000"/>
            </a:pPr>
            <a:endParaRPr lang="en-US" sz="2400" kern="0" dirty="0" smtClean="0">
              <a:solidFill>
                <a:prstClr val="black"/>
              </a:solidFill>
              <a:latin typeface="Verdana" pitchFamily="34" charset="0"/>
              <a:ea typeface="Verdana" pitchFamily="34" charset="0"/>
              <a:cs typeface="Verdana" pitchFamily="34" charset="0"/>
            </a:endParaRPr>
          </a:p>
          <a:p>
            <a:pPr algn="ctr">
              <a:buSzPct val="130000"/>
            </a:pPr>
            <a:endParaRPr lang="en-US" sz="2400" kern="0" dirty="0" smtClean="0">
              <a:solidFill>
                <a:prstClr val="black"/>
              </a:solidFill>
              <a:latin typeface="Verdana" pitchFamily="34" charset="0"/>
              <a:ea typeface="Verdana" pitchFamily="34" charset="0"/>
              <a:cs typeface="Verdana" pitchFamily="34" charset="0"/>
            </a:endParaRPr>
          </a:p>
          <a:p>
            <a:pPr algn="ctr">
              <a:buSzPct val="130000"/>
              <a:buFontTx/>
              <a:buNone/>
            </a:pPr>
            <a:endParaRPr lang="en-US" sz="2400" kern="0" dirty="0" smtClean="0">
              <a:solidFill>
                <a:prstClr val="black"/>
              </a:solidFill>
              <a:latin typeface="Verdana" pitchFamily="34" charset="0"/>
              <a:ea typeface="Verdana" pitchFamily="34" charset="0"/>
              <a:cs typeface="Verdana" pitchFamily="34" charset="0"/>
            </a:endParaRPr>
          </a:p>
          <a:p>
            <a:pPr algn="ctr">
              <a:buSzPct val="130000"/>
            </a:pPr>
            <a:endParaRPr lang="en-US" sz="2400" kern="0" dirty="0" smtClean="0">
              <a:solidFill>
                <a:prstClr val="black"/>
              </a:solidFill>
              <a:latin typeface="Verdana" pitchFamily="34" charset="0"/>
              <a:ea typeface="Verdana" pitchFamily="34" charset="0"/>
              <a:cs typeface="Verdana" pitchFamily="34" charset="0"/>
            </a:endParaRPr>
          </a:p>
          <a:p>
            <a:pPr algn="ctr">
              <a:buSzPct val="130000"/>
            </a:pPr>
            <a:endParaRPr lang="en-US" sz="2400" kern="0" dirty="0" smtClean="0">
              <a:solidFill>
                <a:prstClr val="black"/>
              </a:solidFill>
              <a:latin typeface="Verdana" pitchFamily="34" charset="0"/>
              <a:ea typeface="Verdana" pitchFamily="34" charset="0"/>
              <a:cs typeface="Verdana" pitchFamily="34" charset="0"/>
            </a:endParaRPr>
          </a:p>
          <a:p>
            <a:pPr algn="ctr">
              <a:buSzPct val="130000"/>
            </a:pPr>
            <a:endParaRPr lang="en-US" sz="2400" kern="0" dirty="0" smtClean="0">
              <a:solidFill>
                <a:prstClr val="black"/>
              </a:solidFill>
              <a:latin typeface="Verdana" pitchFamily="34" charset="0"/>
              <a:ea typeface="Verdana" pitchFamily="34" charset="0"/>
              <a:cs typeface="Verdana" pitchFamily="34" charset="0"/>
            </a:endParaRPr>
          </a:p>
          <a:p>
            <a:pPr algn="ctr">
              <a:buSzPct val="130000"/>
            </a:pPr>
            <a:endParaRPr lang="en-US" sz="2400" kern="0" dirty="0" smtClean="0">
              <a:solidFill>
                <a:prstClr val="black"/>
              </a:solidFill>
              <a:latin typeface="Verdana" pitchFamily="34" charset="0"/>
              <a:ea typeface="Verdana" pitchFamily="34" charset="0"/>
              <a:cs typeface="Verdana" pitchFamily="34"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975" y="1447800"/>
            <a:ext cx="3425825"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10358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538D"/>
        </a:solidFill>
        <a:effectLst/>
      </p:bgPr>
    </p:bg>
    <p:spTree>
      <p:nvGrpSpPr>
        <p:cNvPr id="1" name=""/>
        <p:cNvGrpSpPr/>
        <p:nvPr/>
      </p:nvGrpSpPr>
      <p:grpSpPr>
        <a:xfrm>
          <a:off x="0" y="0"/>
          <a:ext cx="0" cy="0"/>
          <a:chOff x="0" y="0"/>
          <a:chExt cx="0" cy="0"/>
        </a:xfrm>
      </p:grpSpPr>
      <p:pic>
        <p:nvPicPr>
          <p:cNvPr id="37890" name="Picture 7" descr="C:\Documents and Settings\michael.a.thompson\Desktop\ONMS PPT Template cop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2413" cy="6856413"/>
          </a:xfrm>
          <a:prstGeom prst="rect">
            <a:avLst/>
          </a:prstGeom>
          <a:noFill/>
          <a:ln w="9525">
            <a:noFill/>
            <a:miter lim="800000"/>
            <a:headEnd/>
            <a:tailEnd/>
          </a:ln>
        </p:spPr>
      </p:pic>
      <p:pic>
        <p:nvPicPr>
          <p:cNvPr id="3789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32888" cy="1190625"/>
          </a:xfrm>
          <a:prstGeom prst="rect">
            <a:avLst/>
          </a:prstGeom>
          <a:noFill/>
          <a:ln w="9525">
            <a:noFill/>
            <a:miter lim="800000"/>
            <a:headEnd/>
            <a:tailEnd/>
          </a:ln>
        </p:spPr>
      </p:pic>
      <p:sp>
        <p:nvSpPr>
          <p:cNvPr id="37892" name="Text Box 3"/>
          <p:cNvSpPr txBox="1">
            <a:spLocks noChangeArrowheads="1"/>
          </p:cNvSpPr>
          <p:nvPr/>
        </p:nvSpPr>
        <p:spPr bwMode="auto">
          <a:xfrm>
            <a:off x="428625" y="1219200"/>
            <a:ext cx="8286750" cy="1570038"/>
          </a:xfrm>
          <a:prstGeom prst="rect">
            <a:avLst/>
          </a:prstGeom>
          <a:noFill/>
          <a:ln w="9525">
            <a:noFill/>
            <a:miter lim="800000"/>
            <a:headEnd/>
            <a:tailEnd/>
          </a:ln>
        </p:spPr>
        <p:txBody>
          <a:bodyPr>
            <a:prstTxWarp prst="textNoShape">
              <a:avLst/>
            </a:prstTxWarp>
            <a:spAutoFit/>
          </a:bodyPr>
          <a:lstStyle/>
          <a:p>
            <a:pPr algn="ctr"/>
            <a:r>
              <a:rPr lang="en-US" sz="3200" b="1">
                <a:solidFill>
                  <a:srgbClr val="FFFFFF"/>
                </a:solidFill>
                <a:latin typeface="Verdana" pitchFamily="-65" charset="0"/>
                <a:ea typeface="Arial" pitchFamily="-65" charset="0"/>
                <a:cs typeface="Arial" pitchFamily="-65" charset="0"/>
              </a:rPr>
              <a:t>Collaboration</a:t>
            </a:r>
          </a:p>
          <a:p>
            <a:pPr algn="ctr"/>
            <a:endParaRPr lang="en-US" sz="3200" b="1">
              <a:solidFill>
                <a:srgbClr val="FFFFFF"/>
              </a:solidFill>
              <a:latin typeface="Verdana" pitchFamily="-65" charset="0"/>
              <a:ea typeface="Arial" pitchFamily="-65" charset="0"/>
              <a:cs typeface="Arial" pitchFamily="-65" charset="0"/>
            </a:endParaRPr>
          </a:p>
          <a:p>
            <a:pPr algn="ctr"/>
            <a:endParaRPr lang="en-US" sz="3200" b="1">
              <a:solidFill>
                <a:srgbClr val="009999"/>
              </a:solidFill>
              <a:latin typeface="Verdana" pitchFamily="-65" charset="0"/>
              <a:ea typeface="Arial" pitchFamily="-65" charset="0"/>
              <a:cs typeface="Arial" pitchFamily="-65" charset="0"/>
            </a:endParaRPr>
          </a:p>
        </p:txBody>
      </p:sp>
      <p:pic>
        <p:nvPicPr>
          <p:cNvPr id="3789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2081213"/>
            <a:ext cx="2636838" cy="890587"/>
          </a:xfrm>
          <a:prstGeom prst="rect">
            <a:avLst/>
          </a:prstGeom>
          <a:noFill/>
          <a:ln w="9525">
            <a:noFill/>
            <a:miter lim="800000"/>
            <a:headEnd/>
            <a:tailEnd/>
          </a:ln>
        </p:spPr>
      </p:pic>
      <p:pic>
        <p:nvPicPr>
          <p:cNvPr id="37894"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5791200"/>
            <a:ext cx="3133725" cy="809625"/>
          </a:xfrm>
          <a:prstGeom prst="rect">
            <a:avLst/>
          </a:prstGeom>
          <a:noFill/>
          <a:ln w="9525">
            <a:noFill/>
            <a:miter lim="800000"/>
            <a:headEnd/>
            <a:tailEnd/>
          </a:ln>
        </p:spPr>
      </p:pic>
      <p:pic>
        <p:nvPicPr>
          <p:cNvPr id="3789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29400" y="4233863"/>
            <a:ext cx="1506538" cy="1328737"/>
          </a:xfrm>
          <a:prstGeom prst="rect">
            <a:avLst/>
          </a:prstGeom>
          <a:noFill/>
          <a:ln w="9525">
            <a:noFill/>
            <a:miter lim="800000"/>
            <a:headEnd/>
            <a:tailEnd/>
          </a:ln>
        </p:spPr>
      </p:pic>
      <p:pic>
        <p:nvPicPr>
          <p:cNvPr id="37896"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95051" y="3405188"/>
            <a:ext cx="2895600" cy="633412"/>
          </a:xfrm>
          <a:prstGeom prst="rect">
            <a:avLst/>
          </a:prstGeom>
          <a:noFill/>
          <a:ln w="9525">
            <a:noFill/>
            <a:miter lim="800000"/>
            <a:headEnd/>
            <a:tailEnd/>
          </a:ln>
        </p:spPr>
      </p:pic>
      <p:pic>
        <p:nvPicPr>
          <p:cNvPr id="37897"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19463" y="2147888"/>
            <a:ext cx="5591175" cy="695325"/>
          </a:xfrm>
          <a:prstGeom prst="rect">
            <a:avLst/>
          </a:prstGeom>
          <a:noFill/>
          <a:ln w="9525">
            <a:noFill/>
            <a:miter lim="800000"/>
            <a:headEnd/>
            <a:tailEnd/>
          </a:ln>
        </p:spPr>
      </p:pic>
      <p:pic>
        <p:nvPicPr>
          <p:cNvPr id="37898"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8625" y="3371850"/>
            <a:ext cx="5362575" cy="1428750"/>
          </a:xfrm>
          <a:prstGeom prst="rect">
            <a:avLst/>
          </a:prstGeom>
          <a:noFill/>
          <a:ln w="9525">
            <a:noFill/>
            <a:miter lim="800000"/>
            <a:headEnd/>
            <a:tailEnd/>
          </a:ln>
        </p:spPr>
      </p:pic>
      <p:pic>
        <p:nvPicPr>
          <p:cNvPr id="102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57588" y="5751512"/>
            <a:ext cx="5402263" cy="877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978700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6" descr="TransitionSlide_Te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sp>
        <p:nvSpPr>
          <p:cNvPr id="39939" name="Rectangle 3"/>
          <p:cNvSpPr>
            <a:spLocks noChangeArrowheads="1"/>
          </p:cNvSpPr>
          <p:nvPr/>
        </p:nvSpPr>
        <p:spPr bwMode="auto">
          <a:xfrm>
            <a:off x="152400" y="152400"/>
            <a:ext cx="8839200" cy="6553200"/>
          </a:xfrm>
          <a:prstGeom prst="rect">
            <a:avLst/>
          </a:prstGeom>
          <a:solidFill>
            <a:srgbClr val="01538D"/>
          </a:solidFill>
          <a:ln w="9525">
            <a:noFill/>
            <a:round/>
            <a:headEnd/>
            <a:tailEnd/>
          </a:ln>
        </p:spPr>
        <p:txBody>
          <a:bodyPr>
            <a:prstTxWarp prst="textNoShape">
              <a:avLst/>
            </a:prstTxWarp>
          </a:bodyPr>
          <a:lstStyle/>
          <a:p>
            <a:pPr eaLnBrk="0" hangingPunct="0"/>
            <a:endParaRPr lang="en-US" sz="2400">
              <a:solidFill>
                <a:srgbClr val="000000"/>
              </a:solidFill>
            </a:endParaRPr>
          </a:p>
        </p:txBody>
      </p:sp>
      <p:pic>
        <p:nvPicPr>
          <p:cNvPr id="39940" name="Picture 4" descr="S4 team 8.2.11_elg.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sp>
        <p:nvSpPr>
          <p:cNvPr id="39941" name="TextBox 5"/>
          <p:cNvSpPr txBox="1">
            <a:spLocks noChangeArrowheads="1"/>
          </p:cNvSpPr>
          <p:nvPr/>
        </p:nvSpPr>
        <p:spPr bwMode="auto">
          <a:xfrm>
            <a:off x="6362700" y="6515100"/>
            <a:ext cx="1924050" cy="307975"/>
          </a:xfrm>
          <a:prstGeom prst="rect">
            <a:avLst/>
          </a:prstGeom>
          <a:noFill/>
          <a:ln w="9525">
            <a:noFill/>
            <a:miter lim="800000"/>
            <a:headEnd/>
            <a:tailEnd/>
          </a:ln>
        </p:spPr>
        <p:txBody>
          <a:bodyPr>
            <a:prstTxWarp prst="textNoShape">
              <a:avLst/>
            </a:prstTxWarp>
            <a:spAutoFit/>
          </a:bodyPr>
          <a:lstStyle/>
          <a:p>
            <a:r>
              <a:rPr lang="en-US" sz="1400">
                <a:solidFill>
                  <a:srgbClr val="000000"/>
                </a:solidFill>
                <a:latin typeface="Times New Roman" pitchFamily="-65" charset="0"/>
                <a:ea typeface="Times New Roman" pitchFamily="-65" charset="0"/>
                <a:cs typeface="Times New Roman" pitchFamily="-65" charset="0"/>
              </a:rPr>
              <a:t>Photo: Evelyn Ganson</a:t>
            </a:r>
          </a:p>
        </p:txBody>
      </p:sp>
      <p:sp>
        <p:nvSpPr>
          <p:cNvPr id="39942" name="TextBox 6"/>
          <p:cNvSpPr txBox="1">
            <a:spLocks noChangeArrowheads="1"/>
          </p:cNvSpPr>
          <p:nvPr/>
        </p:nvSpPr>
        <p:spPr bwMode="auto">
          <a:xfrm>
            <a:off x="2019300" y="5981700"/>
            <a:ext cx="4505325" cy="461963"/>
          </a:xfrm>
          <a:prstGeom prst="rect">
            <a:avLst/>
          </a:prstGeom>
          <a:noFill/>
          <a:ln w="9525">
            <a:noFill/>
            <a:miter lim="800000"/>
            <a:headEnd/>
            <a:tailEnd/>
          </a:ln>
        </p:spPr>
        <p:txBody>
          <a:bodyPr>
            <a:prstTxWarp prst="textNoShape">
              <a:avLst/>
            </a:prstTxWarp>
            <a:spAutoFit/>
          </a:bodyPr>
          <a:lstStyle/>
          <a:p>
            <a:r>
              <a:rPr lang="en-US" sz="2400" dirty="0" smtClean="0">
                <a:solidFill>
                  <a:srgbClr val="000000"/>
                </a:solidFill>
                <a:latin typeface="Times New Roman" pitchFamily="-65" charset="0"/>
                <a:ea typeface="Times New Roman" pitchFamily="-65" charset="0"/>
                <a:cs typeface="Times New Roman" pitchFamily="-65" charset="0"/>
              </a:rPr>
              <a:t>Naeem.yusuff@yahoo.com</a:t>
            </a:r>
            <a:endParaRPr lang="en-US" sz="2400" dirty="0">
              <a:solidFill>
                <a:srgbClr val="000000"/>
              </a:solidFill>
              <a:latin typeface="Times New Roman" pitchFamily="-65" charset="0"/>
              <a:ea typeface="Times New Roman" pitchFamily="-65" charset="0"/>
              <a:cs typeface="Times New Roman" pitchFamily="-65" charset="0"/>
            </a:endParaRPr>
          </a:p>
        </p:txBody>
      </p:sp>
    </p:spTree>
    <p:extLst>
      <p:ext uri="{BB962C8B-B14F-4D97-AF65-F5344CB8AC3E}">
        <p14:creationId xmlns:p14="http://schemas.microsoft.com/office/powerpoint/2010/main" val="3002290507"/>
      </p:ext>
    </p:extLst>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538D"/>
        </a:solidFill>
        <a:effectLst/>
      </p:bgPr>
    </p:bg>
    <p:spTree>
      <p:nvGrpSpPr>
        <p:cNvPr id="1" name=""/>
        <p:cNvGrpSpPr/>
        <p:nvPr/>
      </p:nvGrpSpPr>
      <p:grpSpPr>
        <a:xfrm>
          <a:off x="0" y="0"/>
          <a:ext cx="0" cy="0"/>
          <a:chOff x="0" y="0"/>
          <a:chExt cx="0" cy="0"/>
        </a:xfrm>
      </p:grpSpPr>
      <p:pic>
        <p:nvPicPr>
          <p:cNvPr id="1945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32888" cy="1190625"/>
          </a:xfrm>
          <a:prstGeom prst="rect">
            <a:avLst/>
          </a:prstGeom>
          <a:noFill/>
          <a:ln w="9525">
            <a:noFill/>
            <a:miter lim="800000"/>
            <a:headEnd/>
            <a:tailEnd/>
          </a:ln>
        </p:spPr>
      </p:pic>
      <p:sp>
        <p:nvSpPr>
          <p:cNvPr id="19459" name="Text Box 3"/>
          <p:cNvSpPr txBox="1">
            <a:spLocks noChangeArrowheads="1"/>
          </p:cNvSpPr>
          <p:nvPr/>
        </p:nvSpPr>
        <p:spPr bwMode="auto">
          <a:xfrm>
            <a:off x="428625" y="1244025"/>
            <a:ext cx="8410575" cy="584775"/>
          </a:xfrm>
          <a:prstGeom prst="rect">
            <a:avLst/>
          </a:prstGeom>
          <a:noFill/>
          <a:ln w="9525">
            <a:noFill/>
            <a:miter lim="800000"/>
            <a:headEnd/>
            <a:tailEnd/>
          </a:ln>
        </p:spPr>
        <p:txBody>
          <a:bodyPr>
            <a:prstTxWarp prst="textNoShape">
              <a:avLst/>
            </a:prstTxWarp>
            <a:spAutoFit/>
          </a:bodyPr>
          <a:lstStyle/>
          <a:p>
            <a:pPr algn="ctr"/>
            <a:r>
              <a:rPr lang="en-US" sz="3200" dirty="0" smtClean="0">
                <a:solidFill>
                  <a:srgbClr val="FFFFFF"/>
                </a:solidFill>
                <a:latin typeface="Verdana" pitchFamily="-65" charset="0"/>
                <a:ea typeface="Arial" pitchFamily="-65" charset="0"/>
                <a:cs typeface="Arial" pitchFamily="-65" charset="0"/>
              </a:rPr>
              <a:t>Birds of </a:t>
            </a:r>
            <a:r>
              <a:rPr lang="en-US" sz="3200" dirty="0" err="1" smtClean="0">
                <a:solidFill>
                  <a:srgbClr val="FFFFFF"/>
                </a:solidFill>
                <a:latin typeface="Verdana" pitchFamily="-65" charset="0"/>
                <a:ea typeface="Arial" pitchFamily="-65" charset="0"/>
                <a:cs typeface="Arial" pitchFamily="-65" charset="0"/>
              </a:rPr>
              <a:t>Stellwagen</a:t>
            </a:r>
            <a:r>
              <a:rPr lang="en-US" sz="3200" dirty="0" smtClean="0">
                <a:solidFill>
                  <a:srgbClr val="FFFFFF"/>
                </a:solidFill>
                <a:latin typeface="Verdana" pitchFamily="-65" charset="0"/>
                <a:ea typeface="Arial" pitchFamily="-65" charset="0"/>
                <a:cs typeface="Arial" pitchFamily="-65" charset="0"/>
              </a:rPr>
              <a:t> </a:t>
            </a:r>
            <a:r>
              <a:rPr lang="en-US" sz="3200" dirty="0">
                <a:solidFill>
                  <a:srgbClr val="FFFFFF"/>
                </a:solidFill>
                <a:latin typeface="Verdana" pitchFamily="-65" charset="0"/>
                <a:ea typeface="Arial" pitchFamily="-65" charset="0"/>
                <a:cs typeface="Arial" pitchFamily="-65" charset="0"/>
              </a:rPr>
              <a:t>Sanctuary </a:t>
            </a: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07485" y="2286000"/>
            <a:ext cx="4556607" cy="3017520"/>
          </a:xfrm>
          <a:prstGeom prst="rect">
            <a:avLst/>
          </a:prstGeom>
        </p:spPr>
      </p:pic>
      <p:pic>
        <p:nvPicPr>
          <p:cNvPr id="11266"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00" t="-5541" b="-4747"/>
          <a:stretch/>
        </p:blipFill>
        <p:spPr bwMode="auto">
          <a:xfrm>
            <a:off x="4953000" y="2072832"/>
            <a:ext cx="4007388" cy="3383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62345" y="5410200"/>
            <a:ext cx="7156831" cy="830997"/>
          </a:xfrm>
          <a:prstGeom prst="rect">
            <a:avLst/>
          </a:prstGeom>
          <a:noFill/>
        </p:spPr>
        <p:txBody>
          <a:bodyPr wrap="none" rtlCol="0">
            <a:spAutoFit/>
          </a:bodyPr>
          <a:lstStyle/>
          <a:p>
            <a:r>
              <a:rPr lang="en-US" sz="2400" dirty="0" smtClean="0">
                <a:solidFill>
                  <a:schemeClr val="bg1"/>
                </a:solidFill>
                <a:latin typeface="Verdana" pitchFamily="34" charset="0"/>
                <a:ea typeface="Verdana" pitchFamily="34" charset="0"/>
                <a:cs typeface="Verdana" pitchFamily="34" charset="0"/>
              </a:rPr>
              <a:t>Gulls and gannets are year-round visitors to </a:t>
            </a:r>
          </a:p>
          <a:p>
            <a:r>
              <a:rPr lang="en-US" sz="2400" dirty="0" err="1" smtClean="0">
                <a:solidFill>
                  <a:schemeClr val="bg1"/>
                </a:solidFill>
                <a:latin typeface="Verdana" pitchFamily="34" charset="0"/>
                <a:ea typeface="Verdana" pitchFamily="34" charset="0"/>
                <a:cs typeface="Verdana" pitchFamily="34" charset="0"/>
              </a:rPr>
              <a:t>Stellwagen</a:t>
            </a:r>
            <a:r>
              <a:rPr lang="en-US" sz="2400" dirty="0" smtClean="0">
                <a:solidFill>
                  <a:schemeClr val="bg1"/>
                </a:solidFill>
                <a:latin typeface="Verdana" pitchFamily="34" charset="0"/>
                <a:ea typeface="Verdana" pitchFamily="34" charset="0"/>
                <a:cs typeface="Verdana" pitchFamily="34" charset="0"/>
              </a:rPr>
              <a:t> Bank Marine Sanctuary</a:t>
            </a:r>
            <a:endParaRPr lang="en-US" sz="2400" dirty="0">
              <a:solidFill>
                <a:schemeClr val="bg1"/>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9707689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538D"/>
        </a:solidFill>
        <a:effectLst/>
      </p:bgPr>
    </p:bg>
    <p:spTree>
      <p:nvGrpSpPr>
        <p:cNvPr id="1" name=""/>
        <p:cNvGrpSpPr/>
        <p:nvPr/>
      </p:nvGrpSpPr>
      <p:grpSpPr>
        <a:xfrm>
          <a:off x="0" y="0"/>
          <a:ext cx="0" cy="0"/>
          <a:chOff x="0" y="0"/>
          <a:chExt cx="0" cy="0"/>
        </a:xfrm>
      </p:grpSpPr>
      <p:pic>
        <p:nvPicPr>
          <p:cNvPr id="1945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32888" cy="1190625"/>
          </a:xfrm>
          <a:prstGeom prst="rect">
            <a:avLst/>
          </a:prstGeom>
          <a:noFill/>
          <a:ln w="9525">
            <a:noFill/>
            <a:miter lim="800000"/>
            <a:headEnd/>
            <a:tailEnd/>
          </a:ln>
        </p:spPr>
      </p:pic>
      <p:sp>
        <p:nvSpPr>
          <p:cNvPr id="19459" name="Text Box 3"/>
          <p:cNvSpPr txBox="1">
            <a:spLocks noChangeArrowheads="1"/>
          </p:cNvSpPr>
          <p:nvPr/>
        </p:nvSpPr>
        <p:spPr bwMode="auto">
          <a:xfrm>
            <a:off x="428625" y="1295400"/>
            <a:ext cx="8410575" cy="584775"/>
          </a:xfrm>
          <a:prstGeom prst="rect">
            <a:avLst/>
          </a:prstGeom>
          <a:noFill/>
          <a:ln w="9525">
            <a:noFill/>
            <a:miter lim="800000"/>
            <a:headEnd/>
            <a:tailEnd/>
          </a:ln>
        </p:spPr>
        <p:txBody>
          <a:bodyPr>
            <a:prstTxWarp prst="textNoShape">
              <a:avLst/>
            </a:prstTxWarp>
            <a:spAutoFit/>
          </a:bodyPr>
          <a:lstStyle/>
          <a:p>
            <a:pPr algn="ctr"/>
            <a:r>
              <a:rPr lang="en-US" sz="3200" dirty="0" smtClean="0">
                <a:solidFill>
                  <a:srgbClr val="FFFFFF"/>
                </a:solidFill>
                <a:latin typeface="Verdana" pitchFamily="-65" charset="0"/>
                <a:ea typeface="Arial" pitchFamily="-65" charset="0"/>
                <a:cs typeface="Arial" pitchFamily="-65" charset="0"/>
              </a:rPr>
              <a:t>Birds of </a:t>
            </a:r>
            <a:r>
              <a:rPr lang="en-US" sz="3200" dirty="0" err="1" smtClean="0">
                <a:solidFill>
                  <a:srgbClr val="FFFFFF"/>
                </a:solidFill>
                <a:latin typeface="Verdana" pitchFamily="-65" charset="0"/>
                <a:ea typeface="Arial" pitchFamily="-65" charset="0"/>
                <a:cs typeface="Arial" pitchFamily="-65" charset="0"/>
              </a:rPr>
              <a:t>Stellwagen</a:t>
            </a:r>
            <a:r>
              <a:rPr lang="en-US" sz="3200" dirty="0" smtClean="0">
                <a:solidFill>
                  <a:srgbClr val="FFFFFF"/>
                </a:solidFill>
                <a:latin typeface="Verdana" pitchFamily="-65" charset="0"/>
                <a:ea typeface="Arial" pitchFamily="-65" charset="0"/>
                <a:cs typeface="Arial" pitchFamily="-65" charset="0"/>
              </a:rPr>
              <a:t> </a:t>
            </a:r>
            <a:r>
              <a:rPr lang="en-US" sz="3200" dirty="0">
                <a:solidFill>
                  <a:srgbClr val="FFFFFF"/>
                </a:solidFill>
                <a:latin typeface="Verdana" pitchFamily="-65" charset="0"/>
                <a:ea typeface="Arial" pitchFamily="-65" charset="0"/>
                <a:cs typeface="Arial" pitchFamily="-65" charset="0"/>
              </a:rPr>
              <a:t>Sanctuary </a:t>
            </a:r>
          </a:p>
        </p:txBody>
      </p:sp>
      <p:pic>
        <p:nvPicPr>
          <p:cNvPr id="8194"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457200" y="2057400"/>
            <a:ext cx="4100290" cy="3541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953000" y="2057400"/>
            <a:ext cx="3740534" cy="3541381"/>
          </a:xfrm>
          <a:prstGeom prst="rect">
            <a:avLst/>
          </a:prstGeom>
          <a:ln w="3175">
            <a:noFill/>
          </a:ln>
        </p:spPr>
      </p:pic>
      <p:sp>
        <p:nvSpPr>
          <p:cNvPr id="6" name="TextBox 5"/>
          <p:cNvSpPr txBox="1"/>
          <p:nvPr/>
        </p:nvSpPr>
        <p:spPr>
          <a:xfrm>
            <a:off x="562345" y="5715000"/>
            <a:ext cx="8165825" cy="830997"/>
          </a:xfrm>
          <a:prstGeom prst="rect">
            <a:avLst/>
          </a:prstGeom>
          <a:noFill/>
        </p:spPr>
        <p:txBody>
          <a:bodyPr wrap="none" rtlCol="0">
            <a:spAutoFit/>
          </a:bodyPr>
          <a:lstStyle/>
          <a:p>
            <a:r>
              <a:rPr lang="en-US" sz="2400" dirty="0" smtClean="0">
                <a:solidFill>
                  <a:schemeClr val="bg1"/>
                </a:solidFill>
                <a:latin typeface="Verdana" pitchFamily="34" charset="0"/>
                <a:ea typeface="Verdana" pitchFamily="34" charset="0"/>
                <a:cs typeface="Verdana" pitchFamily="34" charset="0"/>
              </a:rPr>
              <a:t>Far-flung summer visitors include shearwaters and </a:t>
            </a:r>
          </a:p>
          <a:p>
            <a:r>
              <a:rPr lang="en-US" sz="2400" dirty="0" smtClean="0">
                <a:solidFill>
                  <a:schemeClr val="bg1"/>
                </a:solidFill>
                <a:latin typeface="Verdana" pitchFamily="34" charset="0"/>
                <a:ea typeface="Verdana" pitchFamily="34" charset="0"/>
                <a:cs typeface="Verdana" pitchFamily="34" charset="0"/>
              </a:rPr>
              <a:t>storm-petrels</a:t>
            </a:r>
            <a:endParaRPr lang="en-US" sz="2400" dirty="0">
              <a:solidFill>
                <a:schemeClr val="bg1"/>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7076614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538D"/>
        </a:solidFill>
        <a:effectLst/>
      </p:bgPr>
    </p:bg>
    <p:spTree>
      <p:nvGrpSpPr>
        <p:cNvPr id="1" name=""/>
        <p:cNvGrpSpPr/>
        <p:nvPr/>
      </p:nvGrpSpPr>
      <p:grpSpPr>
        <a:xfrm>
          <a:off x="0" y="0"/>
          <a:ext cx="0" cy="0"/>
          <a:chOff x="0" y="0"/>
          <a:chExt cx="0" cy="0"/>
        </a:xfrm>
      </p:grpSpPr>
      <p:sp>
        <p:nvSpPr>
          <p:cNvPr id="9" name="Rectangle 8"/>
          <p:cNvSpPr/>
          <p:nvPr/>
        </p:nvSpPr>
        <p:spPr bwMode="auto">
          <a:xfrm>
            <a:off x="4819650" y="1457325"/>
            <a:ext cx="4000500" cy="5114926"/>
          </a:xfrm>
          <a:prstGeom prst="rect">
            <a:avLst/>
          </a:prstGeom>
          <a:solidFill>
            <a:schemeClr val="accent1">
              <a:lumMod val="90000"/>
              <a:alpha val="17000"/>
            </a:schemeClr>
          </a:solidFill>
          <a:ln w="9525" cap="flat" cmpd="sng" algn="ctr">
            <a:noFill/>
            <a:prstDash val="solid"/>
            <a:round/>
            <a:headEnd type="none" w="med" len="med"/>
            <a:tailEnd type="none" w="med" len="med"/>
          </a:ln>
          <a:effectLst/>
        </p:spPr>
        <p:txBody>
          <a:bodyPr>
            <a:prstTxWarp prst="textNoShape">
              <a:avLst/>
            </a:prstTxWarp>
          </a:bodyPr>
          <a:lstStyle/>
          <a:p>
            <a:pPr eaLnBrk="0" hangingPunct="0">
              <a:defRPr/>
            </a:pPr>
            <a:endParaRPr lang="en-US" sz="2400">
              <a:latin typeface="Arial" pitchFamily="-65" charset="0"/>
            </a:endParaRPr>
          </a:p>
        </p:txBody>
      </p:sp>
      <p:sp>
        <p:nvSpPr>
          <p:cNvPr id="8" name="Rectangle 7"/>
          <p:cNvSpPr/>
          <p:nvPr/>
        </p:nvSpPr>
        <p:spPr bwMode="auto">
          <a:xfrm>
            <a:off x="323850" y="1447800"/>
            <a:ext cx="4000500" cy="5124450"/>
          </a:xfrm>
          <a:prstGeom prst="rect">
            <a:avLst/>
          </a:prstGeom>
          <a:solidFill>
            <a:schemeClr val="accent1">
              <a:lumMod val="90000"/>
              <a:alpha val="17000"/>
            </a:schemeClr>
          </a:solidFill>
          <a:ln w="9525" cap="flat" cmpd="sng" algn="ctr">
            <a:noFill/>
            <a:prstDash val="solid"/>
            <a:round/>
            <a:headEnd type="none" w="med" len="med"/>
            <a:tailEnd type="none" w="med" len="med"/>
          </a:ln>
          <a:effectLst/>
        </p:spPr>
        <p:txBody>
          <a:bodyPr>
            <a:prstTxWarp prst="textNoShape">
              <a:avLst/>
            </a:prstTxWarp>
          </a:bodyPr>
          <a:lstStyle/>
          <a:p>
            <a:pPr eaLnBrk="0" hangingPunct="0">
              <a:defRPr/>
            </a:pPr>
            <a:endParaRPr lang="en-US" sz="2400">
              <a:latin typeface="Arial" pitchFamily="-65" charset="0"/>
            </a:endParaRPr>
          </a:p>
        </p:txBody>
      </p:sp>
      <p:pic>
        <p:nvPicPr>
          <p:cNvPr id="2150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32888" cy="1190625"/>
          </a:xfrm>
          <a:prstGeom prst="rect">
            <a:avLst/>
          </a:prstGeom>
          <a:noFill/>
          <a:ln w="9525">
            <a:noFill/>
            <a:miter lim="800000"/>
            <a:headEnd/>
            <a:tailEnd/>
          </a:ln>
        </p:spPr>
      </p:pic>
      <p:sp>
        <p:nvSpPr>
          <p:cNvPr id="21525" name="Text Box 3"/>
          <p:cNvSpPr txBox="1">
            <a:spLocks noChangeArrowheads="1"/>
          </p:cNvSpPr>
          <p:nvPr/>
        </p:nvSpPr>
        <p:spPr bwMode="auto">
          <a:xfrm>
            <a:off x="469134" y="5195643"/>
            <a:ext cx="3666471" cy="461665"/>
          </a:xfrm>
          <a:prstGeom prst="rect">
            <a:avLst/>
          </a:prstGeom>
          <a:noFill/>
          <a:ln w="9525">
            <a:noFill/>
            <a:miter lim="800000"/>
            <a:headEnd/>
            <a:tailEnd/>
          </a:ln>
        </p:spPr>
        <p:txBody>
          <a:bodyPr>
            <a:prstTxWarp prst="textNoShape">
              <a:avLst/>
            </a:prstTxWarp>
            <a:spAutoFit/>
          </a:bodyPr>
          <a:lstStyle/>
          <a:p>
            <a:pPr algn="ctr"/>
            <a:r>
              <a:rPr lang="en-US" sz="2400" dirty="0">
                <a:solidFill>
                  <a:srgbClr val="FFFFFF"/>
                </a:solidFill>
                <a:latin typeface="Verdana" pitchFamily="-65" charset="0"/>
                <a:ea typeface="Arial" pitchFamily="-65" charset="0"/>
                <a:cs typeface="Arial" pitchFamily="-65" charset="0"/>
              </a:rPr>
              <a:t>Opportunistic</a:t>
            </a:r>
            <a:endParaRPr lang="en-US" sz="2400" dirty="0">
              <a:solidFill>
                <a:srgbClr val="009999"/>
              </a:solidFill>
              <a:latin typeface="Verdana" pitchFamily="-65" charset="0"/>
              <a:ea typeface="Arial" pitchFamily="-65" charset="0"/>
              <a:cs typeface="Arial" pitchFamily="-65" charset="0"/>
            </a:endParaRPr>
          </a:p>
        </p:txBody>
      </p:sp>
      <p:sp>
        <p:nvSpPr>
          <p:cNvPr id="45" name="5-Point Star 44"/>
          <p:cNvSpPr/>
          <p:nvPr/>
        </p:nvSpPr>
        <p:spPr bwMode="auto">
          <a:xfrm>
            <a:off x="5168900" y="7353300"/>
            <a:ext cx="209550" cy="190500"/>
          </a:xfrm>
          <a:prstGeom prst="star5">
            <a:avLst/>
          </a:prstGeom>
          <a:solidFill>
            <a:schemeClr val="accent1"/>
          </a:solidFill>
          <a:ln w="9525" cap="flat" cmpd="sng" algn="ctr">
            <a:solidFill>
              <a:schemeClr val="tx1"/>
            </a:solidFill>
            <a:prstDash val="solid"/>
            <a:round/>
            <a:headEnd type="none" w="med" len="med"/>
            <a:tailEnd type="none" w="med" len="med"/>
          </a:ln>
          <a:effectLst/>
        </p:spPr>
        <p:txBody>
          <a:bodyPr>
            <a:prstTxWarp prst="textNoShape">
              <a:avLst/>
            </a:prstTxWarp>
          </a:bodyPr>
          <a:lstStyle/>
          <a:p>
            <a:pPr eaLnBrk="0" hangingPunct="0">
              <a:defRPr/>
            </a:pPr>
            <a:endParaRPr lang="en-US" sz="2400">
              <a:latin typeface="Arial" pitchFamily="-65" charset="0"/>
            </a:endParaRPr>
          </a:p>
        </p:txBody>
      </p:sp>
      <p:sp>
        <p:nvSpPr>
          <p:cNvPr id="21512" name="Text Box 3"/>
          <p:cNvSpPr txBox="1">
            <a:spLocks noChangeArrowheads="1"/>
          </p:cNvSpPr>
          <p:nvPr/>
        </p:nvSpPr>
        <p:spPr bwMode="auto">
          <a:xfrm>
            <a:off x="522288" y="3625847"/>
            <a:ext cx="3667125" cy="461665"/>
          </a:xfrm>
          <a:prstGeom prst="rect">
            <a:avLst/>
          </a:prstGeom>
          <a:noFill/>
          <a:ln w="9525">
            <a:noFill/>
            <a:miter lim="800000"/>
            <a:headEnd/>
            <a:tailEnd/>
          </a:ln>
        </p:spPr>
        <p:txBody>
          <a:bodyPr>
            <a:prstTxWarp prst="textNoShape">
              <a:avLst/>
            </a:prstTxWarp>
            <a:spAutoFit/>
          </a:bodyPr>
          <a:lstStyle/>
          <a:p>
            <a:pPr algn="ctr"/>
            <a:r>
              <a:rPr lang="en-US" sz="2400" dirty="0">
                <a:solidFill>
                  <a:srgbClr val="FFFFFF"/>
                </a:solidFill>
                <a:latin typeface="Verdana" pitchFamily="-65" charset="0"/>
                <a:ea typeface="Arial" pitchFamily="-65" charset="0"/>
                <a:cs typeface="Arial" pitchFamily="-65" charset="0"/>
              </a:rPr>
              <a:t>Standardized</a:t>
            </a:r>
            <a:endParaRPr lang="en-US" sz="2400" dirty="0">
              <a:solidFill>
                <a:srgbClr val="009999"/>
              </a:solidFill>
              <a:latin typeface="Verdana" pitchFamily="-65" charset="0"/>
              <a:ea typeface="Arial" pitchFamily="-65" charset="0"/>
              <a:cs typeface="Arial" pitchFamily="-65" charset="0"/>
            </a:endParaRPr>
          </a:p>
        </p:txBody>
      </p:sp>
      <p:pic>
        <p:nvPicPr>
          <p:cNvPr id="19" name="Picture 3" descr="IMG_370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0" y="1609724"/>
            <a:ext cx="3070350" cy="19189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4" name="Group 43"/>
          <p:cNvGrpSpPr>
            <a:grpSpLocks/>
          </p:cNvGrpSpPr>
          <p:nvPr/>
        </p:nvGrpSpPr>
        <p:grpSpPr bwMode="auto">
          <a:xfrm>
            <a:off x="617538" y="4194172"/>
            <a:ext cx="3192462" cy="920825"/>
            <a:chOff x="4953000" y="4943476"/>
            <a:chExt cx="3638550" cy="1028700"/>
          </a:xfrm>
        </p:grpSpPr>
        <p:cxnSp>
          <p:nvCxnSpPr>
            <p:cNvPr id="29" name="Straight Connector 28"/>
            <p:cNvCxnSpPr>
              <a:cxnSpLocks noChangeShapeType="1"/>
            </p:cNvCxnSpPr>
            <p:nvPr/>
          </p:nvCxnSpPr>
          <p:spPr bwMode="auto">
            <a:xfrm>
              <a:off x="5600700" y="5295901"/>
              <a:ext cx="2971800" cy="0"/>
            </a:xfrm>
            <a:prstGeom prst="line">
              <a:avLst/>
            </a:prstGeom>
            <a:noFill/>
            <a:ln w="28575">
              <a:solidFill>
                <a:srgbClr val="00FFFF"/>
              </a:solidFill>
              <a:round/>
              <a:headEnd/>
              <a:tailEnd/>
            </a:ln>
            <a:effectLst>
              <a:outerShdw blurRad="63500" dist="38100" dir="5400000" algn="t" rotWithShape="0">
                <a:srgbClr val="000000">
                  <a:alpha val="39998"/>
                </a:srgbClr>
              </a:outerShdw>
            </a:effectLst>
          </p:spPr>
        </p:cxnSp>
        <p:cxnSp>
          <p:nvCxnSpPr>
            <p:cNvPr id="31" name="Straight Connector 30"/>
            <p:cNvCxnSpPr>
              <a:cxnSpLocks noChangeShapeType="1"/>
            </p:cNvCxnSpPr>
            <p:nvPr/>
          </p:nvCxnSpPr>
          <p:spPr bwMode="auto">
            <a:xfrm>
              <a:off x="5610225" y="5619751"/>
              <a:ext cx="2971800" cy="0"/>
            </a:xfrm>
            <a:prstGeom prst="line">
              <a:avLst/>
            </a:prstGeom>
            <a:noFill/>
            <a:ln w="28575">
              <a:solidFill>
                <a:srgbClr val="00FFFF"/>
              </a:solidFill>
              <a:round/>
              <a:headEnd/>
              <a:tailEnd/>
            </a:ln>
            <a:effectLst>
              <a:outerShdw blurRad="63500" dist="38100" dir="5400000" algn="t" rotWithShape="0">
                <a:srgbClr val="000000">
                  <a:alpha val="39998"/>
                </a:srgbClr>
              </a:outerShdw>
            </a:effectLst>
          </p:spPr>
        </p:cxnSp>
        <p:cxnSp>
          <p:nvCxnSpPr>
            <p:cNvPr id="32" name="Straight Connector 31"/>
            <p:cNvCxnSpPr>
              <a:cxnSpLocks noChangeShapeType="1"/>
            </p:cNvCxnSpPr>
            <p:nvPr/>
          </p:nvCxnSpPr>
          <p:spPr bwMode="auto">
            <a:xfrm>
              <a:off x="5610225" y="5953126"/>
              <a:ext cx="2971800" cy="0"/>
            </a:xfrm>
            <a:prstGeom prst="line">
              <a:avLst/>
            </a:prstGeom>
            <a:noFill/>
            <a:ln w="28575">
              <a:solidFill>
                <a:srgbClr val="00FFFF"/>
              </a:solidFill>
              <a:round/>
              <a:headEnd/>
              <a:tailEnd/>
            </a:ln>
            <a:effectLst>
              <a:outerShdw blurRad="63500" dist="38100" dir="5400000" algn="t" rotWithShape="0">
                <a:srgbClr val="000000">
                  <a:alpha val="39998"/>
                </a:srgbClr>
              </a:outerShdw>
            </a:effectLst>
          </p:spPr>
        </p:cxnSp>
        <p:cxnSp>
          <p:nvCxnSpPr>
            <p:cNvPr id="33" name="Straight Connector 32"/>
            <p:cNvCxnSpPr>
              <a:cxnSpLocks noChangeShapeType="1"/>
            </p:cNvCxnSpPr>
            <p:nvPr/>
          </p:nvCxnSpPr>
          <p:spPr bwMode="auto">
            <a:xfrm>
              <a:off x="5610225" y="4953001"/>
              <a:ext cx="2971800" cy="0"/>
            </a:xfrm>
            <a:prstGeom prst="line">
              <a:avLst/>
            </a:prstGeom>
            <a:noFill/>
            <a:ln w="28575">
              <a:solidFill>
                <a:srgbClr val="00FFFF"/>
              </a:solidFill>
              <a:round/>
              <a:headEnd/>
              <a:tailEnd/>
            </a:ln>
            <a:effectLst>
              <a:outerShdw blurRad="63500" dist="38100" dir="5400000" algn="t" rotWithShape="0">
                <a:srgbClr val="000000">
                  <a:alpha val="39998"/>
                </a:srgbClr>
              </a:outerShdw>
            </a:effectLst>
          </p:spPr>
        </p:cxnSp>
        <p:cxnSp>
          <p:nvCxnSpPr>
            <p:cNvPr id="34" name="Straight Connector 33"/>
            <p:cNvCxnSpPr>
              <a:cxnSpLocks noChangeShapeType="1"/>
            </p:cNvCxnSpPr>
            <p:nvPr/>
          </p:nvCxnSpPr>
          <p:spPr bwMode="auto">
            <a:xfrm flipV="1">
              <a:off x="4953000" y="4962526"/>
              <a:ext cx="666750" cy="285750"/>
            </a:xfrm>
            <a:prstGeom prst="line">
              <a:avLst/>
            </a:prstGeom>
            <a:noFill/>
            <a:ln w="28575">
              <a:solidFill>
                <a:srgbClr val="00FFFF"/>
              </a:solidFill>
              <a:round/>
              <a:headEnd/>
              <a:tailEnd/>
            </a:ln>
            <a:effectLst>
              <a:outerShdw blurRad="63500" dist="38100" dir="5400000" algn="t" rotWithShape="0">
                <a:srgbClr val="000000">
                  <a:alpha val="39998"/>
                </a:srgbClr>
              </a:outerShdw>
            </a:effectLst>
          </p:spPr>
        </p:cxnSp>
        <p:cxnSp>
          <p:nvCxnSpPr>
            <p:cNvPr id="36" name="Straight Connector 35"/>
            <p:cNvCxnSpPr>
              <a:cxnSpLocks noChangeShapeType="1"/>
            </p:cNvCxnSpPr>
            <p:nvPr/>
          </p:nvCxnSpPr>
          <p:spPr bwMode="auto">
            <a:xfrm>
              <a:off x="4962525" y="5286376"/>
              <a:ext cx="704850" cy="676275"/>
            </a:xfrm>
            <a:prstGeom prst="line">
              <a:avLst/>
            </a:prstGeom>
            <a:noFill/>
            <a:ln w="28575">
              <a:solidFill>
                <a:srgbClr val="00FFFF"/>
              </a:solidFill>
              <a:round/>
              <a:headEnd/>
              <a:tailEnd/>
            </a:ln>
            <a:effectLst>
              <a:outerShdw blurRad="63500" dist="38100" dir="5400000" algn="t" rotWithShape="0">
                <a:srgbClr val="000000">
                  <a:alpha val="39998"/>
                </a:srgbClr>
              </a:outerShdw>
            </a:effectLst>
          </p:spPr>
        </p:cxnSp>
        <p:cxnSp>
          <p:nvCxnSpPr>
            <p:cNvPr id="38" name="Straight Connector 37"/>
            <p:cNvCxnSpPr>
              <a:cxnSpLocks noChangeShapeType="1"/>
            </p:cNvCxnSpPr>
            <p:nvPr/>
          </p:nvCxnSpPr>
          <p:spPr bwMode="auto">
            <a:xfrm rot="5400000" flipH="1" flipV="1">
              <a:off x="8410575" y="5114926"/>
              <a:ext cx="352425" cy="9525"/>
            </a:xfrm>
            <a:prstGeom prst="line">
              <a:avLst/>
            </a:prstGeom>
            <a:noFill/>
            <a:ln w="28575">
              <a:solidFill>
                <a:srgbClr val="00FFFF"/>
              </a:solidFill>
              <a:round/>
              <a:headEnd/>
              <a:tailEnd/>
            </a:ln>
            <a:effectLst>
              <a:outerShdw blurRad="63500" dist="38100" dir="5400000" algn="t" rotWithShape="0">
                <a:srgbClr val="000000">
                  <a:alpha val="39998"/>
                </a:srgbClr>
              </a:outerShdw>
            </a:effectLst>
          </p:spPr>
        </p:cxnSp>
        <p:cxnSp>
          <p:nvCxnSpPr>
            <p:cNvPr id="41" name="Straight Connector 40"/>
            <p:cNvCxnSpPr>
              <a:cxnSpLocks noChangeShapeType="1"/>
            </p:cNvCxnSpPr>
            <p:nvPr/>
          </p:nvCxnSpPr>
          <p:spPr bwMode="auto">
            <a:xfrm rot="5400000" flipH="1" flipV="1">
              <a:off x="5438775" y="5448301"/>
              <a:ext cx="352425" cy="9525"/>
            </a:xfrm>
            <a:prstGeom prst="line">
              <a:avLst/>
            </a:prstGeom>
            <a:noFill/>
            <a:ln w="28575">
              <a:solidFill>
                <a:srgbClr val="00FFFF"/>
              </a:solidFill>
              <a:round/>
              <a:headEnd/>
              <a:tailEnd/>
            </a:ln>
            <a:effectLst>
              <a:outerShdw blurRad="63500" dist="38100" dir="5400000" algn="t" rotWithShape="0">
                <a:srgbClr val="000000">
                  <a:alpha val="39998"/>
                </a:srgbClr>
              </a:outerShdw>
            </a:effectLst>
          </p:spPr>
        </p:cxnSp>
        <p:cxnSp>
          <p:nvCxnSpPr>
            <p:cNvPr id="42" name="Straight Connector 41"/>
            <p:cNvCxnSpPr>
              <a:cxnSpLocks noChangeShapeType="1"/>
            </p:cNvCxnSpPr>
            <p:nvPr/>
          </p:nvCxnSpPr>
          <p:spPr bwMode="auto">
            <a:xfrm rot="5400000" flipH="1" flipV="1">
              <a:off x="8391525" y="5791201"/>
              <a:ext cx="352425" cy="9525"/>
            </a:xfrm>
            <a:prstGeom prst="line">
              <a:avLst/>
            </a:prstGeom>
            <a:noFill/>
            <a:ln w="28575">
              <a:solidFill>
                <a:srgbClr val="00FFFF"/>
              </a:solidFill>
              <a:round/>
              <a:headEnd/>
              <a:tailEnd/>
            </a:ln>
            <a:effectLst>
              <a:outerShdw blurRad="63500" dist="38100" dir="5400000" algn="t" rotWithShape="0">
                <a:srgbClr val="000000">
                  <a:alpha val="39998"/>
                </a:srgbClr>
              </a:outerShdw>
            </a:effectLst>
          </p:spPr>
        </p:cxnSp>
      </p:grpSp>
      <p:grpSp>
        <p:nvGrpSpPr>
          <p:cNvPr id="5" name="Group 4"/>
          <p:cNvGrpSpPr/>
          <p:nvPr/>
        </p:nvGrpSpPr>
        <p:grpSpPr>
          <a:xfrm>
            <a:off x="838200" y="5724524"/>
            <a:ext cx="2541589" cy="739775"/>
            <a:chOff x="838200" y="5976967"/>
            <a:chExt cx="2541589" cy="739775"/>
          </a:xfrm>
        </p:grpSpPr>
        <p:sp>
          <p:nvSpPr>
            <p:cNvPr id="23" name="Freeform 22"/>
            <p:cNvSpPr>
              <a:spLocks/>
            </p:cNvSpPr>
            <p:nvPr/>
          </p:nvSpPr>
          <p:spPr bwMode="auto">
            <a:xfrm>
              <a:off x="990600" y="5976967"/>
              <a:ext cx="2389189" cy="739775"/>
            </a:xfrm>
            <a:custGeom>
              <a:avLst/>
              <a:gdLst>
                <a:gd name="T0" fmla="*/ 0 w 2388512"/>
                <a:gd name="T1" fmla="*/ 0 h 739722"/>
                <a:gd name="T2" fmla="*/ 2388512 w 2388512"/>
                <a:gd name="T3" fmla="*/ 739722 h 739722"/>
              </a:gdLst>
              <a:ahLst/>
              <a:cxnLst>
                <a:cxn ang="0">
                  <a:pos x="390525" y="168222"/>
                </a:cxn>
                <a:cxn ang="0">
                  <a:pos x="504825" y="206322"/>
                </a:cxn>
                <a:cxn ang="0">
                  <a:pos x="923925" y="168222"/>
                </a:cxn>
                <a:cxn ang="0">
                  <a:pos x="981075" y="139647"/>
                </a:cxn>
                <a:cxn ang="0">
                  <a:pos x="1066800" y="120597"/>
                </a:cxn>
                <a:cxn ang="0">
                  <a:pos x="1295400" y="139647"/>
                </a:cxn>
                <a:cxn ang="0">
                  <a:pos x="1666875" y="101547"/>
                </a:cxn>
                <a:cxn ang="0">
                  <a:pos x="1733550" y="34872"/>
                </a:cxn>
                <a:cxn ang="0">
                  <a:pos x="1809750" y="63447"/>
                </a:cxn>
                <a:cxn ang="0">
                  <a:pos x="1876425" y="130122"/>
                </a:cxn>
                <a:cxn ang="0">
                  <a:pos x="1847850" y="25347"/>
                </a:cxn>
                <a:cxn ang="0">
                  <a:pos x="2000250" y="6297"/>
                </a:cxn>
                <a:cxn ang="0">
                  <a:pos x="2047875" y="130122"/>
                </a:cxn>
                <a:cxn ang="0">
                  <a:pos x="1990725" y="139647"/>
                </a:cxn>
                <a:cxn ang="0">
                  <a:pos x="1914525" y="177747"/>
                </a:cxn>
                <a:cxn ang="0">
                  <a:pos x="1914525" y="320622"/>
                </a:cxn>
                <a:cxn ang="0">
                  <a:pos x="2105025" y="320622"/>
                </a:cxn>
                <a:cxn ang="0">
                  <a:pos x="2343150" y="339672"/>
                </a:cxn>
                <a:cxn ang="0">
                  <a:pos x="2362200" y="444447"/>
                </a:cxn>
                <a:cxn ang="0">
                  <a:pos x="2286000" y="463497"/>
                </a:cxn>
                <a:cxn ang="0">
                  <a:pos x="2190750" y="301572"/>
                </a:cxn>
                <a:cxn ang="0">
                  <a:pos x="2143125" y="225372"/>
                </a:cxn>
                <a:cxn ang="0">
                  <a:pos x="2076450" y="272997"/>
                </a:cxn>
                <a:cxn ang="0">
                  <a:pos x="2038350" y="330147"/>
                </a:cxn>
                <a:cxn ang="0">
                  <a:pos x="1895475" y="387297"/>
                </a:cxn>
                <a:cxn ang="0">
                  <a:pos x="1809750" y="434922"/>
                </a:cxn>
                <a:cxn ang="0">
                  <a:pos x="1762125" y="558747"/>
                </a:cxn>
                <a:cxn ang="0">
                  <a:pos x="1933575" y="720672"/>
                </a:cxn>
                <a:cxn ang="0">
                  <a:pos x="1752600" y="720672"/>
                </a:cxn>
                <a:cxn ang="0">
                  <a:pos x="1676400" y="682572"/>
                </a:cxn>
                <a:cxn ang="0">
                  <a:pos x="1676400" y="539697"/>
                </a:cxn>
                <a:cxn ang="0">
                  <a:pos x="1609725" y="434922"/>
                </a:cxn>
                <a:cxn ang="0">
                  <a:pos x="1514475" y="396822"/>
                </a:cxn>
                <a:cxn ang="0">
                  <a:pos x="923925" y="358722"/>
                </a:cxn>
                <a:cxn ang="0">
                  <a:pos x="809625" y="339672"/>
                </a:cxn>
                <a:cxn ang="0">
                  <a:pos x="695325" y="311097"/>
                </a:cxn>
                <a:cxn ang="0">
                  <a:pos x="628650" y="282522"/>
                </a:cxn>
                <a:cxn ang="0">
                  <a:pos x="504825" y="225372"/>
                </a:cxn>
                <a:cxn ang="0">
                  <a:pos x="428625" y="196797"/>
                </a:cxn>
                <a:cxn ang="0">
                  <a:pos x="47625" y="158697"/>
                </a:cxn>
              </a:cxnLst>
              <a:rect l="T0" t="T1" r="T2" b="T3"/>
              <a:pathLst>
                <a:path w="2388512" h="739722">
                  <a:moveTo>
                    <a:pt x="0" y="158697"/>
                  </a:moveTo>
                  <a:cubicBezTo>
                    <a:pt x="130175" y="161872"/>
                    <a:pt x="260446" y="162309"/>
                    <a:pt x="390525" y="168222"/>
                  </a:cubicBezTo>
                  <a:cubicBezTo>
                    <a:pt x="409799" y="169098"/>
                    <a:pt x="442324" y="191838"/>
                    <a:pt x="457200" y="196797"/>
                  </a:cubicBezTo>
                  <a:cubicBezTo>
                    <a:pt x="472559" y="201917"/>
                    <a:pt x="488950" y="203147"/>
                    <a:pt x="504825" y="206322"/>
                  </a:cubicBezTo>
                  <a:cubicBezTo>
                    <a:pt x="541319" y="204862"/>
                    <a:pt x="768319" y="199810"/>
                    <a:pt x="847725" y="187272"/>
                  </a:cubicBezTo>
                  <a:cubicBezTo>
                    <a:pt x="873586" y="183189"/>
                    <a:pt x="898666" y="175111"/>
                    <a:pt x="923925" y="168222"/>
                  </a:cubicBezTo>
                  <a:cubicBezTo>
                    <a:pt x="933611" y="165580"/>
                    <a:pt x="943520" y="163187"/>
                    <a:pt x="952500" y="158697"/>
                  </a:cubicBezTo>
                  <a:cubicBezTo>
                    <a:pt x="962739" y="153577"/>
                    <a:pt x="970215" y="143267"/>
                    <a:pt x="981075" y="139647"/>
                  </a:cubicBezTo>
                  <a:cubicBezTo>
                    <a:pt x="999397" y="133540"/>
                    <a:pt x="1019372" y="134312"/>
                    <a:pt x="1038225" y="130122"/>
                  </a:cubicBezTo>
                  <a:cubicBezTo>
                    <a:pt x="1048026" y="127944"/>
                    <a:pt x="1057275" y="123772"/>
                    <a:pt x="1066800" y="120597"/>
                  </a:cubicBezTo>
                  <a:cubicBezTo>
                    <a:pt x="1133475" y="123772"/>
                    <a:pt x="1200305" y="124579"/>
                    <a:pt x="1266825" y="130122"/>
                  </a:cubicBezTo>
                  <a:cubicBezTo>
                    <a:pt x="1276831" y="130956"/>
                    <a:pt x="1285360" y="139647"/>
                    <a:pt x="1295400" y="139647"/>
                  </a:cubicBezTo>
                  <a:cubicBezTo>
                    <a:pt x="1409744" y="139647"/>
                    <a:pt x="1524000" y="133297"/>
                    <a:pt x="1638300" y="130122"/>
                  </a:cubicBezTo>
                  <a:cubicBezTo>
                    <a:pt x="1647825" y="120597"/>
                    <a:pt x="1659403" y="112755"/>
                    <a:pt x="1666875" y="101547"/>
                  </a:cubicBezTo>
                  <a:cubicBezTo>
                    <a:pt x="1694836" y="59605"/>
                    <a:pt x="1650281" y="80860"/>
                    <a:pt x="1704975" y="44397"/>
                  </a:cubicBezTo>
                  <a:cubicBezTo>
                    <a:pt x="1713329" y="38828"/>
                    <a:pt x="1724025" y="38047"/>
                    <a:pt x="1733550" y="34872"/>
                  </a:cubicBezTo>
                  <a:cubicBezTo>
                    <a:pt x="1749425" y="38047"/>
                    <a:pt x="1766016" y="38713"/>
                    <a:pt x="1781175" y="44397"/>
                  </a:cubicBezTo>
                  <a:cubicBezTo>
                    <a:pt x="1791894" y="48417"/>
                    <a:pt x="1803400" y="53922"/>
                    <a:pt x="1809750" y="63447"/>
                  </a:cubicBezTo>
                  <a:cubicBezTo>
                    <a:pt x="1813593" y="69212"/>
                    <a:pt x="1828590" y="148122"/>
                    <a:pt x="1828800" y="149172"/>
                  </a:cubicBezTo>
                  <a:cubicBezTo>
                    <a:pt x="1844675" y="142822"/>
                    <a:pt x="1867628" y="144783"/>
                    <a:pt x="1876425" y="130122"/>
                  </a:cubicBezTo>
                  <a:cubicBezTo>
                    <a:pt x="1885496" y="115003"/>
                    <a:pt x="1832429" y="84916"/>
                    <a:pt x="1828800" y="82497"/>
                  </a:cubicBezTo>
                  <a:cubicBezTo>
                    <a:pt x="1835150" y="63447"/>
                    <a:pt x="1833651" y="39546"/>
                    <a:pt x="1847850" y="25347"/>
                  </a:cubicBezTo>
                  <a:cubicBezTo>
                    <a:pt x="1859298" y="13899"/>
                    <a:pt x="1879411" y="17830"/>
                    <a:pt x="1895475" y="15822"/>
                  </a:cubicBezTo>
                  <a:cubicBezTo>
                    <a:pt x="1930273" y="11472"/>
                    <a:pt x="1965325" y="9472"/>
                    <a:pt x="2000250" y="6297"/>
                  </a:cubicBezTo>
                  <a:cubicBezTo>
                    <a:pt x="2019300" y="9472"/>
                    <a:pt x="2046325" y="0"/>
                    <a:pt x="2057400" y="15822"/>
                  </a:cubicBezTo>
                  <a:cubicBezTo>
                    <a:pt x="2083729" y="53435"/>
                    <a:pt x="2076686" y="101311"/>
                    <a:pt x="2047875" y="130122"/>
                  </a:cubicBezTo>
                  <a:cubicBezTo>
                    <a:pt x="2039780" y="138217"/>
                    <a:pt x="2028825" y="142822"/>
                    <a:pt x="2019300" y="149172"/>
                  </a:cubicBezTo>
                  <a:cubicBezTo>
                    <a:pt x="2009775" y="145997"/>
                    <a:pt x="2000765" y="139647"/>
                    <a:pt x="1990725" y="139647"/>
                  </a:cubicBezTo>
                  <a:cubicBezTo>
                    <a:pt x="1971412" y="139647"/>
                    <a:pt x="1950849" y="140535"/>
                    <a:pt x="1933575" y="149172"/>
                  </a:cubicBezTo>
                  <a:cubicBezTo>
                    <a:pt x="1923336" y="154292"/>
                    <a:pt x="1919645" y="167508"/>
                    <a:pt x="1914525" y="177747"/>
                  </a:cubicBezTo>
                  <a:cubicBezTo>
                    <a:pt x="1907693" y="191412"/>
                    <a:pt x="1898527" y="232215"/>
                    <a:pt x="1895475" y="244422"/>
                  </a:cubicBezTo>
                  <a:cubicBezTo>
                    <a:pt x="1901825" y="269822"/>
                    <a:pt x="1897131" y="301054"/>
                    <a:pt x="1914525" y="320622"/>
                  </a:cubicBezTo>
                  <a:cubicBezTo>
                    <a:pt x="1927356" y="335057"/>
                    <a:pt x="1952362" y="330147"/>
                    <a:pt x="1971675" y="330147"/>
                  </a:cubicBezTo>
                  <a:cubicBezTo>
                    <a:pt x="2016238" y="330147"/>
                    <a:pt x="2060575" y="323797"/>
                    <a:pt x="2105025" y="320622"/>
                  </a:cubicBezTo>
                  <a:cubicBezTo>
                    <a:pt x="2120900" y="317447"/>
                    <a:pt x="2136477" y="310362"/>
                    <a:pt x="2152650" y="311097"/>
                  </a:cubicBezTo>
                  <a:cubicBezTo>
                    <a:pt x="2281439" y="316951"/>
                    <a:pt x="2270980" y="315615"/>
                    <a:pt x="2343150" y="339672"/>
                  </a:cubicBezTo>
                  <a:cubicBezTo>
                    <a:pt x="2352675" y="349197"/>
                    <a:pt x="2364253" y="357039"/>
                    <a:pt x="2371725" y="368247"/>
                  </a:cubicBezTo>
                  <a:cubicBezTo>
                    <a:pt x="2388512" y="393427"/>
                    <a:pt x="2381820" y="420903"/>
                    <a:pt x="2362200" y="444447"/>
                  </a:cubicBezTo>
                  <a:cubicBezTo>
                    <a:pt x="2355772" y="452160"/>
                    <a:pt x="2343365" y="451537"/>
                    <a:pt x="2333625" y="453972"/>
                  </a:cubicBezTo>
                  <a:cubicBezTo>
                    <a:pt x="2317919" y="457899"/>
                    <a:pt x="2301875" y="460322"/>
                    <a:pt x="2286000" y="463497"/>
                  </a:cubicBezTo>
                  <a:cubicBezTo>
                    <a:pt x="2217990" y="440827"/>
                    <a:pt x="2245558" y="455586"/>
                    <a:pt x="2200275" y="425397"/>
                  </a:cubicBezTo>
                  <a:cubicBezTo>
                    <a:pt x="2197100" y="384122"/>
                    <a:pt x="2197206" y="342462"/>
                    <a:pt x="2190750" y="301572"/>
                  </a:cubicBezTo>
                  <a:cubicBezTo>
                    <a:pt x="2187618" y="281737"/>
                    <a:pt x="2188408" y="255561"/>
                    <a:pt x="2171700" y="244422"/>
                  </a:cubicBezTo>
                  <a:lnTo>
                    <a:pt x="2143125" y="225372"/>
                  </a:lnTo>
                  <a:cubicBezTo>
                    <a:pt x="2130425" y="234897"/>
                    <a:pt x="2117943" y="244720"/>
                    <a:pt x="2105025" y="253947"/>
                  </a:cubicBezTo>
                  <a:cubicBezTo>
                    <a:pt x="2095710" y="260601"/>
                    <a:pt x="2085244" y="265668"/>
                    <a:pt x="2076450" y="272997"/>
                  </a:cubicBezTo>
                  <a:cubicBezTo>
                    <a:pt x="2066102" y="281621"/>
                    <a:pt x="2057400" y="292047"/>
                    <a:pt x="2047875" y="301572"/>
                  </a:cubicBezTo>
                  <a:cubicBezTo>
                    <a:pt x="2044700" y="311097"/>
                    <a:pt x="2045450" y="323047"/>
                    <a:pt x="2038350" y="330147"/>
                  </a:cubicBezTo>
                  <a:cubicBezTo>
                    <a:pt x="2003236" y="365261"/>
                    <a:pt x="1984584" y="368553"/>
                    <a:pt x="1943100" y="377772"/>
                  </a:cubicBezTo>
                  <a:cubicBezTo>
                    <a:pt x="1927296" y="381284"/>
                    <a:pt x="1911094" y="383037"/>
                    <a:pt x="1895475" y="387297"/>
                  </a:cubicBezTo>
                  <a:cubicBezTo>
                    <a:pt x="1876102" y="392581"/>
                    <a:pt x="1838325" y="406347"/>
                    <a:pt x="1838325" y="406347"/>
                  </a:cubicBezTo>
                  <a:cubicBezTo>
                    <a:pt x="1828800" y="415872"/>
                    <a:pt x="1814010" y="422143"/>
                    <a:pt x="1809750" y="434922"/>
                  </a:cubicBezTo>
                  <a:cubicBezTo>
                    <a:pt x="1775190" y="538601"/>
                    <a:pt x="1835856" y="508770"/>
                    <a:pt x="1771650" y="530172"/>
                  </a:cubicBezTo>
                  <a:cubicBezTo>
                    <a:pt x="1768475" y="539697"/>
                    <a:pt x="1759947" y="548946"/>
                    <a:pt x="1762125" y="558747"/>
                  </a:cubicBezTo>
                  <a:cubicBezTo>
                    <a:pt x="1783526" y="655050"/>
                    <a:pt x="1834244" y="621703"/>
                    <a:pt x="1933575" y="634947"/>
                  </a:cubicBezTo>
                  <a:cubicBezTo>
                    <a:pt x="1943650" y="665172"/>
                    <a:pt x="1955440" y="685688"/>
                    <a:pt x="1933575" y="720672"/>
                  </a:cubicBezTo>
                  <a:cubicBezTo>
                    <a:pt x="1926050" y="732713"/>
                    <a:pt x="1908175" y="733372"/>
                    <a:pt x="1895475" y="739722"/>
                  </a:cubicBezTo>
                  <a:lnTo>
                    <a:pt x="1752600" y="720672"/>
                  </a:lnTo>
                  <a:cubicBezTo>
                    <a:pt x="1733481" y="717941"/>
                    <a:pt x="1712724" y="719784"/>
                    <a:pt x="1695450" y="711147"/>
                  </a:cubicBezTo>
                  <a:cubicBezTo>
                    <a:pt x="1685211" y="706027"/>
                    <a:pt x="1682750" y="692097"/>
                    <a:pt x="1676400" y="682572"/>
                  </a:cubicBezTo>
                  <a:cubicBezTo>
                    <a:pt x="1679575" y="669872"/>
                    <a:pt x="1685925" y="657563"/>
                    <a:pt x="1685925" y="644472"/>
                  </a:cubicBezTo>
                  <a:cubicBezTo>
                    <a:pt x="1685925" y="609403"/>
                    <a:pt x="1683278" y="574085"/>
                    <a:pt x="1676400" y="539697"/>
                  </a:cubicBezTo>
                  <a:cubicBezTo>
                    <a:pt x="1673299" y="524194"/>
                    <a:pt x="1648240" y="486938"/>
                    <a:pt x="1638300" y="473022"/>
                  </a:cubicBezTo>
                  <a:cubicBezTo>
                    <a:pt x="1629073" y="460104"/>
                    <a:pt x="1622934" y="443728"/>
                    <a:pt x="1609725" y="434922"/>
                  </a:cubicBezTo>
                  <a:cubicBezTo>
                    <a:pt x="1593017" y="423783"/>
                    <a:pt x="1570536" y="424852"/>
                    <a:pt x="1552575" y="415872"/>
                  </a:cubicBezTo>
                  <a:cubicBezTo>
                    <a:pt x="1539875" y="409522"/>
                    <a:pt x="1528250" y="400266"/>
                    <a:pt x="1514475" y="396822"/>
                  </a:cubicBezTo>
                  <a:cubicBezTo>
                    <a:pt x="1454638" y="381863"/>
                    <a:pt x="1347431" y="370709"/>
                    <a:pt x="1285875" y="368247"/>
                  </a:cubicBezTo>
                  <a:cubicBezTo>
                    <a:pt x="1165280" y="363423"/>
                    <a:pt x="1044575" y="361897"/>
                    <a:pt x="923925" y="358722"/>
                  </a:cubicBezTo>
                  <a:cubicBezTo>
                    <a:pt x="898525" y="355547"/>
                    <a:pt x="872974" y="353405"/>
                    <a:pt x="847725" y="349197"/>
                  </a:cubicBezTo>
                  <a:cubicBezTo>
                    <a:pt x="834812" y="347045"/>
                    <a:pt x="822404" y="342512"/>
                    <a:pt x="809625" y="339672"/>
                  </a:cubicBezTo>
                  <a:cubicBezTo>
                    <a:pt x="793821" y="336160"/>
                    <a:pt x="777706" y="334074"/>
                    <a:pt x="762000" y="330147"/>
                  </a:cubicBezTo>
                  <a:cubicBezTo>
                    <a:pt x="739576" y="324541"/>
                    <a:pt x="717625" y="317179"/>
                    <a:pt x="695325" y="311097"/>
                  </a:cubicBezTo>
                  <a:cubicBezTo>
                    <a:pt x="682695" y="307653"/>
                    <a:pt x="669925" y="304747"/>
                    <a:pt x="657225" y="301572"/>
                  </a:cubicBezTo>
                  <a:cubicBezTo>
                    <a:pt x="647700" y="295222"/>
                    <a:pt x="639111" y="287171"/>
                    <a:pt x="628650" y="282522"/>
                  </a:cubicBezTo>
                  <a:cubicBezTo>
                    <a:pt x="610300" y="274367"/>
                    <a:pt x="588208" y="274611"/>
                    <a:pt x="571500" y="263472"/>
                  </a:cubicBezTo>
                  <a:cubicBezTo>
                    <a:pt x="547813" y="247681"/>
                    <a:pt x="532447" y="235730"/>
                    <a:pt x="504825" y="225372"/>
                  </a:cubicBezTo>
                  <a:cubicBezTo>
                    <a:pt x="492568" y="220775"/>
                    <a:pt x="478982" y="220444"/>
                    <a:pt x="466725" y="215847"/>
                  </a:cubicBezTo>
                  <a:cubicBezTo>
                    <a:pt x="453430" y="210861"/>
                    <a:pt x="442400" y="200241"/>
                    <a:pt x="428625" y="196797"/>
                  </a:cubicBezTo>
                  <a:cubicBezTo>
                    <a:pt x="403792" y="190589"/>
                    <a:pt x="377866" y="190099"/>
                    <a:pt x="352425" y="187272"/>
                  </a:cubicBezTo>
                  <a:cubicBezTo>
                    <a:pt x="168279" y="166811"/>
                    <a:pt x="205997" y="170879"/>
                    <a:pt x="47625" y="158697"/>
                  </a:cubicBezTo>
                  <a:lnTo>
                    <a:pt x="0" y="158697"/>
                  </a:lnTo>
                  <a:close/>
                </a:path>
              </a:pathLst>
            </a:custGeom>
            <a:noFill/>
            <a:ln w="38100" cap="flat" cmpd="sng">
              <a:solidFill>
                <a:srgbClr val="00FFFF"/>
              </a:solidFill>
              <a:prstDash val="solid"/>
              <a:round/>
              <a:headEnd type="none" w="med" len="med"/>
              <a:tailEnd type="none" w="med" len="med"/>
            </a:ln>
            <a:effectLst>
              <a:outerShdw blurRad="63500" dist="38100" dir="2700000" algn="tl" rotWithShape="0">
                <a:srgbClr val="000000">
                  <a:alpha val="39998"/>
                </a:srgbClr>
              </a:outerShdw>
            </a:effectLst>
          </p:spPr>
          <p:txBody>
            <a:bodyPr>
              <a:prstTxWarp prst="textNoShape">
                <a:avLst/>
              </a:prstTxWarp>
            </a:bodyPr>
            <a:lstStyle/>
            <a:p>
              <a:pPr>
                <a:defRPr/>
              </a:pPr>
              <a:endParaRPr lang="en-US"/>
            </a:p>
          </p:txBody>
        </p:sp>
        <p:sp>
          <p:nvSpPr>
            <p:cNvPr id="46" name="5-Point Star 45"/>
            <p:cNvSpPr/>
            <p:nvPr/>
          </p:nvSpPr>
          <p:spPr bwMode="auto">
            <a:xfrm>
              <a:off x="838200" y="6019800"/>
              <a:ext cx="209550" cy="190500"/>
            </a:xfrm>
            <a:prstGeom prst="star5">
              <a:avLst/>
            </a:prstGeom>
            <a:solidFill>
              <a:schemeClr val="accent1"/>
            </a:solidFill>
            <a:ln w="9525" cap="flat" cmpd="sng" algn="ctr">
              <a:solidFill>
                <a:schemeClr val="tx1"/>
              </a:solidFill>
              <a:prstDash val="solid"/>
              <a:round/>
              <a:headEnd type="none" w="med" len="med"/>
              <a:tailEnd type="none" w="med" len="med"/>
            </a:ln>
            <a:effectLst/>
          </p:spPr>
          <p:txBody>
            <a:bodyPr>
              <a:prstTxWarp prst="textNoShape">
                <a:avLst/>
              </a:prstTxWarp>
            </a:bodyPr>
            <a:lstStyle/>
            <a:p>
              <a:pPr eaLnBrk="0" hangingPunct="0">
                <a:defRPr/>
              </a:pPr>
              <a:endParaRPr lang="en-US" sz="2400">
                <a:latin typeface="Arial" pitchFamily="-65" charset="0"/>
              </a:endParaRPr>
            </a:p>
          </p:txBody>
        </p:sp>
      </p:grpSp>
      <p:sp>
        <p:nvSpPr>
          <p:cNvPr id="30" name="5-Point Star 29"/>
          <p:cNvSpPr/>
          <p:nvPr/>
        </p:nvSpPr>
        <p:spPr bwMode="auto">
          <a:xfrm>
            <a:off x="476250" y="4391024"/>
            <a:ext cx="209550" cy="190500"/>
          </a:xfrm>
          <a:prstGeom prst="star5">
            <a:avLst/>
          </a:prstGeom>
          <a:solidFill>
            <a:schemeClr val="accent1"/>
          </a:solidFill>
          <a:ln w="9525" cap="flat" cmpd="sng" algn="ctr">
            <a:solidFill>
              <a:schemeClr val="tx1"/>
            </a:solidFill>
            <a:prstDash val="solid"/>
            <a:round/>
            <a:headEnd type="none" w="med" len="med"/>
            <a:tailEnd type="none" w="med" len="med"/>
          </a:ln>
          <a:effectLst/>
        </p:spPr>
        <p:txBody>
          <a:bodyPr>
            <a:prstTxWarp prst="textNoShape">
              <a:avLst/>
            </a:prstTxWarp>
          </a:bodyPr>
          <a:lstStyle/>
          <a:p>
            <a:pPr eaLnBrk="0" hangingPunct="0">
              <a:defRPr/>
            </a:pPr>
            <a:endParaRPr lang="en-US" sz="2400">
              <a:latin typeface="Arial" pitchFamily="-65" charset="0"/>
            </a:endParaRPr>
          </a:p>
        </p:txBody>
      </p:sp>
      <p:sp>
        <p:nvSpPr>
          <p:cNvPr id="35" name="Text Box 3"/>
          <p:cNvSpPr txBox="1">
            <a:spLocks noChangeArrowheads="1"/>
          </p:cNvSpPr>
          <p:nvPr/>
        </p:nvSpPr>
        <p:spPr bwMode="auto">
          <a:xfrm>
            <a:off x="4993264" y="1609724"/>
            <a:ext cx="3667125" cy="5078313"/>
          </a:xfrm>
          <a:prstGeom prst="rect">
            <a:avLst/>
          </a:prstGeom>
          <a:noFill/>
          <a:ln w="9525">
            <a:noFill/>
            <a:miter lim="800000"/>
            <a:headEnd/>
            <a:tailEnd/>
          </a:ln>
        </p:spPr>
        <p:txBody>
          <a:bodyPr>
            <a:prstTxWarp prst="textNoShape">
              <a:avLst/>
            </a:prstTxWarp>
            <a:spAutoFit/>
          </a:bodyPr>
          <a:lstStyle/>
          <a:p>
            <a:pPr algn="ctr"/>
            <a:r>
              <a:rPr lang="en-US" sz="2400" u="sng" dirty="0" smtClean="0">
                <a:solidFill>
                  <a:srgbClr val="FFFFFF"/>
                </a:solidFill>
                <a:latin typeface="Verdana" pitchFamily="-65" charset="0"/>
                <a:ea typeface="Arial" pitchFamily="-65" charset="0"/>
                <a:cs typeface="Arial" pitchFamily="-65" charset="0"/>
              </a:rPr>
              <a:t>Survey Data Collection</a:t>
            </a:r>
          </a:p>
          <a:p>
            <a:pPr algn="ctr"/>
            <a:endParaRPr lang="en-US" sz="2400" dirty="0">
              <a:solidFill>
                <a:srgbClr val="FFFFFF"/>
              </a:solidFill>
              <a:latin typeface="Verdana" pitchFamily="-65" charset="0"/>
              <a:ea typeface="Arial" pitchFamily="-65" charset="0"/>
              <a:cs typeface="Arial" pitchFamily="-65" charset="0"/>
            </a:endParaRPr>
          </a:p>
          <a:p>
            <a:pPr>
              <a:lnSpc>
                <a:spcPct val="150000"/>
              </a:lnSpc>
            </a:pPr>
            <a:r>
              <a:rPr lang="en-US" sz="2400" dirty="0" smtClean="0">
                <a:solidFill>
                  <a:srgbClr val="FFFFFF"/>
                </a:solidFill>
                <a:latin typeface="Verdana" pitchFamily="-65" charset="0"/>
                <a:ea typeface="Arial" pitchFamily="-65" charset="0"/>
                <a:cs typeface="Arial" pitchFamily="-65" charset="0"/>
              </a:rPr>
              <a:t>Location</a:t>
            </a:r>
          </a:p>
          <a:p>
            <a:pPr>
              <a:lnSpc>
                <a:spcPct val="150000"/>
              </a:lnSpc>
            </a:pPr>
            <a:r>
              <a:rPr lang="en-US" sz="2400" dirty="0" smtClean="0">
                <a:solidFill>
                  <a:srgbClr val="FFFFFF"/>
                </a:solidFill>
                <a:latin typeface="Verdana" pitchFamily="-65" charset="0"/>
                <a:ea typeface="Arial" pitchFamily="-65" charset="0"/>
                <a:cs typeface="Arial" pitchFamily="-65" charset="0"/>
              </a:rPr>
              <a:t>Species (and number)</a:t>
            </a:r>
          </a:p>
          <a:p>
            <a:pPr>
              <a:lnSpc>
                <a:spcPct val="150000"/>
              </a:lnSpc>
            </a:pPr>
            <a:r>
              <a:rPr lang="en-US" sz="2400" dirty="0" smtClean="0">
                <a:solidFill>
                  <a:srgbClr val="FFFFFF"/>
                </a:solidFill>
                <a:latin typeface="Verdana" pitchFamily="-65" charset="0"/>
                <a:ea typeface="Arial" pitchFamily="-65" charset="0"/>
                <a:cs typeface="Arial" pitchFamily="-65" charset="0"/>
              </a:rPr>
              <a:t>Range &amp; Bearing</a:t>
            </a:r>
            <a:endParaRPr lang="en-US" sz="2400" dirty="0">
              <a:solidFill>
                <a:srgbClr val="FFFFFF"/>
              </a:solidFill>
              <a:latin typeface="Verdana" pitchFamily="-65" charset="0"/>
              <a:ea typeface="Arial" pitchFamily="-65" charset="0"/>
              <a:cs typeface="Arial" pitchFamily="-65" charset="0"/>
            </a:endParaRPr>
          </a:p>
          <a:p>
            <a:pPr>
              <a:lnSpc>
                <a:spcPct val="150000"/>
              </a:lnSpc>
            </a:pPr>
            <a:r>
              <a:rPr lang="en-US" sz="2400" dirty="0" smtClean="0">
                <a:solidFill>
                  <a:srgbClr val="FFFFFF"/>
                </a:solidFill>
                <a:latin typeface="Verdana" pitchFamily="-65" charset="0"/>
                <a:ea typeface="Arial" pitchFamily="-65" charset="0"/>
                <a:cs typeface="Arial" pitchFamily="-65" charset="0"/>
              </a:rPr>
              <a:t>Behavior</a:t>
            </a:r>
            <a:endParaRPr lang="en-US" sz="2400" dirty="0">
              <a:solidFill>
                <a:srgbClr val="FFFFFF"/>
              </a:solidFill>
              <a:latin typeface="Verdana" pitchFamily="-65" charset="0"/>
              <a:ea typeface="Arial" pitchFamily="-65" charset="0"/>
              <a:cs typeface="Arial" pitchFamily="-65" charset="0"/>
            </a:endParaRPr>
          </a:p>
          <a:p>
            <a:pPr>
              <a:lnSpc>
                <a:spcPct val="150000"/>
              </a:lnSpc>
            </a:pPr>
            <a:r>
              <a:rPr lang="en-US" sz="2400" dirty="0" smtClean="0">
                <a:solidFill>
                  <a:srgbClr val="FFFFFF"/>
                </a:solidFill>
                <a:latin typeface="Verdana" pitchFamily="-65" charset="0"/>
                <a:ea typeface="Arial" pitchFamily="-65" charset="0"/>
                <a:cs typeface="Arial" pitchFamily="-65" charset="0"/>
              </a:rPr>
              <a:t>Association</a:t>
            </a:r>
            <a:endParaRPr lang="en-US" sz="2400" dirty="0">
              <a:solidFill>
                <a:srgbClr val="FFFFFF"/>
              </a:solidFill>
              <a:latin typeface="Verdana" pitchFamily="-65" charset="0"/>
              <a:ea typeface="Arial" pitchFamily="-65" charset="0"/>
              <a:cs typeface="Arial" pitchFamily="-65" charset="0"/>
            </a:endParaRPr>
          </a:p>
          <a:p>
            <a:pPr>
              <a:lnSpc>
                <a:spcPct val="150000"/>
              </a:lnSpc>
            </a:pPr>
            <a:r>
              <a:rPr lang="en-US" sz="2400" dirty="0" smtClean="0">
                <a:solidFill>
                  <a:srgbClr val="FFFFFF"/>
                </a:solidFill>
                <a:latin typeface="Verdana" pitchFamily="-65" charset="0"/>
                <a:ea typeface="Arial" pitchFamily="-65" charset="0"/>
                <a:cs typeface="Arial" pitchFamily="-65" charset="0"/>
              </a:rPr>
              <a:t>Flight height </a:t>
            </a:r>
            <a:endParaRPr lang="en-US" sz="2400" dirty="0">
              <a:solidFill>
                <a:srgbClr val="FFFFFF"/>
              </a:solidFill>
              <a:latin typeface="Verdana" pitchFamily="-65" charset="0"/>
              <a:ea typeface="Arial" pitchFamily="-65" charset="0"/>
              <a:cs typeface="Arial" pitchFamily="-65" charset="0"/>
            </a:endParaRPr>
          </a:p>
          <a:p>
            <a:pPr>
              <a:lnSpc>
                <a:spcPct val="150000"/>
              </a:lnSpc>
            </a:pPr>
            <a:r>
              <a:rPr lang="en-US" sz="2400" dirty="0" smtClean="0">
                <a:solidFill>
                  <a:srgbClr val="FFFFFF"/>
                </a:solidFill>
                <a:latin typeface="Verdana" pitchFamily="-65" charset="0"/>
                <a:ea typeface="Arial" pitchFamily="-65" charset="0"/>
                <a:cs typeface="Arial" pitchFamily="-65" charset="0"/>
              </a:rPr>
              <a:t>Flight direction</a:t>
            </a:r>
            <a:endParaRPr lang="en-US" sz="2400" dirty="0">
              <a:solidFill>
                <a:srgbClr val="009999"/>
              </a:solidFill>
              <a:latin typeface="Verdana" pitchFamily="-65" charset="0"/>
              <a:ea typeface="Arial" pitchFamily="-65" charset="0"/>
              <a:cs typeface="Arial" pitchFamily="-65"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538D"/>
        </a:solidFill>
        <a:effectLst/>
      </p:bgPr>
    </p:bg>
    <p:spTree>
      <p:nvGrpSpPr>
        <p:cNvPr id="1" name=""/>
        <p:cNvGrpSpPr/>
        <p:nvPr/>
      </p:nvGrpSpPr>
      <p:grpSpPr>
        <a:xfrm>
          <a:off x="0" y="0"/>
          <a:ext cx="0" cy="0"/>
          <a:chOff x="0" y="0"/>
          <a:chExt cx="0" cy="0"/>
        </a:xfrm>
      </p:grpSpPr>
      <p:pic>
        <p:nvPicPr>
          <p:cNvPr id="1536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32888"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6950" y="1295400"/>
            <a:ext cx="4239494" cy="5486400"/>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24400" y="1295400"/>
            <a:ext cx="4239494" cy="5486400"/>
          </a:xfrm>
          <a:prstGeom prst="rect">
            <a:avLst/>
          </a:prstGeom>
        </p:spPr>
      </p:pic>
      <p:sp>
        <p:nvSpPr>
          <p:cNvPr id="5" name="Rectangle 4"/>
          <p:cNvSpPr/>
          <p:nvPr/>
        </p:nvSpPr>
        <p:spPr bwMode="auto">
          <a:xfrm>
            <a:off x="1219200" y="6472646"/>
            <a:ext cx="685800" cy="76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7" name="Rectangle 6"/>
          <p:cNvSpPr/>
          <p:nvPr/>
        </p:nvSpPr>
        <p:spPr bwMode="auto">
          <a:xfrm>
            <a:off x="5562600" y="6470470"/>
            <a:ext cx="685800" cy="76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3" name="Rectangle 2"/>
          <p:cNvSpPr/>
          <p:nvPr/>
        </p:nvSpPr>
        <p:spPr bwMode="auto">
          <a:xfrm>
            <a:off x="1371600" y="6400800"/>
            <a:ext cx="457200" cy="107770"/>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8" name="Rectangle 7"/>
          <p:cNvSpPr/>
          <p:nvPr/>
        </p:nvSpPr>
        <p:spPr bwMode="auto">
          <a:xfrm>
            <a:off x="5791200" y="6400800"/>
            <a:ext cx="457200" cy="107770"/>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Tree>
    <p:extLst>
      <p:ext uri="{BB962C8B-B14F-4D97-AF65-F5344CB8AC3E}">
        <p14:creationId xmlns:p14="http://schemas.microsoft.com/office/powerpoint/2010/main" val="7668752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538D"/>
        </a:solidFill>
        <a:effectLst/>
      </p:bgPr>
    </p:bg>
    <p:spTree>
      <p:nvGrpSpPr>
        <p:cNvPr id="1" name=""/>
        <p:cNvGrpSpPr/>
        <p:nvPr/>
      </p:nvGrpSpPr>
      <p:grpSpPr>
        <a:xfrm>
          <a:off x="0" y="0"/>
          <a:ext cx="0" cy="0"/>
          <a:chOff x="0" y="0"/>
          <a:chExt cx="0" cy="0"/>
        </a:xfrm>
      </p:grpSpPr>
      <p:pic>
        <p:nvPicPr>
          <p:cNvPr id="1536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32888"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uk_AllSightings.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8071" y="1190625"/>
            <a:ext cx="4298373" cy="5562600"/>
          </a:xfrm>
          <a:prstGeom prst="rect">
            <a:avLst/>
          </a:prstGeom>
        </p:spPr>
      </p:pic>
      <p:sp>
        <p:nvSpPr>
          <p:cNvPr id="4" name="TextBox 3"/>
          <p:cNvSpPr txBox="1"/>
          <p:nvPr/>
        </p:nvSpPr>
        <p:spPr>
          <a:xfrm>
            <a:off x="4724400" y="1322725"/>
            <a:ext cx="4390946" cy="3847207"/>
          </a:xfrm>
          <a:prstGeom prst="rect">
            <a:avLst/>
          </a:prstGeom>
          <a:noFill/>
        </p:spPr>
        <p:txBody>
          <a:bodyPr wrap="none" rtlCol="0">
            <a:spAutoFit/>
          </a:bodyPr>
          <a:lstStyle/>
          <a:p>
            <a:r>
              <a:rPr lang="en-US" sz="2400" dirty="0" smtClean="0">
                <a:solidFill>
                  <a:schemeClr val="bg1"/>
                </a:solidFill>
                <a:latin typeface="Verdana" pitchFamily="34" charset="0"/>
                <a:ea typeface="Verdana" pitchFamily="34" charset="0"/>
                <a:cs typeface="Verdana" pitchFamily="34" charset="0"/>
              </a:rPr>
              <a:t>Summary of Data</a:t>
            </a:r>
          </a:p>
          <a:p>
            <a:r>
              <a:rPr lang="en-US" sz="2000" dirty="0" smtClean="0">
                <a:solidFill>
                  <a:schemeClr val="bg1"/>
                </a:solidFill>
                <a:latin typeface="Verdana" pitchFamily="34" charset="0"/>
                <a:ea typeface="Verdana" pitchFamily="34" charset="0"/>
                <a:cs typeface="Verdana" pitchFamily="34" charset="0"/>
              </a:rPr>
              <a:t> </a:t>
            </a:r>
            <a:r>
              <a:rPr lang="en-US" sz="2000" dirty="0">
                <a:solidFill>
                  <a:schemeClr val="bg1"/>
                </a:solidFill>
                <a:latin typeface="Verdana" pitchFamily="34" charset="0"/>
                <a:ea typeface="Verdana" pitchFamily="34" charset="0"/>
                <a:cs typeface="Verdana" pitchFamily="34" charset="0"/>
              </a:rPr>
              <a:t>	</a:t>
            </a:r>
          </a:p>
          <a:p>
            <a:r>
              <a:rPr lang="en-US" sz="2000" dirty="0">
                <a:solidFill>
                  <a:schemeClr val="bg1"/>
                </a:solidFill>
                <a:latin typeface="Verdana" pitchFamily="34" charset="0"/>
                <a:ea typeface="Verdana" pitchFamily="34" charset="0"/>
                <a:cs typeface="Verdana" pitchFamily="34" charset="0"/>
              </a:rPr>
              <a:t>6764 Sightings of </a:t>
            </a:r>
            <a:r>
              <a:rPr lang="en-US" sz="2000" dirty="0" smtClean="0">
                <a:solidFill>
                  <a:schemeClr val="bg1"/>
                </a:solidFill>
                <a:latin typeface="Verdana" pitchFamily="34" charset="0"/>
                <a:ea typeface="Verdana" pitchFamily="34" charset="0"/>
                <a:cs typeface="Verdana" pitchFamily="34" charset="0"/>
              </a:rPr>
              <a:t>&gt;26,000 </a:t>
            </a:r>
            <a:r>
              <a:rPr lang="en-US" sz="2000" dirty="0">
                <a:solidFill>
                  <a:schemeClr val="bg1"/>
                </a:solidFill>
                <a:latin typeface="Verdana" pitchFamily="34" charset="0"/>
                <a:ea typeface="Verdana" pitchFamily="34" charset="0"/>
                <a:cs typeface="Verdana" pitchFamily="34" charset="0"/>
              </a:rPr>
              <a:t>birds</a:t>
            </a:r>
          </a:p>
          <a:p>
            <a:r>
              <a:rPr lang="en-US" sz="2000" dirty="0" smtClean="0">
                <a:solidFill>
                  <a:schemeClr val="bg1"/>
                </a:solidFill>
                <a:latin typeface="Verdana" pitchFamily="34" charset="0"/>
                <a:ea typeface="Verdana" pitchFamily="34" charset="0"/>
                <a:cs typeface="Verdana" pitchFamily="34" charset="0"/>
              </a:rPr>
              <a:t>59 Species, 18 </a:t>
            </a:r>
            <a:r>
              <a:rPr lang="en-US" sz="2000" dirty="0">
                <a:solidFill>
                  <a:schemeClr val="bg1"/>
                </a:solidFill>
                <a:latin typeface="Verdana" pitchFamily="34" charset="0"/>
                <a:ea typeface="Verdana" pitchFamily="34" charset="0"/>
                <a:cs typeface="Verdana" pitchFamily="34" charset="0"/>
              </a:rPr>
              <a:t>Families</a:t>
            </a:r>
          </a:p>
          <a:p>
            <a:endParaRPr lang="en-US" sz="2000" dirty="0">
              <a:solidFill>
                <a:schemeClr val="bg1"/>
              </a:solidFill>
              <a:latin typeface="Verdana" pitchFamily="34" charset="0"/>
              <a:ea typeface="Verdana" pitchFamily="34" charset="0"/>
              <a:cs typeface="Verdana" pitchFamily="34" charset="0"/>
            </a:endParaRPr>
          </a:p>
          <a:p>
            <a:r>
              <a:rPr lang="en-US" sz="2000" dirty="0">
                <a:solidFill>
                  <a:schemeClr val="bg1"/>
                </a:solidFill>
                <a:latin typeface="Verdana" pitchFamily="34" charset="0"/>
                <a:ea typeface="Verdana" pitchFamily="34" charset="0"/>
                <a:cs typeface="Verdana" pitchFamily="34" charset="0"/>
              </a:rPr>
              <a:t>179 Whale sightings</a:t>
            </a:r>
          </a:p>
          <a:p>
            <a:r>
              <a:rPr lang="en-US" sz="2000" dirty="0">
                <a:solidFill>
                  <a:schemeClr val="bg1"/>
                </a:solidFill>
                <a:latin typeface="Verdana" pitchFamily="34" charset="0"/>
                <a:ea typeface="Verdana" pitchFamily="34" charset="0"/>
                <a:cs typeface="Verdana" pitchFamily="34" charset="0"/>
              </a:rPr>
              <a:t>37 Notable fish sightings</a:t>
            </a:r>
          </a:p>
          <a:p>
            <a:r>
              <a:rPr lang="en-US" sz="2000" dirty="0">
                <a:solidFill>
                  <a:schemeClr val="bg1"/>
                </a:solidFill>
                <a:latin typeface="Verdana" pitchFamily="34" charset="0"/>
                <a:ea typeface="Verdana" pitchFamily="34" charset="0"/>
                <a:cs typeface="Verdana" pitchFamily="34" charset="0"/>
              </a:rPr>
              <a:t>19 Seal sightings</a:t>
            </a:r>
          </a:p>
          <a:p>
            <a:r>
              <a:rPr lang="en-US" sz="2000" dirty="0">
                <a:solidFill>
                  <a:schemeClr val="bg1"/>
                </a:solidFill>
                <a:latin typeface="Verdana" pitchFamily="34" charset="0"/>
                <a:ea typeface="Verdana" pitchFamily="34" charset="0"/>
                <a:cs typeface="Verdana" pitchFamily="34" charset="0"/>
              </a:rPr>
              <a:t>12 Butterfly sightings</a:t>
            </a:r>
          </a:p>
          <a:p>
            <a:endParaRPr lang="en-US" sz="2000" dirty="0">
              <a:solidFill>
                <a:schemeClr val="bg1"/>
              </a:solidFill>
              <a:latin typeface="Verdana" pitchFamily="34" charset="0"/>
              <a:ea typeface="Verdana" pitchFamily="34" charset="0"/>
              <a:cs typeface="Verdana" pitchFamily="34" charset="0"/>
            </a:endParaRPr>
          </a:p>
          <a:p>
            <a:r>
              <a:rPr lang="en-US" sz="2000" dirty="0">
                <a:solidFill>
                  <a:schemeClr val="bg1"/>
                </a:solidFill>
                <a:latin typeface="Verdana" pitchFamily="34" charset="0"/>
                <a:ea typeface="Verdana" pitchFamily="34" charset="0"/>
                <a:cs typeface="Verdana" pitchFamily="34" charset="0"/>
              </a:rPr>
              <a:t>&gt;2500 Nautical Miles traveled</a:t>
            </a:r>
          </a:p>
          <a:p>
            <a:r>
              <a:rPr lang="en-US" sz="2000" dirty="0" smtClean="0">
                <a:solidFill>
                  <a:schemeClr val="bg1"/>
                </a:solidFill>
                <a:latin typeface="Verdana" pitchFamily="34" charset="0"/>
                <a:ea typeface="Verdana" pitchFamily="34" charset="0"/>
                <a:cs typeface="Verdana" pitchFamily="34" charset="0"/>
              </a:rPr>
              <a:t>44 </a:t>
            </a:r>
            <a:r>
              <a:rPr lang="en-US" sz="2000" dirty="0">
                <a:solidFill>
                  <a:schemeClr val="bg1"/>
                </a:solidFill>
                <a:latin typeface="Verdana" pitchFamily="34" charset="0"/>
                <a:ea typeface="Verdana" pitchFamily="34" charset="0"/>
                <a:cs typeface="Verdana" pitchFamily="34" charset="0"/>
              </a:rPr>
              <a:t>Survey/Whale Watch </a:t>
            </a:r>
            <a:r>
              <a:rPr lang="en-US" sz="2000" dirty="0" smtClean="0">
                <a:solidFill>
                  <a:schemeClr val="bg1"/>
                </a:solidFill>
                <a:latin typeface="Verdana" pitchFamily="34" charset="0"/>
                <a:ea typeface="Verdana" pitchFamily="34" charset="0"/>
                <a:cs typeface="Verdana" pitchFamily="34" charset="0"/>
              </a:rPr>
              <a:t>trips</a:t>
            </a:r>
            <a:endParaRPr lang="en-US" sz="2000" dirty="0">
              <a:solidFill>
                <a:schemeClr val="bg1"/>
              </a:solidFill>
              <a:latin typeface="Verdana" pitchFamily="34" charset="0"/>
              <a:ea typeface="Verdana" pitchFamily="34" charset="0"/>
              <a:cs typeface="Verdana" pitchFamily="34" charset="0"/>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1536" y="1190625"/>
            <a:ext cx="4239494" cy="548640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8071" y="1190625"/>
            <a:ext cx="4239494" cy="5486400"/>
          </a:xfrm>
          <a:prstGeom prst="rect">
            <a:avLst/>
          </a:prstGeom>
        </p:spPr>
      </p:pic>
    </p:spTree>
    <p:extLst>
      <p:ext uri="{BB962C8B-B14F-4D97-AF65-F5344CB8AC3E}">
        <p14:creationId xmlns:p14="http://schemas.microsoft.com/office/powerpoint/2010/main" val="26839277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538D"/>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225824" y="2010776"/>
            <a:ext cx="2674090" cy="3649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6950" y="1288015"/>
            <a:ext cx="4239491" cy="54864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24400" y="1286878"/>
            <a:ext cx="4239494" cy="5486400"/>
          </a:xfrm>
          <a:prstGeom prst="rect">
            <a:avLst/>
          </a:prstGeom>
        </p:spPr>
      </p:pic>
      <p:pic>
        <p:nvPicPr>
          <p:cNvPr id="1536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32888"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bwMode="auto">
          <a:xfrm>
            <a:off x="1219200" y="6472646"/>
            <a:ext cx="685800" cy="76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endParaRPr>
          </a:p>
        </p:txBody>
      </p:sp>
      <p:sp>
        <p:nvSpPr>
          <p:cNvPr id="7" name="Rectangle 6"/>
          <p:cNvSpPr/>
          <p:nvPr/>
        </p:nvSpPr>
        <p:spPr bwMode="auto">
          <a:xfrm>
            <a:off x="5562600" y="6470470"/>
            <a:ext cx="685800" cy="76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endParaRPr>
          </a:p>
        </p:txBody>
      </p:sp>
      <p:sp>
        <p:nvSpPr>
          <p:cNvPr id="8" name="TextBox 7"/>
          <p:cNvSpPr txBox="1"/>
          <p:nvPr/>
        </p:nvSpPr>
        <p:spPr>
          <a:xfrm>
            <a:off x="762000" y="1641444"/>
            <a:ext cx="1309974" cy="338554"/>
          </a:xfrm>
          <a:prstGeom prst="rect">
            <a:avLst/>
          </a:prstGeom>
          <a:solidFill>
            <a:schemeClr val="bg1"/>
          </a:solidFill>
        </p:spPr>
        <p:txBody>
          <a:bodyPr wrap="none" rtlCol="0">
            <a:spAutoFit/>
          </a:bodyPr>
          <a:lstStyle/>
          <a:p>
            <a:r>
              <a:rPr lang="en-US" sz="1600" dirty="0" smtClean="0">
                <a:solidFill>
                  <a:srgbClr val="000000"/>
                </a:solidFill>
              </a:rPr>
              <a:t>All Sightings</a:t>
            </a:r>
            <a:endParaRPr lang="en-US" sz="1600" dirty="0">
              <a:solidFill>
                <a:srgbClr val="000000"/>
              </a:solidFill>
            </a:endParaRPr>
          </a:p>
        </p:txBody>
      </p:sp>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24400" y="1276224"/>
            <a:ext cx="4239494" cy="5486400"/>
          </a:xfrm>
          <a:prstGeom prst="rect">
            <a:avLst/>
          </a:prstGeom>
        </p:spPr>
      </p:pic>
      <p:sp>
        <p:nvSpPr>
          <p:cNvPr id="13" name="TextBox 12"/>
          <p:cNvSpPr txBox="1"/>
          <p:nvPr/>
        </p:nvSpPr>
        <p:spPr>
          <a:xfrm>
            <a:off x="5177463" y="1651796"/>
            <a:ext cx="2213022" cy="677108"/>
          </a:xfrm>
          <a:prstGeom prst="rect">
            <a:avLst/>
          </a:prstGeom>
          <a:solidFill>
            <a:schemeClr val="bg1"/>
          </a:solidFill>
        </p:spPr>
        <p:txBody>
          <a:bodyPr wrap="square" rtlCol="0">
            <a:spAutoFit/>
          </a:bodyPr>
          <a:lstStyle/>
          <a:p>
            <a:pPr algn="ctr"/>
            <a:r>
              <a:rPr lang="en-US" sz="1600" dirty="0" smtClean="0">
                <a:solidFill>
                  <a:srgbClr val="000000"/>
                </a:solidFill>
              </a:rPr>
              <a:t>All Sightings</a:t>
            </a:r>
          </a:p>
          <a:p>
            <a:pPr algn="ctr"/>
            <a:r>
              <a:rPr lang="en-US" sz="1100" dirty="0" smtClean="0">
                <a:solidFill>
                  <a:srgbClr val="000000"/>
                </a:solidFill>
              </a:rPr>
              <a:t>not in Association with Fishing Vessels</a:t>
            </a:r>
            <a:endParaRPr lang="en-US" sz="1100" dirty="0">
              <a:solidFill>
                <a:srgbClr val="000000"/>
              </a:solidFill>
            </a:endParaRPr>
          </a:p>
        </p:txBody>
      </p:sp>
    </p:spTree>
    <p:extLst>
      <p:ext uri="{BB962C8B-B14F-4D97-AF65-F5344CB8AC3E}">
        <p14:creationId xmlns:p14="http://schemas.microsoft.com/office/powerpoint/2010/main" val="37961758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538D"/>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1190625"/>
            <a:ext cx="4239494" cy="5486400"/>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95157" y="1190625"/>
            <a:ext cx="4239494" cy="5486400"/>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95157" y="1190625"/>
            <a:ext cx="4239494" cy="5486400"/>
          </a:xfrm>
          <a:prstGeom prst="rect">
            <a:avLst/>
          </a:prstGeom>
        </p:spPr>
      </p:pic>
      <p:pic>
        <p:nvPicPr>
          <p:cNvPr id="1536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32888"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3314581" y="1535668"/>
            <a:ext cx="800219" cy="369332"/>
          </a:xfrm>
          <a:prstGeom prst="rect">
            <a:avLst/>
          </a:prstGeom>
          <a:solidFill>
            <a:schemeClr val="bg1"/>
          </a:solidFill>
        </p:spPr>
        <p:txBody>
          <a:bodyPr wrap="none" rtlCol="0">
            <a:spAutoFit/>
          </a:bodyPr>
          <a:lstStyle/>
          <a:p>
            <a:r>
              <a:rPr lang="en-US" dirty="0" smtClean="0">
                <a:solidFill>
                  <a:srgbClr val="000000"/>
                </a:solidFill>
              </a:rPr>
              <a:t>Flying</a:t>
            </a:r>
            <a:endParaRPr lang="en-US" dirty="0">
              <a:solidFill>
                <a:srgbClr val="000000"/>
              </a:solidFill>
            </a:endParaRPr>
          </a:p>
        </p:txBody>
      </p:sp>
      <p:sp>
        <p:nvSpPr>
          <p:cNvPr id="10" name="TextBox 9"/>
          <p:cNvSpPr txBox="1"/>
          <p:nvPr/>
        </p:nvSpPr>
        <p:spPr>
          <a:xfrm>
            <a:off x="7860933" y="1525733"/>
            <a:ext cx="825867" cy="369332"/>
          </a:xfrm>
          <a:prstGeom prst="rect">
            <a:avLst/>
          </a:prstGeom>
          <a:solidFill>
            <a:schemeClr val="bg1"/>
          </a:solidFill>
        </p:spPr>
        <p:txBody>
          <a:bodyPr wrap="none" rtlCol="0">
            <a:spAutoFit/>
          </a:bodyPr>
          <a:lstStyle/>
          <a:p>
            <a:r>
              <a:rPr lang="en-US" dirty="0" smtClean="0">
                <a:solidFill>
                  <a:srgbClr val="000000"/>
                </a:solidFill>
              </a:rPr>
              <a:t>Sitting</a:t>
            </a:r>
            <a:endParaRPr lang="en-US" dirty="0">
              <a:solidFill>
                <a:srgbClr val="000000"/>
              </a:solidFill>
            </a:endParaRPr>
          </a:p>
        </p:txBody>
      </p:sp>
    </p:spTree>
    <p:extLst>
      <p:ext uri="{BB962C8B-B14F-4D97-AF65-F5344CB8AC3E}">
        <p14:creationId xmlns:p14="http://schemas.microsoft.com/office/powerpoint/2010/main" val="191591089"/>
      </p:ext>
    </p:extLst>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9016</TotalTime>
  <Words>2661</Words>
  <Application>Microsoft Office PowerPoint</Application>
  <PresentationFormat>On-screen Show (4:3)</PresentationFormat>
  <Paragraphs>248</Paragraphs>
  <Slides>27</Slides>
  <Notes>25</Notes>
  <HiddenSlides>0</HiddenSlides>
  <MMClips>0</MMClips>
  <ScaleCrop>false</ScaleCrop>
  <HeadingPairs>
    <vt:vector size="4" baseType="variant">
      <vt:variant>
        <vt:lpstr>Theme</vt:lpstr>
      </vt:variant>
      <vt:variant>
        <vt:i4>2</vt:i4>
      </vt:variant>
      <vt:variant>
        <vt:lpstr>Slide Titles</vt:lpstr>
      </vt:variant>
      <vt:variant>
        <vt:i4>27</vt:i4>
      </vt:variant>
    </vt:vector>
  </HeadingPairs>
  <TitlesOfParts>
    <vt:vector size="29" baseType="lpstr">
      <vt:lpstr>Blank Presentation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t:lpstr>
      <vt:lpstr>`</vt:lpstr>
      <vt:lpstr>PowerPoint Presentation</vt:lpstr>
      <vt:lpstr>PowerPoint Presentation</vt:lpstr>
      <vt:lpstr>PowerPoint Presentation</vt:lpstr>
      <vt:lpstr>`</vt:lpstr>
      <vt:lpstr>`</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Naeem</dc:creator>
  <cp:lastModifiedBy>Olkin, Michael</cp:lastModifiedBy>
  <cp:revision>162</cp:revision>
  <dcterms:created xsi:type="dcterms:W3CDTF">2013-03-06T14:18:29Z</dcterms:created>
  <dcterms:modified xsi:type="dcterms:W3CDTF">2013-05-29T14:02:18Z</dcterms:modified>
</cp:coreProperties>
</file>