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 id="2147483794" r:id="rId2"/>
  </p:sldMasterIdLst>
  <p:notesMasterIdLst>
    <p:notesMasterId r:id="rId40"/>
  </p:notesMasterIdLst>
  <p:handoutMasterIdLst>
    <p:handoutMasterId r:id="rId41"/>
  </p:handoutMasterIdLst>
  <p:sldIdLst>
    <p:sldId id="474" r:id="rId3"/>
    <p:sldId id="524" r:id="rId4"/>
    <p:sldId id="540" r:id="rId5"/>
    <p:sldId id="561" r:id="rId6"/>
    <p:sldId id="555" r:id="rId7"/>
    <p:sldId id="523" r:id="rId8"/>
    <p:sldId id="548" r:id="rId9"/>
    <p:sldId id="528" r:id="rId10"/>
    <p:sldId id="526" r:id="rId11"/>
    <p:sldId id="549" r:id="rId12"/>
    <p:sldId id="525" r:id="rId13"/>
    <p:sldId id="543" r:id="rId14"/>
    <p:sldId id="532" r:id="rId15"/>
    <p:sldId id="527" r:id="rId16"/>
    <p:sldId id="547" r:id="rId17"/>
    <p:sldId id="538" r:id="rId18"/>
    <p:sldId id="529" r:id="rId19"/>
    <p:sldId id="530" r:id="rId20"/>
    <p:sldId id="531" r:id="rId21"/>
    <p:sldId id="534" r:id="rId22"/>
    <p:sldId id="562" r:id="rId23"/>
    <p:sldId id="535" r:id="rId24"/>
    <p:sldId id="542" r:id="rId25"/>
    <p:sldId id="541" r:id="rId26"/>
    <p:sldId id="537" r:id="rId27"/>
    <p:sldId id="536" r:id="rId28"/>
    <p:sldId id="533" r:id="rId29"/>
    <p:sldId id="551" r:id="rId30"/>
    <p:sldId id="550" r:id="rId31"/>
    <p:sldId id="544" r:id="rId32"/>
    <p:sldId id="559" r:id="rId33"/>
    <p:sldId id="560" r:id="rId34"/>
    <p:sldId id="557" r:id="rId35"/>
    <p:sldId id="558" r:id="rId36"/>
    <p:sldId id="552" r:id="rId37"/>
    <p:sldId id="556" r:id="rId38"/>
    <p:sldId id="553" r:id="rId39"/>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50D"/>
    <a:srgbClr val="FF9966"/>
    <a:srgbClr val="FF6600"/>
    <a:srgbClr val="FF5050"/>
    <a:srgbClr val="FF0066"/>
    <a:srgbClr val="CCFF66"/>
    <a:srgbClr val="FFCC66"/>
    <a:srgbClr val="000000"/>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79856" autoAdjust="0"/>
  </p:normalViewPr>
  <p:slideViewPr>
    <p:cSldViewPr>
      <p:cViewPr varScale="1">
        <p:scale>
          <a:sx n="54" d="100"/>
          <a:sy n="54" d="100"/>
        </p:scale>
        <p:origin x="-960" y="-96"/>
      </p:cViewPr>
      <p:guideLst>
        <p:guide orient="horz" pos="2160"/>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6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defRPr sz="1200" smtClean="0"/>
            </a:lvl1pPr>
          </a:lstStyle>
          <a:p>
            <a:pPr>
              <a:defRPr/>
            </a:pPr>
            <a:endParaRPr lang="en-US"/>
          </a:p>
        </p:txBody>
      </p:sp>
      <p:sp>
        <p:nvSpPr>
          <p:cNvPr id="121859" name="Rectangle 3"/>
          <p:cNvSpPr>
            <a:spLocks noGrp="1" noChangeArrowheads="1"/>
          </p:cNvSpPr>
          <p:nvPr>
            <p:ph type="dt" sz="quarter" idx="1"/>
          </p:nvPr>
        </p:nvSpPr>
        <p:spPr bwMode="auto">
          <a:xfrm>
            <a:off x="3971292" y="0"/>
            <a:ext cx="3037523" cy="464662"/>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r">
              <a:defRPr sz="1200" smtClean="0"/>
            </a:lvl1pPr>
          </a:lstStyle>
          <a:p>
            <a:pPr>
              <a:defRPr/>
            </a:pPr>
            <a:fld id="{9EF69F1B-E4FA-4F2D-A0D6-3F3466E42852}" type="datetimeFigureOut">
              <a:rPr lang="en-US"/>
              <a:pPr>
                <a:defRPr/>
              </a:pPr>
              <a:t>5/21/2012</a:t>
            </a:fld>
            <a:endParaRPr lang="en-US"/>
          </a:p>
        </p:txBody>
      </p:sp>
      <p:sp>
        <p:nvSpPr>
          <p:cNvPr id="121860" name="Rectangle 4"/>
          <p:cNvSpPr>
            <a:spLocks noGrp="1" noChangeArrowheads="1"/>
          </p:cNvSpPr>
          <p:nvPr>
            <p:ph type="ftr" sz="quarter" idx="2"/>
          </p:nvPr>
        </p:nvSpPr>
        <p:spPr bwMode="auto">
          <a:xfrm>
            <a:off x="0" y="8830153"/>
            <a:ext cx="3037523" cy="464662"/>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defRPr sz="1200" smtClean="0"/>
            </a:lvl1pPr>
          </a:lstStyle>
          <a:p>
            <a:pPr>
              <a:defRPr/>
            </a:pPr>
            <a:endParaRPr lang="en-US"/>
          </a:p>
        </p:txBody>
      </p:sp>
      <p:sp>
        <p:nvSpPr>
          <p:cNvPr id="121861" name="Rectangle 5"/>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r">
              <a:defRPr sz="1200" smtClean="0"/>
            </a:lvl1pPr>
          </a:lstStyle>
          <a:p>
            <a:pPr>
              <a:defRPr/>
            </a:pPr>
            <a:fld id="{5EB71B1D-9935-4A82-A07F-9E8CABEC19C2}" type="slidenum">
              <a:rPr lang="en-US"/>
              <a:pPr>
                <a:defRPr/>
              </a:pPr>
              <a:t>‹#›</a:t>
            </a:fld>
            <a:endParaRPr lang="en-US"/>
          </a:p>
        </p:txBody>
      </p:sp>
    </p:spTree>
    <p:extLst>
      <p:ext uri="{BB962C8B-B14F-4D97-AF65-F5344CB8AC3E}">
        <p14:creationId xmlns:p14="http://schemas.microsoft.com/office/powerpoint/2010/main" val="290300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7523" cy="466247"/>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defTabSz="930745">
              <a:defRPr sz="1200" b="0" smtClean="0"/>
            </a:lvl1pPr>
          </a:lstStyle>
          <a:p>
            <a:pPr>
              <a:defRPr/>
            </a:pPr>
            <a:endParaRPr lang="en-US"/>
          </a:p>
        </p:txBody>
      </p:sp>
      <p:sp>
        <p:nvSpPr>
          <p:cNvPr id="3075" name="Rectangle 3"/>
          <p:cNvSpPr>
            <a:spLocks noGrp="1" noChangeArrowheads="1"/>
          </p:cNvSpPr>
          <p:nvPr>
            <p:ph type="dt" idx="1"/>
          </p:nvPr>
        </p:nvSpPr>
        <p:spPr bwMode="auto">
          <a:xfrm>
            <a:off x="3971292" y="1"/>
            <a:ext cx="3037523" cy="466247"/>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lvl1pPr algn="r" defTabSz="930745">
              <a:defRPr sz="1200" b="0" smtClean="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0723" y="4416663"/>
            <a:ext cx="5608954" cy="4183539"/>
          </a:xfrm>
          <a:prstGeom prst="rect">
            <a:avLst/>
          </a:prstGeom>
          <a:noFill/>
          <a:ln w="9525">
            <a:noFill/>
            <a:miter lim="800000"/>
            <a:headEnd/>
            <a:tailEnd/>
          </a:ln>
        </p:spPr>
        <p:txBody>
          <a:bodyPr vert="horz" wrap="square" lIns="93162" tIns="46581" rIns="93162"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8568"/>
            <a:ext cx="3037523" cy="466247"/>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defTabSz="930745">
              <a:defRPr sz="1200" b="0" smtClean="0"/>
            </a:lvl1pPr>
          </a:lstStyle>
          <a:p>
            <a:pPr>
              <a:defRPr/>
            </a:pPr>
            <a:endParaRPr lang="en-US"/>
          </a:p>
        </p:txBody>
      </p:sp>
      <p:sp>
        <p:nvSpPr>
          <p:cNvPr id="3079" name="Rectangle 7"/>
          <p:cNvSpPr>
            <a:spLocks noGrp="1" noChangeArrowheads="1"/>
          </p:cNvSpPr>
          <p:nvPr>
            <p:ph type="sldNum" sz="quarter" idx="5"/>
          </p:nvPr>
        </p:nvSpPr>
        <p:spPr bwMode="auto">
          <a:xfrm>
            <a:off x="3971292" y="8828568"/>
            <a:ext cx="3037523" cy="466247"/>
          </a:xfrm>
          <a:prstGeom prst="rect">
            <a:avLst/>
          </a:prstGeom>
          <a:noFill/>
          <a:ln w="9525">
            <a:noFill/>
            <a:miter lim="800000"/>
            <a:headEnd/>
            <a:tailEnd/>
          </a:ln>
        </p:spPr>
        <p:txBody>
          <a:bodyPr vert="horz" wrap="square" lIns="93162" tIns="46581" rIns="93162" bIns="46581" numCol="1" anchor="b" anchorCtr="0" compatLnSpc="1">
            <a:prstTxWarp prst="textNoShape">
              <a:avLst/>
            </a:prstTxWarp>
          </a:bodyPr>
          <a:lstStyle>
            <a:lvl1pPr algn="r" defTabSz="930745">
              <a:defRPr sz="1200" b="0" smtClean="0"/>
            </a:lvl1pPr>
          </a:lstStyle>
          <a:p>
            <a:pPr>
              <a:defRPr/>
            </a:pPr>
            <a:fld id="{C8CAFADA-4BB3-43F9-A5D2-690768502320}" type="slidenum">
              <a:rPr lang="en-US"/>
              <a:pPr>
                <a:defRPr/>
              </a:pPr>
              <a:t>‹#›</a:t>
            </a:fld>
            <a:endParaRPr lang="en-US"/>
          </a:p>
        </p:txBody>
      </p:sp>
    </p:spTree>
    <p:extLst>
      <p:ext uri="{BB962C8B-B14F-4D97-AF65-F5344CB8AC3E}">
        <p14:creationId xmlns:p14="http://schemas.microsoft.com/office/powerpoint/2010/main" val="26671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assbroadband.org/Network/MBIprogresstracker.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assbroadband.org/Network/MBIprogresstracker.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assbroadband.org/Network/MBIprogresstracker.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dirty="0" smtClean="0"/>
              <a:t>Data for Cost Analysis script</a:t>
            </a:r>
          </a:p>
          <a:p>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10</a:t>
            </a:fld>
            <a:endParaRPr lang="en-US"/>
          </a:p>
        </p:txBody>
      </p:sp>
    </p:spTree>
    <p:extLst>
      <p:ext uri="{BB962C8B-B14F-4D97-AF65-F5344CB8AC3E}">
        <p14:creationId xmlns:p14="http://schemas.microsoft.com/office/powerpoint/2010/main" val="241926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dirty="0" smtClean="0"/>
              <a:t>Data for Cost Analysis script</a:t>
            </a:r>
          </a:p>
          <a:p>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11</a:t>
            </a:fld>
            <a:endParaRPr lang="en-US"/>
          </a:p>
        </p:txBody>
      </p:sp>
    </p:spTree>
    <p:extLst>
      <p:ext uri="{BB962C8B-B14F-4D97-AF65-F5344CB8AC3E}">
        <p14:creationId xmlns:p14="http://schemas.microsoft.com/office/powerpoint/2010/main" val="241926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13</a:t>
            </a:fld>
            <a:endParaRPr lang="en-US"/>
          </a:p>
        </p:txBody>
      </p:sp>
    </p:spTree>
    <p:extLst>
      <p:ext uri="{BB962C8B-B14F-4D97-AF65-F5344CB8AC3E}">
        <p14:creationId xmlns:p14="http://schemas.microsoft.com/office/powerpoint/2010/main" val="2166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14</a:t>
            </a:fld>
            <a:endParaRPr lang="en-US"/>
          </a:p>
        </p:txBody>
      </p:sp>
    </p:spTree>
    <p:extLst>
      <p:ext uri="{BB962C8B-B14F-4D97-AF65-F5344CB8AC3E}">
        <p14:creationId xmlns:p14="http://schemas.microsoft.com/office/powerpoint/2010/main" val="291350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15</a:t>
            </a:fld>
            <a:endParaRPr lang="en-US"/>
          </a:p>
        </p:txBody>
      </p:sp>
    </p:spTree>
    <p:extLst>
      <p:ext uri="{BB962C8B-B14F-4D97-AF65-F5344CB8AC3E}">
        <p14:creationId xmlns:p14="http://schemas.microsoft.com/office/powerpoint/2010/main" val="211404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fields= </a:t>
            </a:r>
            <a:r>
              <a:rPr lang="en-US" dirty="0" err="1"/>
              <a:t>arcpy.ListFields</a:t>
            </a:r>
            <a:r>
              <a:rPr lang="en-US" dirty="0"/>
              <a:t>(</a:t>
            </a:r>
            <a:r>
              <a:rPr lang="en-US" dirty="0" err="1"/>
              <a:t>changeLogTblParam</a:t>
            </a:r>
            <a:r>
              <a:rPr lang="en-US" dirty="0"/>
              <a:t>) # Get the fields from the input</a:t>
            </a:r>
          </a:p>
          <a:p>
            <a:r>
              <a:rPr lang="en-US" dirty="0"/>
              <a:t>    </a:t>
            </a:r>
            <a:r>
              <a:rPr lang="en-US" dirty="0" err="1"/>
              <a:t>fieldinfo</a:t>
            </a:r>
            <a:r>
              <a:rPr lang="en-US" dirty="0"/>
              <a:t> = </a:t>
            </a:r>
            <a:r>
              <a:rPr lang="en-US" dirty="0" err="1"/>
              <a:t>arcpy.FieldInfo</a:t>
            </a:r>
            <a:r>
              <a:rPr lang="en-US" dirty="0"/>
              <a:t>() # Create a </a:t>
            </a:r>
            <a:r>
              <a:rPr lang="en-US" dirty="0" err="1"/>
              <a:t>fieldinfo</a:t>
            </a:r>
            <a:r>
              <a:rPr lang="en-US" dirty="0"/>
              <a:t> object</a:t>
            </a:r>
          </a:p>
          <a:p>
            <a:r>
              <a:rPr lang="en-US" dirty="0"/>
              <a:t>    # These are the fields that are needed for the export:</a:t>
            </a:r>
          </a:p>
          <a:p>
            <a:r>
              <a:rPr lang="en-US" dirty="0"/>
              <a:t>    # </a:t>
            </a:r>
            <a:r>
              <a:rPr lang="en-US" dirty="0" err="1"/>
              <a:t>DateChange</a:t>
            </a:r>
            <a:r>
              <a:rPr lang="en-US" dirty="0"/>
              <a:t>, Requestor, Action, ID, Comments    </a:t>
            </a:r>
          </a:p>
          <a:p>
            <a:r>
              <a:rPr lang="en-US" dirty="0"/>
              <a:t>    for field in fields: # Iterate through the fields and set them to </a:t>
            </a:r>
            <a:r>
              <a:rPr lang="en-US" dirty="0" err="1"/>
              <a:t>fieldinfo</a:t>
            </a:r>
            <a:endParaRPr lang="en-US" dirty="0"/>
          </a:p>
          <a:p>
            <a:r>
              <a:rPr lang="en-US" dirty="0"/>
              <a:t>        if field.name == '</a:t>
            </a:r>
            <a:r>
              <a:rPr lang="en-US" dirty="0" err="1"/>
              <a:t>DateReques</a:t>
            </a:r>
            <a:r>
              <a:rPr lang="en-US" dirty="0"/>
              <a:t>':</a:t>
            </a:r>
          </a:p>
          <a:p>
            <a:r>
              <a:rPr lang="en-US" dirty="0"/>
              <a:t>            </a:t>
            </a:r>
            <a:r>
              <a:rPr lang="en-US" dirty="0" err="1"/>
              <a:t>fieldinfo.addField</a:t>
            </a:r>
            <a:r>
              <a:rPr lang="en-US" dirty="0"/>
              <a:t>(field.name, field.name, 'HIDDEN', '')            </a:t>
            </a:r>
          </a:p>
          <a:p>
            <a:r>
              <a:rPr lang="en-US" dirty="0"/>
              <a:t>        </a:t>
            </a:r>
            <a:r>
              <a:rPr lang="en-US" dirty="0" err="1"/>
              <a:t>elif</a:t>
            </a:r>
            <a:r>
              <a:rPr lang="en-US" dirty="0"/>
              <a:t> field.name == '</a:t>
            </a:r>
            <a:r>
              <a:rPr lang="en-US" dirty="0" err="1"/>
              <a:t>DateChange</a:t>
            </a:r>
            <a:r>
              <a:rPr lang="en-US" dirty="0"/>
              <a:t>':</a:t>
            </a:r>
          </a:p>
          <a:p>
            <a:r>
              <a:rPr lang="en-US" dirty="0"/>
              <a:t>            </a:t>
            </a:r>
            <a:r>
              <a:rPr lang="en-US" dirty="0" err="1"/>
              <a:t>fieldinfo.addField</a:t>
            </a:r>
            <a:r>
              <a:rPr lang="en-US" dirty="0"/>
              <a:t>(field.name, field.name, 'VISIBLE', '')</a:t>
            </a:r>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16</a:t>
            </a:fld>
            <a:endParaRPr lang="en-US"/>
          </a:p>
        </p:txBody>
      </p:sp>
    </p:spTree>
    <p:extLst>
      <p:ext uri="{BB962C8B-B14F-4D97-AF65-F5344CB8AC3E}">
        <p14:creationId xmlns:p14="http://schemas.microsoft.com/office/powerpoint/2010/main" val="30818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17</a:t>
            </a:fld>
            <a:endParaRPr lang="en-US"/>
          </a:p>
        </p:txBody>
      </p:sp>
    </p:spTree>
    <p:extLst>
      <p:ext uri="{BB962C8B-B14F-4D97-AF65-F5344CB8AC3E}">
        <p14:creationId xmlns:p14="http://schemas.microsoft.com/office/powerpoint/2010/main" val="105271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AddField_management</a:t>
            </a:r>
            <a:r>
              <a:rPr lang="en-US" dirty="0"/>
              <a:t>(</a:t>
            </a:r>
            <a:r>
              <a:rPr lang="en-US" dirty="0" err="1"/>
              <a:t>in_table</a:t>
            </a:r>
            <a:r>
              <a:rPr lang="en-US" dirty="0"/>
              <a:t>, </a:t>
            </a:r>
            <a:r>
              <a:rPr lang="en-US" dirty="0" err="1"/>
              <a:t>field_name</a:t>
            </a:r>
            <a:r>
              <a:rPr lang="en-US" dirty="0"/>
              <a:t>, </a:t>
            </a:r>
            <a:r>
              <a:rPr lang="en-US" dirty="0" err="1"/>
              <a:t>field_type</a:t>
            </a:r>
            <a:r>
              <a:rPr lang="en-US" dirty="0"/>
              <a:t>, {</a:t>
            </a:r>
            <a:r>
              <a:rPr lang="en-US" dirty="0" err="1"/>
              <a:t>field_precision</a:t>
            </a:r>
            <a:r>
              <a:rPr lang="en-US" dirty="0"/>
              <a:t>}, {</a:t>
            </a:r>
            <a:r>
              <a:rPr lang="en-US" dirty="0" err="1"/>
              <a:t>field_scale</a:t>
            </a:r>
            <a:r>
              <a:rPr lang="en-US" dirty="0"/>
              <a:t>}, {</a:t>
            </a:r>
            <a:r>
              <a:rPr lang="en-US" dirty="0" err="1"/>
              <a:t>field_length</a:t>
            </a:r>
            <a:r>
              <a:rPr lang="en-US" dirty="0"/>
              <a:t>}, {</a:t>
            </a:r>
            <a:r>
              <a:rPr lang="en-US" dirty="0" err="1"/>
              <a:t>field_alias</a:t>
            </a:r>
            <a:r>
              <a:rPr lang="en-US" dirty="0"/>
              <a:t>}, {</a:t>
            </a:r>
            <a:r>
              <a:rPr lang="en-US" dirty="0" err="1"/>
              <a:t>field_is_nullable</a:t>
            </a:r>
            <a:r>
              <a:rPr lang="en-US" dirty="0"/>
              <a:t>}, {</a:t>
            </a:r>
            <a:r>
              <a:rPr lang="en-US" dirty="0" err="1"/>
              <a:t>field_is_required</a:t>
            </a:r>
            <a:r>
              <a:rPr lang="en-US" dirty="0"/>
              <a:t>}, {</a:t>
            </a:r>
            <a:r>
              <a:rPr lang="en-US" dirty="0" err="1"/>
              <a:t>field_domain</a:t>
            </a:r>
            <a:r>
              <a:rPr lang="en-US" dirty="0"/>
              <a:t>})</a:t>
            </a:r>
          </a:p>
          <a:p>
            <a:r>
              <a:rPr lang="en-US" dirty="0"/>
              <a:t> Adds a new field to a table or the table of a feature class, feature layer,</a:t>
            </a:r>
          </a:p>
          <a:p>
            <a:r>
              <a:rPr lang="en-US" dirty="0"/>
              <a:t>raster catalog, and/or </a:t>
            </a:r>
            <a:r>
              <a:rPr lang="en-US" dirty="0" err="1"/>
              <a:t>rasters</a:t>
            </a:r>
            <a:r>
              <a:rPr lang="en-US" dirty="0"/>
              <a:t> with attribute tables.</a:t>
            </a:r>
          </a:p>
          <a:p>
            <a:endParaRPr lang="en-US" dirty="0"/>
          </a:p>
          <a:p>
            <a:r>
              <a:rPr lang="en-US" dirty="0"/>
              <a:t>     INPUTS:</a:t>
            </a:r>
          </a:p>
          <a:p>
            <a:r>
              <a:rPr lang="en-US" dirty="0"/>
              <a:t>      </a:t>
            </a:r>
            <a:r>
              <a:rPr lang="en-US" dirty="0" err="1"/>
              <a:t>in_table</a:t>
            </a:r>
            <a:r>
              <a:rPr lang="en-US" dirty="0"/>
              <a:t> (Table View or Raster Layer or Raster Catalog Layer or Mosaic Layer):</a:t>
            </a:r>
          </a:p>
          <a:p>
            <a:r>
              <a:rPr lang="en-US" dirty="0"/>
              <a:t>  The input table to which the specified field will be added. The field will be added to the existing input table and will not create a new output </a:t>
            </a:r>
            <a:r>
              <a:rPr lang="en-US" dirty="0" err="1"/>
              <a:t>table.Fields</a:t>
            </a:r>
            <a:r>
              <a:rPr lang="en-US" dirty="0"/>
              <a:t> can be added to feature classes of </a:t>
            </a:r>
            <a:r>
              <a:rPr lang="en-US" dirty="0" err="1"/>
              <a:t>ArcSDE</a:t>
            </a:r>
            <a:r>
              <a:rPr lang="en-US" dirty="0"/>
              <a:t>, file or personal </a:t>
            </a:r>
            <a:r>
              <a:rPr lang="en-US" dirty="0" err="1"/>
              <a:t>geodatabases</a:t>
            </a:r>
            <a:r>
              <a:rPr lang="en-US" dirty="0"/>
              <a:t>, </a:t>
            </a:r>
            <a:r>
              <a:rPr lang="en-US" dirty="0" err="1"/>
              <a:t>coverages</a:t>
            </a:r>
            <a:r>
              <a:rPr lang="en-US" dirty="0"/>
              <a:t>, </a:t>
            </a:r>
            <a:r>
              <a:rPr lang="en-US" dirty="0" err="1"/>
              <a:t>shapefiles</a:t>
            </a:r>
            <a:r>
              <a:rPr lang="en-US" dirty="0"/>
              <a:t>, raster catalogs, stand-alone tables, </a:t>
            </a:r>
            <a:r>
              <a:rPr lang="en-US" dirty="0" err="1"/>
              <a:t>rasters</a:t>
            </a:r>
            <a:r>
              <a:rPr lang="en-US" dirty="0"/>
              <a:t> with attribute tables, and/or layers.</a:t>
            </a:r>
          </a:p>
          <a:p>
            <a:r>
              <a:rPr lang="en-US" dirty="0"/>
              <a:t>      </a:t>
            </a:r>
            <a:r>
              <a:rPr lang="en-US" dirty="0" err="1"/>
              <a:t>field_name</a:t>
            </a:r>
            <a:r>
              <a:rPr lang="en-US" dirty="0"/>
              <a:t> (String):</a:t>
            </a:r>
          </a:p>
          <a:p>
            <a:r>
              <a:rPr lang="en-US" dirty="0"/>
              <a:t>  The name of the field that will be added to the Input Table.</a:t>
            </a:r>
          </a:p>
          <a:p>
            <a:r>
              <a:rPr lang="en-US" dirty="0"/>
              <a:t>      </a:t>
            </a:r>
            <a:r>
              <a:rPr lang="en-US" dirty="0" err="1"/>
              <a:t>field_type</a:t>
            </a:r>
            <a:r>
              <a:rPr lang="en-US" dirty="0"/>
              <a:t> (String):</a:t>
            </a:r>
          </a:p>
          <a:p>
            <a:r>
              <a:rPr lang="en-US" dirty="0"/>
              <a:t>  The field type used in the creation of the new field.</a:t>
            </a:r>
          </a:p>
          <a:p>
            <a:endParaRPr lang="en-US" dirty="0"/>
          </a:p>
          <a:p>
            <a:r>
              <a:rPr lang="en-US" dirty="0"/>
              <a:t>  * TEXT—Names or other textual qualities.</a:t>
            </a:r>
          </a:p>
          <a:p>
            <a:endParaRPr lang="en-US" dirty="0"/>
          </a:p>
          <a:p>
            <a:r>
              <a:rPr lang="en-US" dirty="0"/>
              <a:t>  * FLOAT—Numeric values with fractional values within a specific range.</a:t>
            </a:r>
          </a:p>
          <a:p>
            <a:endParaRPr lang="en-US" dirty="0"/>
          </a:p>
          <a:p>
            <a:r>
              <a:rPr lang="en-US" dirty="0"/>
              <a:t>  * DOUBLE—Numeric values with fractional values within a specific range.</a:t>
            </a:r>
          </a:p>
          <a:p>
            <a:endParaRPr lang="en-US" dirty="0"/>
          </a:p>
          <a:p>
            <a:r>
              <a:rPr lang="en-US" dirty="0"/>
              <a:t>  * SHORT—Numeric values without fractional values within a specific range; coded values.</a:t>
            </a:r>
          </a:p>
          <a:p>
            <a:endParaRPr lang="en-US" dirty="0"/>
          </a:p>
          <a:p>
            <a:r>
              <a:rPr lang="en-US" dirty="0"/>
              <a:t>  * LONG—Numeric values without fractional values within a specific range.</a:t>
            </a:r>
          </a:p>
          <a:p>
            <a:endParaRPr lang="en-US" dirty="0"/>
          </a:p>
          <a:p>
            <a:r>
              <a:rPr lang="en-US" dirty="0"/>
              <a:t>  * DATE—Date and/or Time.</a:t>
            </a:r>
          </a:p>
          <a:p>
            <a:endParaRPr lang="en-US" dirty="0"/>
          </a:p>
          <a:p>
            <a:r>
              <a:rPr lang="en-US" dirty="0"/>
              <a:t>  * BLOB—Images or other multimedia.</a:t>
            </a:r>
          </a:p>
          <a:p>
            <a:endParaRPr lang="en-US" dirty="0"/>
          </a:p>
          <a:p>
            <a:r>
              <a:rPr lang="en-US" dirty="0"/>
              <a:t>  * RASTER—Raster images.</a:t>
            </a:r>
          </a:p>
          <a:p>
            <a:endParaRPr lang="en-US" dirty="0"/>
          </a:p>
          <a:p>
            <a:r>
              <a:rPr lang="en-US" dirty="0"/>
              <a:t>  * GUID—GUID values</a:t>
            </a:r>
          </a:p>
          <a:p>
            <a:r>
              <a:rPr lang="en-US" dirty="0"/>
              <a:t>      </a:t>
            </a:r>
            <a:r>
              <a:rPr lang="en-US" dirty="0" err="1"/>
              <a:t>field_precision</a:t>
            </a:r>
            <a:r>
              <a:rPr lang="en-US" dirty="0"/>
              <a:t> {Long}:</a:t>
            </a:r>
          </a:p>
          <a:p>
            <a:r>
              <a:rPr lang="en-US" dirty="0"/>
              <a:t>  Describes the number of digits that can be stored in the field. All digits are counted no matter what side of the decimal they are </a:t>
            </a:r>
            <a:r>
              <a:rPr lang="en-US" dirty="0" err="1"/>
              <a:t>on.If</a:t>
            </a:r>
            <a:r>
              <a:rPr lang="en-US" dirty="0"/>
              <a:t> the input table is a personal or file </a:t>
            </a:r>
            <a:r>
              <a:rPr lang="en-US" dirty="0" err="1"/>
              <a:t>geodatabase</a:t>
            </a:r>
            <a:r>
              <a:rPr lang="en-US" dirty="0"/>
              <a:t> the field precision value will be ignored.</a:t>
            </a:r>
          </a:p>
          <a:p>
            <a:r>
              <a:rPr lang="en-US" dirty="0"/>
              <a:t>      </a:t>
            </a:r>
            <a:r>
              <a:rPr lang="en-US" dirty="0" err="1"/>
              <a:t>field_scale</a:t>
            </a:r>
            <a:r>
              <a:rPr lang="en-US" dirty="0"/>
              <a:t> {Long}:</a:t>
            </a:r>
          </a:p>
          <a:p>
            <a:r>
              <a:rPr lang="en-US" dirty="0"/>
              <a:t>  Sets the number of decimal places stored in a field. This parameter is only used in Float and Double data field </a:t>
            </a:r>
            <a:r>
              <a:rPr lang="en-US" dirty="0" err="1"/>
              <a:t>types.If</a:t>
            </a:r>
            <a:r>
              <a:rPr lang="en-US" dirty="0"/>
              <a:t> the input table is a personal or file </a:t>
            </a:r>
            <a:r>
              <a:rPr lang="en-US" dirty="0" err="1"/>
              <a:t>geodatabase</a:t>
            </a:r>
            <a:r>
              <a:rPr lang="en-US" dirty="0"/>
              <a:t> the field scale value will be ignored.</a:t>
            </a:r>
          </a:p>
          <a:p>
            <a:r>
              <a:rPr lang="en-US" dirty="0"/>
              <a:t>      </a:t>
            </a:r>
            <a:r>
              <a:rPr lang="en-US" dirty="0" err="1"/>
              <a:t>field_length</a:t>
            </a:r>
            <a:r>
              <a:rPr lang="en-US" dirty="0"/>
              <a:t> {Long}:</a:t>
            </a:r>
          </a:p>
          <a:p>
            <a:r>
              <a:rPr lang="en-US" dirty="0"/>
              <a:t>  The length of the field being added. This sets the maximum number of allowable characters for each record of the field. This option is only applicable on fields of type text or blob.</a:t>
            </a:r>
          </a:p>
          <a:p>
            <a:r>
              <a:rPr lang="en-US" dirty="0"/>
              <a:t>      </a:t>
            </a:r>
            <a:r>
              <a:rPr lang="en-US" dirty="0" err="1"/>
              <a:t>field_alias</a:t>
            </a:r>
            <a:r>
              <a:rPr lang="en-US" dirty="0"/>
              <a:t> {String}:</a:t>
            </a:r>
          </a:p>
          <a:p>
            <a:r>
              <a:rPr lang="en-US" dirty="0"/>
              <a:t>  The alternate name given to the field name. This name is used to give more descriptive names to cryptic field names. The field alias parameter only applies to </a:t>
            </a:r>
            <a:r>
              <a:rPr lang="en-US" dirty="0" err="1"/>
              <a:t>geodatabases</a:t>
            </a:r>
            <a:r>
              <a:rPr lang="en-US" dirty="0"/>
              <a:t> and </a:t>
            </a:r>
            <a:r>
              <a:rPr lang="en-US" dirty="0" err="1"/>
              <a:t>coverages</a:t>
            </a:r>
            <a:r>
              <a:rPr lang="en-US" dirty="0"/>
              <a:t>.</a:t>
            </a:r>
          </a:p>
          <a:p>
            <a:r>
              <a:rPr lang="en-US" dirty="0"/>
              <a:t>      </a:t>
            </a:r>
            <a:r>
              <a:rPr lang="en-US" dirty="0" err="1"/>
              <a:t>field_is_nullable</a:t>
            </a:r>
            <a:r>
              <a:rPr lang="en-US" dirty="0"/>
              <a:t> {Boolean}:</a:t>
            </a:r>
          </a:p>
          <a:p>
            <a:r>
              <a:rPr lang="en-US" dirty="0"/>
              <a:t>  A geographic feature where there is no associated attribute information. These are different from zero or empty fields and are only supported for fields in a </a:t>
            </a:r>
            <a:r>
              <a:rPr lang="en-US" dirty="0" err="1"/>
              <a:t>geodatabase</a:t>
            </a:r>
            <a:r>
              <a:rPr lang="en-US" dirty="0"/>
              <a:t>.</a:t>
            </a:r>
          </a:p>
          <a:p>
            <a:endParaRPr lang="en-US" dirty="0"/>
          </a:p>
          <a:p>
            <a:r>
              <a:rPr lang="en-US" dirty="0"/>
              <a:t>  * NON_NULLABLE—The field will not allow null values.</a:t>
            </a:r>
          </a:p>
          <a:p>
            <a:endParaRPr lang="en-US" dirty="0"/>
          </a:p>
          <a:p>
            <a:r>
              <a:rPr lang="en-US" dirty="0"/>
              <a:t>  * NULLABLE—The field will allow null values. This is the default.</a:t>
            </a:r>
          </a:p>
          <a:p>
            <a:r>
              <a:rPr lang="en-US" dirty="0"/>
              <a:t>      </a:t>
            </a:r>
            <a:r>
              <a:rPr lang="en-US" dirty="0" err="1"/>
              <a:t>field_is_required</a:t>
            </a:r>
            <a:r>
              <a:rPr lang="en-US" dirty="0"/>
              <a:t> {Boolean}:</a:t>
            </a:r>
          </a:p>
          <a:p>
            <a:r>
              <a:rPr lang="en-US" dirty="0"/>
              <a:t>  Specifies whether the field being created is a required field for the table; only supported for fields in a </a:t>
            </a:r>
            <a:r>
              <a:rPr lang="en-US" dirty="0" err="1"/>
              <a:t>geodatabase</a:t>
            </a:r>
            <a:r>
              <a:rPr lang="en-US" dirty="0"/>
              <a:t>.</a:t>
            </a:r>
          </a:p>
          <a:p>
            <a:endParaRPr lang="en-US" dirty="0"/>
          </a:p>
          <a:p>
            <a:r>
              <a:rPr lang="en-US" dirty="0"/>
              <a:t>  * NON_REQUIRED—The field is not a required field. This is the default.</a:t>
            </a:r>
          </a:p>
          <a:p>
            <a:endParaRPr lang="en-US" dirty="0"/>
          </a:p>
          <a:p>
            <a:r>
              <a:rPr lang="en-US" dirty="0"/>
              <a:t>  * REQUIRED—The field is a required field. This means new records must contain a value for the field. Required fields are permanent and can not be deleted.</a:t>
            </a:r>
          </a:p>
          <a:p>
            <a:r>
              <a:rPr lang="en-US" dirty="0"/>
              <a:t>      </a:t>
            </a:r>
            <a:r>
              <a:rPr lang="en-US" dirty="0" err="1"/>
              <a:t>field_domain</a:t>
            </a:r>
            <a:r>
              <a:rPr lang="en-US" dirty="0"/>
              <a:t> {String}:</a:t>
            </a:r>
          </a:p>
          <a:p>
            <a:r>
              <a:rPr lang="en-US" dirty="0"/>
              <a:t>  Used to constrain the values allowed in any particular attribute for a table, feature class, or subtype in a </a:t>
            </a:r>
            <a:r>
              <a:rPr lang="en-US" dirty="0" err="1"/>
              <a:t>geodatabase</a:t>
            </a:r>
            <a:r>
              <a:rPr lang="en-US" dirty="0"/>
              <a:t>. You must specify the name of an existing domain for it to be applied to the field.</a:t>
            </a:r>
          </a:p>
          <a:p>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18</a:t>
            </a:fld>
            <a:endParaRPr lang="en-US"/>
          </a:p>
        </p:txBody>
      </p:sp>
    </p:spTree>
    <p:extLst>
      <p:ext uri="{BB962C8B-B14F-4D97-AF65-F5344CB8AC3E}">
        <p14:creationId xmlns:p14="http://schemas.microsoft.com/office/powerpoint/2010/main" val="30818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CopyRows_management</a:t>
            </a:r>
            <a:r>
              <a:rPr lang="en-US" dirty="0"/>
              <a:t>(</a:t>
            </a:r>
            <a:r>
              <a:rPr lang="en-US" dirty="0" err="1"/>
              <a:t>in_rows</a:t>
            </a:r>
            <a:r>
              <a:rPr lang="en-US" dirty="0"/>
              <a:t>, </a:t>
            </a:r>
            <a:r>
              <a:rPr lang="en-US" dirty="0" err="1"/>
              <a:t>out_table</a:t>
            </a:r>
            <a:r>
              <a:rPr lang="en-US" dirty="0"/>
              <a:t>, {</a:t>
            </a:r>
            <a:r>
              <a:rPr lang="en-US" dirty="0" err="1"/>
              <a:t>config_keyword</a:t>
            </a:r>
            <a:r>
              <a:rPr lang="en-US" dirty="0"/>
              <a:t>})</a:t>
            </a:r>
          </a:p>
          <a:p>
            <a:r>
              <a:rPr lang="en-US" dirty="0"/>
              <a:t> Writes the rows from an input table, table view, feature class, or feature layer</a:t>
            </a:r>
          </a:p>
          <a:p>
            <a:r>
              <a:rPr lang="en-US" dirty="0"/>
              <a:t>to a new table. If a selection is defined on a feature class or feature layer in </a:t>
            </a:r>
            <a:r>
              <a:rPr lang="en-US" dirty="0" err="1"/>
              <a:t>ArcMap</a:t>
            </a:r>
            <a:r>
              <a:rPr lang="en-US" dirty="0"/>
              <a:t>, only the selected rows are copied out.</a:t>
            </a:r>
          </a:p>
          <a:p>
            <a:endParaRPr lang="en-US" dirty="0"/>
          </a:p>
          <a:p>
            <a:r>
              <a:rPr lang="en-US" dirty="0"/>
              <a:t>     INPUTS:</a:t>
            </a:r>
          </a:p>
          <a:p>
            <a:r>
              <a:rPr lang="en-US" dirty="0"/>
              <a:t>      </a:t>
            </a:r>
            <a:r>
              <a:rPr lang="en-US" dirty="0" err="1"/>
              <a:t>in_rows</a:t>
            </a:r>
            <a:r>
              <a:rPr lang="en-US" dirty="0"/>
              <a:t> (Table View or Raster Layer):</a:t>
            </a:r>
          </a:p>
          <a:p>
            <a:r>
              <a:rPr lang="en-US" dirty="0"/>
              <a:t>  The rows from a feature class, layer, table, or table view to be copied.</a:t>
            </a:r>
          </a:p>
          <a:p>
            <a:r>
              <a:rPr lang="en-US" dirty="0"/>
              <a:t>      </a:t>
            </a:r>
            <a:r>
              <a:rPr lang="en-US" dirty="0" err="1"/>
              <a:t>config_keyword</a:t>
            </a:r>
            <a:r>
              <a:rPr lang="en-US" dirty="0"/>
              <a:t> {String}:</a:t>
            </a:r>
          </a:p>
          <a:p>
            <a:r>
              <a:rPr lang="en-US" dirty="0"/>
              <a:t>  The </a:t>
            </a:r>
            <a:r>
              <a:rPr lang="en-US" dirty="0" err="1"/>
              <a:t>config</a:t>
            </a:r>
            <a:r>
              <a:rPr lang="en-US" dirty="0"/>
              <a:t> keyword specifies the default storage parameters for an </a:t>
            </a:r>
            <a:r>
              <a:rPr lang="en-US" dirty="0" err="1"/>
              <a:t>ArcSDE</a:t>
            </a:r>
            <a:r>
              <a:rPr lang="en-US" dirty="0"/>
              <a:t> </a:t>
            </a:r>
            <a:r>
              <a:rPr lang="en-US" dirty="0" err="1"/>
              <a:t>geodatabase</a:t>
            </a:r>
            <a:r>
              <a:rPr lang="en-US" dirty="0"/>
              <a:t>.</a:t>
            </a:r>
          </a:p>
          <a:p>
            <a:endParaRPr lang="en-US" dirty="0"/>
          </a:p>
          <a:p>
            <a:r>
              <a:rPr lang="en-US" dirty="0"/>
              <a:t>     OUTPUTS:</a:t>
            </a:r>
          </a:p>
          <a:p>
            <a:r>
              <a:rPr lang="en-US" dirty="0"/>
              <a:t>      </a:t>
            </a:r>
            <a:r>
              <a:rPr lang="en-US" dirty="0" err="1"/>
              <a:t>out_table</a:t>
            </a:r>
            <a:r>
              <a:rPr lang="en-US" dirty="0"/>
              <a:t> (Table):</a:t>
            </a:r>
          </a:p>
          <a:p>
            <a:r>
              <a:rPr lang="en-US" dirty="0"/>
              <a:t>  The table to which the rows will be written. If the output table already exists and the </a:t>
            </a:r>
            <a:r>
              <a:rPr lang="en-US" dirty="0" err="1"/>
              <a:t>Geoprocessing</a:t>
            </a:r>
            <a:r>
              <a:rPr lang="en-US" dirty="0"/>
              <a:t> Option: 'Overwrite the outputs of </a:t>
            </a:r>
            <a:r>
              <a:rPr lang="en-US" dirty="0" err="1"/>
              <a:t>geoprocessing</a:t>
            </a:r>
            <a:r>
              <a:rPr lang="en-US" dirty="0"/>
              <a:t> operations' is checked, it will be overwritten. To prevent overwriting from the tool dialog box, uncheck that </a:t>
            </a:r>
            <a:r>
              <a:rPr lang="en-US" dirty="0" err="1"/>
              <a:t>option.The</a:t>
            </a:r>
            <a:r>
              <a:rPr lang="en-US" dirty="0"/>
              <a:t> table to which the rows will be written. If the output table already exists, it will be overwritten. To prevent overwriting in a script, set the </a:t>
            </a:r>
            <a:r>
              <a:rPr lang="en-US" dirty="0" err="1"/>
              <a:t>OverwriteOutput</a:t>
            </a:r>
            <a:r>
              <a:rPr lang="en-US" dirty="0"/>
              <a:t> property on the </a:t>
            </a:r>
            <a:r>
              <a:rPr lang="en-US" dirty="0" err="1"/>
              <a:t>geoprocessor</a:t>
            </a:r>
            <a:r>
              <a:rPr lang="en-US" dirty="0"/>
              <a:t> object to false or 0.</a:t>
            </a:r>
          </a:p>
          <a:p>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19</a:t>
            </a:fld>
            <a:endParaRPr lang="en-US"/>
          </a:p>
        </p:txBody>
      </p:sp>
    </p:spTree>
    <p:extLst>
      <p:ext uri="{BB962C8B-B14F-4D97-AF65-F5344CB8AC3E}">
        <p14:creationId xmlns:p14="http://schemas.microsoft.com/office/powerpoint/2010/main" val="422681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a:t>
            </a:fld>
            <a:endParaRPr lang="en-US"/>
          </a:p>
        </p:txBody>
      </p:sp>
    </p:spTree>
    <p:extLst>
      <p:ext uri="{BB962C8B-B14F-4D97-AF65-F5344CB8AC3E}">
        <p14:creationId xmlns:p14="http://schemas.microsoft.com/office/powerpoint/2010/main" val="183757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20</a:t>
            </a:fld>
            <a:endParaRPr lang="en-US"/>
          </a:p>
        </p:txBody>
      </p:sp>
    </p:spTree>
    <p:extLst>
      <p:ext uri="{BB962C8B-B14F-4D97-AF65-F5344CB8AC3E}">
        <p14:creationId xmlns:p14="http://schemas.microsoft.com/office/powerpoint/2010/main" val="44941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21</a:t>
            </a:fld>
            <a:endParaRPr lang="en-US"/>
          </a:p>
        </p:txBody>
      </p:sp>
    </p:spTree>
    <p:extLst>
      <p:ext uri="{BB962C8B-B14F-4D97-AF65-F5344CB8AC3E}">
        <p14:creationId xmlns:p14="http://schemas.microsoft.com/office/powerpoint/2010/main" val="281756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a:t>
            </a:r>
            <a:r>
              <a:rPr lang="en-US" dirty="0" err="1" smtClean="0"/>
              <a:t>udpate</a:t>
            </a:r>
            <a:r>
              <a:rPr lang="en-US" dirty="0" smtClean="0"/>
              <a:t> script</a:t>
            </a:r>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22</a:t>
            </a:fld>
            <a:endParaRPr lang="en-US"/>
          </a:p>
        </p:txBody>
      </p:sp>
    </p:spTree>
    <p:extLst>
      <p:ext uri="{BB962C8B-B14F-4D97-AF65-F5344CB8AC3E}">
        <p14:creationId xmlns:p14="http://schemas.microsoft.com/office/powerpoint/2010/main" val="2128183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23</a:t>
            </a:fld>
            <a:endParaRPr lang="en-US"/>
          </a:p>
        </p:txBody>
      </p:sp>
    </p:spTree>
    <p:extLst>
      <p:ext uri="{BB962C8B-B14F-4D97-AF65-F5344CB8AC3E}">
        <p14:creationId xmlns:p14="http://schemas.microsoft.com/office/powerpoint/2010/main" val="281756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a:t>
            </a:r>
            <a:r>
              <a:rPr lang="en-US" dirty="0" err="1" smtClean="0"/>
              <a:t>udpate</a:t>
            </a:r>
            <a:r>
              <a:rPr lang="en-US" dirty="0" smtClean="0"/>
              <a:t> script</a:t>
            </a:r>
          </a:p>
          <a:p>
            <a:endParaRPr lang="en-US" dirty="0" smtClean="0"/>
          </a:p>
          <a:p>
            <a:r>
              <a:rPr lang="en-US" dirty="0" err="1" smtClean="0"/>
              <a:t>mapDate</a:t>
            </a:r>
            <a:r>
              <a:rPr lang="en-US" dirty="0" smtClean="0"/>
              <a:t> = </a:t>
            </a:r>
            <a:r>
              <a:rPr lang="en-US" dirty="0" err="1" smtClean="0"/>
              <a:t>arcpy.mapping.ListLayoutElements</a:t>
            </a:r>
            <a:r>
              <a:rPr lang="en-US" dirty="0" smtClean="0"/>
              <a:t>(</a:t>
            </a:r>
            <a:r>
              <a:rPr lang="en-US" dirty="0" err="1" smtClean="0"/>
              <a:t>mxd</a:t>
            </a:r>
            <a:r>
              <a:rPr lang="en-US" dirty="0" smtClean="0"/>
              <a:t>, "TEXT_ELEMENT", "</a:t>
            </a:r>
            <a:r>
              <a:rPr lang="en-US" dirty="0" err="1" smtClean="0"/>
              <a:t>MapDate</a:t>
            </a:r>
            <a:r>
              <a:rPr lang="en-US" dirty="0" smtClean="0"/>
              <a:t>")[0]</a:t>
            </a:r>
          </a:p>
          <a:p>
            <a:r>
              <a:rPr lang="en-US" dirty="0" smtClean="0"/>
              <a:t>            if </a:t>
            </a:r>
            <a:r>
              <a:rPr lang="en-US" dirty="0" err="1" smtClean="0"/>
              <a:t>monthParam</a:t>
            </a:r>
            <a:r>
              <a:rPr lang="en-US" dirty="0" smtClean="0"/>
              <a:t> == '':</a:t>
            </a:r>
          </a:p>
          <a:p>
            <a:r>
              <a:rPr lang="en-US" dirty="0" smtClean="0"/>
              <a:t>                </a:t>
            </a:r>
            <a:r>
              <a:rPr lang="en-US" dirty="0" err="1" smtClean="0"/>
              <a:t>newMapDate</a:t>
            </a:r>
            <a:r>
              <a:rPr lang="en-US" dirty="0" smtClean="0"/>
              <a:t> = 'Map Date: ' + </a:t>
            </a:r>
            <a:r>
              <a:rPr lang="en-US" dirty="0" err="1" smtClean="0"/>
              <a:t>now.strftime</a:t>
            </a:r>
            <a:r>
              <a:rPr lang="en-US" dirty="0" smtClean="0"/>
              <a:t>('%d') + ' ' + </a:t>
            </a:r>
            <a:r>
              <a:rPr lang="en-US" dirty="0" err="1" smtClean="0"/>
              <a:t>now.strftime</a:t>
            </a:r>
            <a:r>
              <a:rPr lang="en-US" dirty="0" smtClean="0"/>
              <a:t>('%B') + ' ' + </a:t>
            </a:r>
            <a:r>
              <a:rPr lang="en-US" dirty="0" err="1" smtClean="0"/>
              <a:t>now.strftime</a:t>
            </a:r>
            <a:r>
              <a:rPr lang="en-US" dirty="0" smtClean="0"/>
              <a:t>('%Y')</a:t>
            </a:r>
          </a:p>
          <a:p>
            <a:r>
              <a:rPr lang="en-US" dirty="0" smtClean="0"/>
              <a:t>            else:</a:t>
            </a:r>
          </a:p>
          <a:p>
            <a:r>
              <a:rPr lang="en-US" dirty="0" smtClean="0"/>
              <a:t>                </a:t>
            </a:r>
            <a:r>
              <a:rPr lang="en-US" dirty="0" err="1" smtClean="0"/>
              <a:t>newMapDate</a:t>
            </a:r>
            <a:r>
              <a:rPr lang="en-US" dirty="0" smtClean="0"/>
              <a:t> = 'Map Date: ' + </a:t>
            </a:r>
            <a:r>
              <a:rPr lang="en-US" dirty="0" err="1" smtClean="0"/>
              <a:t>dayParam</a:t>
            </a:r>
            <a:r>
              <a:rPr lang="en-US" dirty="0" smtClean="0"/>
              <a:t> + ' ' + </a:t>
            </a:r>
            <a:r>
              <a:rPr lang="en-US" dirty="0" err="1" smtClean="0"/>
              <a:t>str</a:t>
            </a:r>
            <a:r>
              <a:rPr lang="en-US" dirty="0" smtClean="0"/>
              <a:t>(</a:t>
            </a:r>
            <a:r>
              <a:rPr lang="en-US" dirty="0" err="1" smtClean="0"/>
              <a:t>calendar.month_name</a:t>
            </a:r>
            <a:r>
              <a:rPr lang="en-US" dirty="0" smtClean="0"/>
              <a:t>[</a:t>
            </a:r>
            <a:r>
              <a:rPr lang="en-US" dirty="0" err="1" smtClean="0"/>
              <a:t>int</a:t>
            </a:r>
            <a:r>
              <a:rPr lang="en-US" dirty="0" smtClean="0"/>
              <a:t>(</a:t>
            </a:r>
            <a:r>
              <a:rPr lang="en-US" dirty="0" err="1" smtClean="0"/>
              <a:t>monthParam</a:t>
            </a:r>
            <a:r>
              <a:rPr lang="en-US" dirty="0" smtClean="0"/>
              <a:t>)]) + ' ' + </a:t>
            </a:r>
            <a:r>
              <a:rPr lang="en-US" dirty="0" err="1" smtClean="0"/>
              <a:t>yearParam</a:t>
            </a:r>
            <a:endParaRPr lang="en-US" dirty="0" smtClean="0"/>
          </a:p>
          <a:p>
            <a:r>
              <a:rPr lang="en-US" dirty="0" smtClean="0"/>
              <a:t>            </a:t>
            </a:r>
            <a:r>
              <a:rPr lang="en-US" dirty="0" err="1" smtClean="0"/>
              <a:t>mapDate.text</a:t>
            </a:r>
            <a:r>
              <a:rPr lang="en-US" dirty="0" smtClean="0"/>
              <a:t> = </a:t>
            </a:r>
            <a:r>
              <a:rPr lang="en-US" dirty="0" err="1" smtClean="0"/>
              <a:t>newMapDate</a:t>
            </a:r>
            <a:r>
              <a:rPr lang="en-US" dirty="0" smtClean="0"/>
              <a:t>     </a:t>
            </a:r>
          </a:p>
          <a:p>
            <a:r>
              <a:rPr lang="en-US" dirty="0" smtClean="0"/>
              <a:t>            print 'map date changed'</a:t>
            </a:r>
          </a:p>
          <a:p>
            <a:r>
              <a:rPr lang="en-US" dirty="0" smtClean="0"/>
              <a:t>            </a:t>
            </a:r>
            <a:r>
              <a:rPr lang="en-US" dirty="0" err="1" smtClean="0"/>
              <a:t>arcpy.AddMessage</a:t>
            </a:r>
            <a:r>
              <a:rPr lang="en-US" dirty="0" smtClean="0"/>
              <a:t>('map date changed')</a:t>
            </a:r>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24</a:t>
            </a:fld>
            <a:endParaRPr lang="en-US"/>
          </a:p>
        </p:txBody>
      </p:sp>
    </p:spTree>
    <p:extLst>
      <p:ext uri="{BB962C8B-B14F-4D97-AF65-F5344CB8AC3E}">
        <p14:creationId xmlns:p14="http://schemas.microsoft.com/office/powerpoint/2010/main" val="2128183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&gt;&gt;&gt; </a:t>
            </a:r>
            <a:r>
              <a:rPr lang="en-US" dirty="0" err="1"/>
              <a:t>calendar.day_name</a:t>
            </a:r>
            <a:r>
              <a:rPr lang="en-US" dirty="0"/>
              <a:t>[0]</a:t>
            </a:r>
          </a:p>
          <a:p>
            <a:r>
              <a:rPr lang="en-US" dirty="0"/>
              <a:t>'Monday'</a:t>
            </a:r>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25</a:t>
            </a:fld>
            <a:endParaRPr lang="en-US"/>
          </a:p>
        </p:txBody>
      </p:sp>
    </p:spTree>
    <p:extLst>
      <p:ext uri="{BB962C8B-B14F-4D97-AF65-F5344CB8AC3E}">
        <p14:creationId xmlns:p14="http://schemas.microsoft.com/office/powerpoint/2010/main" val="154896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26</a:t>
            </a:fld>
            <a:endParaRPr lang="en-US"/>
          </a:p>
        </p:txBody>
      </p:sp>
    </p:spTree>
    <p:extLst>
      <p:ext uri="{BB962C8B-B14F-4D97-AF65-F5344CB8AC3E}">
        <p14:creationId xmlns:p14="http://schemas.microsoft.com/office/powerpoint/2010/main" val="3250386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http://www.massbroadband.org/Network/MBIprogresstracker.html</a:t>
            </a:r>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27</a:t>
            </a:fld>
            <a:endParaRPr lang="en-US"/>
          </a:p>
        </p:txBody>
      </p:sp>
    </p:spTree>
    <p:extLst>
      <p:ext uri="{BB962C8B-B14F-4D97-AF65-F5344CB8AC3E}">
        <p14:creationId xmlns:p14="http://schemas.microsoft.com/office/powerpoint/2010/main" val="3671500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http://www.massbroadband.org/Network/MBIprogresstracker.html</a:t>
            </a:r>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28</a:t>
            </a:fld>
            <a:endParaRPr lang="en-US"/>
          </a:p>
        </p:txBody>
      </p:sp>
    </p:spTree>
    <p:extLst>
      <p:ext uri="{BB962C8B-B14F-4D97-AF65-F5344CB8AC3E}">
        <p14:creationId xmlns:p14="http://schemas.microsoft.com/office/powerpoint/2010/main" val="3671500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http://www.massbroadband.org/Network/MBIprogresstracker.html</a:t>
            </a:r>
            <a:endParaRPr lang="en-US" dirty="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29</a:t>
            </a:fld>
            <a:endParaRPr lang="en-US"/>
          </a:p>
        </p:txBody>
      </p:sp>
    </p:spTree>
    <p:extLst>
      <p:ext uri="{BB962C8B-B14F-4D97-AF65-F5344CB8AC3E}">
        <p14:creationId xmlns:p14="http://schemas.microsoft.com/office/powerpoint/2010/main" val="367150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a:t>
            </a:fld>
            <a:endParaRPr lang="en-US"/>
          </a:p>
        </p:txBody>
      </p:sp>
    </p:spTree>
    <p:extLst>
      <p:ext uri="{BB962C8B-B14F-4D97-AF65-F5344CB8AC3E}">
        <p14:creationId xmlns:p14="http://schemas.microsoft.com/office/powerpoint/2010/main" val="3964924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31</a:t>
            </a:fld>
            <a:endParaRPr lang="en-US"/>
          </a:p>
        </p:txBody>
      </p:sp>
    </p:spTree>
    <p:extLst>
      <p:ext uri="{BB962C8B-B14F-4D97-AF65-F5344CB8AC3E}">
        <p14:creationId xmlns:p14="http://schemas.microsoft.com/office/powerpoint/2010/main" val="4122738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32</a:t>
            </a:fld>
            <a:endParaRPr lang="en-US"/>
          </a:p>
        </p:txBody>
      </p:sp>
    </p:spTree>
    <p:extLst>
      <p:ext uri="{BB962C8B-B14F-4D97-AF65-F5344CB8AC3E}">
        <p14:creationId xmlns:p14="http://schemas.microsoft.com/office/powerpoint/2010/main" val="657764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33</a:t>
            </a:fld>
            <a:endParaRPr lang="en-US"/>
          </a:p>
        </p:txBody>
      </p:sp>
    </p:spTree>
    <p:extLst>
      <p:ext uri="{BB962C8B-B14F-4D97-AF65-F5344CB8AC3E}">
        <p14:creationId xmlns:p14="http://schemas.microsoft.com/office/powerpoint/2010/main" val="3914561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34</a:t>
            </a:fld>
            <a:endParaRPr lang="en-US"/>
          </a:p>
        </p:txBody>
      </p:sp>
    </p:spTree>
    <p:extLst>
      <p:ext uri="{BB962C8B-B14F-4D97-AF65-F5344CB8AC3E}">
        <p14:creationId xmlns:p14="http://schemas.microsoft.com/office/powerpoint/2010/main" val="193912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35</a:t>
            </a:fld>
            <a:endParaRPr lang="en-US"/>
          </a:p>
        </p:txBody>
      </p:sp>
    </p:spTree>
    <p:extLst>
      <p:ext uri="{BB962C8B-B14F-4D97-AF65-F5344CB8AC3E}">
        <p14:creationId xmlns:p14="http://schemas.microsoft.com/office/powerpoint/2010/main" val="1739508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36</a:t>
            </a:fld>
            <a:endParaRPr lang="en-US"/>
          </a:p>
        </p:txBody>
      </p:sp>
    </p:spTree>
    <p:extLst>
      <p:ext uri="{BB962C8B-B14F-4D97-AF65-F5344CB8AC3E}">
        <p14:creationId xmlns:p14="http://schemas.microsoft.com/office/powerpoint/2010/main" val="2185696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37</a:t>
            </a:fld>
            <a:endParaRPr lang="en-US"/>
          </a:p>
        </p:txBody>
      </p:sp>
    </p:spTree>
    <p:extLst>
      <p:ext uri="{BB962C8B-B14F-4D97-AF65-F5344CB8AC3E}">
        <p14:creationId xmlns:p14="http://schemas.microsoft.com/office/powerpoint/2010/main" val="409903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4</a:t>
            </a:fld>
            <a:endParaRPr lang="en-US"/>
          </a:p>
        </p:txBody>
      </p:sp>
    </p:spTree>
    <p:extLst>
      <p:ext uri="{BB962C8B-B14F-4D97-AF65-F5344CB8AC3E}">
        <p14:creationId xmlns:p14="http://schemas.microsoft.com/office/powerpoint/2010/main" val="396492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5</a:t>
            </a:fld>
            <a:endParaRPr lang="en-US"/>
          </a:p>
        </p:txBody>
      </p:sp>
    </p:spTree>
    <p:extLst>
      <p:ext uri="{BB962C8B-B14F-4D97-AF65-F5344CB8AC3E}">
        <p14:creationId xmlns:p14="http://schemas.microsoft.com/office/powerpoint/2010/main" val="304261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err="1" smtClean="0"/>
              <a:t>Intergrated</a:t>
            </a:r>
            <a:r>
              <a:rPr lang="en-US" baseline="0" dirty="0" smtClean="0"/>
              <a:t> </a:t>
            </a:r>
            <a:r>
              <a:rPr lang="en-US" baseline="0" dirty="0" err="1" smtClean="0"/>
              <a:t>DeveLopment</a:t>
            </a:r>
            <a:r>
              <a:rPr lang="en-US" baseline="0" dirty="0" smtClean="0"/>
              <a:t> </a:t>
            </a:r>
            <a:r>
              <a:rPr lang="en-US" baseline="0" dirty="0" err="1" smtClean="0"/>
              <a:t>Envronment</a:t>
            </a:r>
            <a:endParaRPr lang="en-US" baseline="0" dirty="0" smtClean="0"/>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7</a:t>
            </a:fld>
            <a:endParaRPr lang="en-US"/>
          </a:p>
        </p:txBody>
      </p:sp>
    </p:spTree>
    <p:extLst>
      <p:ext uri="{BB962C8B-B14F-4D97-AF65-F5344CB8AC3E}">
        <p14:creationId xmlns:p14="http://schemas.microsoft.com/office/powerpoint/2010/main" val="115390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Delete_management</a:t>
            </a:r>
            <a:r>
              <a:rPr lang="en-US" dirty="0"/>
              <a:t>(</a:t>
            </a:r>
            <a:r>
              <a:rPr lang="en-US" dirty="0" err="1"/>
              <a:t>in_data</a:t>
            </a:r>
            <a:r>
              <a:rPr lang="en-US" dirty="0"/>
              <a:t>, {</a:t>
            </a:r>
            <a:r>
              <a:rPr lang="en-US" dirty="0" err="1"/>
              <a:t>data_type</a:t>
            </a:r>
            <a:r>
              <a:rPr lang="en-US" dirty="0"/>
              <a:t>})</a:t>
            </a:r>
          </a:p>
          <a:p>
            <a:r>
              <a:rPr lang="en-US" dirty="0"/>
              <a:t> Permanently deletes data from disk. All types of geographic data supported by</a:t>
            </a:r>
          </a:p>
          <a:p>
            <a:r>
              <a:rPr lang="en-US" dirty="0"/>
              <a:t>ArcGIS, as well as toolboxes and workspaces (folders, </a:t>
            </a:r>
            <a:r>
              <a:rPr lang="en-US" dirty="0" err="1"/>
              <a:t>geodatabases</a:t>
            </a:r>
            <a:r>
              <a:rPr lang="en-US" dirty="0"/>
              <a:t>), can be deleted. If the specified item is a workspace, all contained items are also deleted.</a:t>
            </a:r>
          </a:p>
          <a:p>
            <a:endParaRPr lang="en-US" dirty="0"/>
          </a:p>
          <a:p>
            <a:r>
              <a:rPr lang="en-US" dirty="0"/>
              <a:t>     INPUTS:</a:t>
            </a:r>
          </a:p>
          <a:p>
            <a:r>
              <a:rPr lang="en-US" dirty="0"/>
              <a:t>      </a:t>
            </a:r>
            <a:r>
              <a:rPr lang="en-US" dirty="0" err="1"/>
              <a:t>in_data</a:t>
            </a:r>
            <a:r>
              <a:rPr lang="en-US" dirty="0"/>
              <a:t> (Data Element or Layer or Table View):</a:t>
            </a:r>
          </a:p>
          <a:p>
            <a:r>
              <a:rPr lang="en-US" dirty="0"/>
              <a:t>  The input data to be deleted.</a:t>
            </a:r>
          </a:p>
          <a:p>
            <a:r>
              <a:rPr lang="en-US" dirty="0"/>
              <a:t>      </a:t>
            </a:r>
            <a:r>
              <a:rPr lang="en-US" dirty="0" err="1"/>
              <a:t>data_type</a:t>
            </a:r>
            <a:r>
              <a:rPr lang="en-US" dirty="0"/>
              <a:t> {String}:</a:t>
            </a:r>
          </a:p>
          <a:p>
            <a:r>
              <a:rPr lang="en-US" dirty="0"/>
              <a:t>  Data type of the Input Data Element. Data type is displayed for informative purposes and cannot be changed.</a:t>
            </a:r>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8</a:t>
            </a:fld>
            <a:endParaRPr lang="en-US"/>
          </a:p>
        </p:txBody>
      </p:sp>
    </p:spTree>
    <p:extLst>
      <p:ext uri="{BB962C8B-B14F-4D97-AF65-F5344CB8AC3E}">
        <p14:creationId xmlns:p14="http://schemas.microsoft.com/office/powerpoint/2010/main" val="264453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99"/>
                </a:solidFill>
              </a:rPr>
              <a:t>If path is supported by ArcGIS use</a:t>
            </a:r>
          </a:p>
          <a:p>
            <a:r>
              <a:rPr lang="en-US" dirty="0">
                <a:solidFill>
                  <a:srgbClr val="333399"/>
                </a:solidFill>
              </a:rPr>
              <a:t>	</a:t>
            </a:r>
            <a:r>
              <a:rPr lang="en-US" dirty="0" err="1">
                <a:solidFill>
                  <a:srgbClr val="333399"/>
                </a:solidFill>
              </a:rPr>
              <a:t>arcpy.Exists</a:t>
            </a:r>
            <a:r>
              <a:rPr lang="en-US" dirty="0">
                <a:solidFill>
                  <a:srgbClr val="333399"/>
                </a:solidFill>
              </a:rPr>
              <a:t>("")</a:t>
            </a:r>
          </a:p>
          <a:p>
            <a:endParaRPr lang="en-US" dirty="0">
              <a:solidFill>
                <a:srgbClr val="333399"/>
              </a:solidFill>
            </a:endParaRPr>
          </a:p>
          <a:p>
            <a:r>
              <a:rPr lang="en-US" dirty="0">
                <a:solidFill>
                  <a:srgbClr val="333399"/>
                </a:solidFill>
              </a:rPr>
              <a:t>If path is not supported by ArcGIS use</a:t>
            </a:r>
          </a:p>
          <a:p>
            <a:r>
              <a:rPr lang="en-US" dirty="0">
                <a:solidFill>
                  <a:srgbClr val="333399"/>
                </a:solidFill>
              </a:rPr>
              <a:t>	</a:t>
            </a:r>
            <a:r>
              <a:rPr lang="en-US" dirty="0" err="1">
                <a:solidFill>
                  <a:srgbClr val="333399"/>
                </a:solidFill>
              </a:rPr>
              <a:t>os.path.exists</a:t>
            </a:r>
            <a:r>
              <a:rPr lang="en-US" dirty="0">
                <a:solidFill>
                  <a:srgbClr val="333399"/>
                </a:solidFill>
              </a:rPr>
              <a:t>("")</a:t>
            </a:r>
          </a:p>
        </p:txBody>
      </p:sp>
      <p:sp>
        <p:nvSpPr>
          <p:cNvPr id="4" name="Slide Number Placeholder 3"/>
          <p:cNvSpPr>
            <a:spLocks noGrp="1"/>
          </p:cNvSpPr>
          <p:nvPr>
            <p:ph type="sldNum" sz="quarter" idx="10"/>
          </p:nvPr>
        </p:nvSpPr>
        <p:spPr/>
        <p:txBody>
          <a:bodyPr/>
          <a:lstStyle/>
          <a:p>
            <a:pPr>
              <a:defRPr/>
            </a:pPr>
            <a:fld id="{C8CAFADA-4BB3-43F9-A5D2-690768502320}" type="slidenum">
              <a:rPr lang="en-US" smtClean="0"/>
              <a:pPr>
                <a:defRPr/>
              </a:pPr>
              <a:t>9</a:t>
            </a:fld>
            <a:endParaRPr lang="en-US"/>
          </a:p>
        </p:txBody>
      </p:sp>
    </p:spTree>
    <p:extLst>
      <p:ext uri="{BB962C8B-B14F-4D97-AF65-F5344CB8AC3E}">
        <p14:creationId xmlns:p14="http://schemas.microsoft.com/office/powerpoint/2010/main" val="125737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small"/>
          <p:cNvPicPr>
            <a:picLocks noChangeAspect="1" noChangeArrowheads="1"/>
          </p:cNvPicPr>
          <p:nvPr userDrawn="1"/>
        </p:nvPicPr>
        <p:blipFill>
          <a:blip r:embed="rId2" cstate="print"/>
          <a:srcRect/>
          <a:stretch>
            <a:fillRect/>
          </a:stretch>
        </p:blipFill>
        <p:spPr bwMode="auto">
          <a:xfrm>
            <a:off x="381000" y="1524000"/>
            <a:ext cx="1719263" cy="3505200"/>
          </a:xfrm>
          <a:prstGeom prst="rect">
            <a:avLst/>
          </a:prstGeom>
          <a:noFill/>
          <a:ln w="9525">
            <a:noFill/>
            <a:miter lim="800000"/>
            <a:headEnd/>
            <a:tailEnd/>
          </a:ln>
        </p:spPr>
      </p:pic>
      <p:pic>
        <p:nvPicPr>
          <p:cNvPr id="5" name="Picture 14" descr="Untitled-1"/>
          <p:cNvPicPr>
            <a:picLocks noChangeAspect="1" noChangeArrowheads="1"/>
          </p:cNvPicPr>
          <p:nvPr userDrawn="1"/>
        </p:nvPicPr>
        <p:blipFill>
          <a:blip r:embed="rId3" cstate="print"/>
          <a:srcRect/>
          <a:stretch>
            <a:fillRect/>
          </a:stretch>
        </p:blipFill>
        <p:spPr bwMode="auto">
          <a:xfrm>
            <a:off x="6324600" y="4267200"/>
            <a:ext cx="2209800" cy="1890713"/>
          </a:xfrm>
          <a:prstGeom prst="rect">
            <a:avLst/>
          </a:prstGeom>
          <a:noFill/>
          <a:ln w="9525">
            <a:noFill/>
            <a:miter lim="800000"/>
            <a:headEnd/>
            <a:tailEnd/>
          </a:ln>
        </p:spPr>
      </p:pic>
      <p:pic>
        <p:nvPicPr>
          <p:cNvPr id="6" name="Picture 15" descr="mbippt082610"/>
          <p:cNvPicPr>
            <a:picLocks noChangeAspect="1" noChangeArrowheads="1"/>
          </p:cNvPicPr>
          <p:nvPr userDrawn="1"/>
        </p:nvPicPr>
        <p:blipFill>
          <a:blip r:embed="rId4" cstate="print"/>
          <a:srcRect/>
          <a:stretch>
            <a:fillRect/>
          </a:stretch>
        </p:blipFill>
        <p:spPr bwMode="auto">
          <a:xfrm>
            <a:off x="0" y="0"/>
            <a:ext cx="9144000" cy="9096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cs typeface="+mn-cs"/>
              </a:defRPr>
            </a:lvl1pPr>
          </a:lstStyle>
          <a:p>
            <a:pPr>
              <a:defRPr/>
            </a:pPr>
            <a:fld id="{FEFAE699-B492-489A-8F8A-45C3D40257BA}" type="datetime1">
              <a:rPr lang="en-US"/>
              <a:pPr>
                <a:defRPr/>
              </a:pPr>
              <a:t>5/21/2012</a:t>
            </a:fld>
            <a:endParaRPr lang="en-US"/>
          </a:p>
        </p:txBody>
      </p:sp>
      <p:sp>
        <p:nvSpPr>
          <p:cNvPr id="8" name="Footer Placeholder 4"/>
          <p:cNvSpPr>
            <a:spLocks noGrp="1"/>
          </p:cNvSpPr>
          <p:nvPr>
            <p:ph type="ftr" sz="quarter" idx="11"/>
          </p:nvPr>
        </p:nvSpPr>
        <p:spPr/>
        <p:txBody>
          <a:bodyPr/>
          <a:lstStyle>
            <a:lvl1pPr>
              <a:defRPr/>
            </a:lvl1pPr>
          </a:lstStyle>
          <a:p>
            <a:r>
              <a:rPr lang="en-US"/>
              <a:t>www.massbroadband.org</a:t>
            </a:r>
          </a:p>
        </p:txBody>
      </p:sp>
      <p:sp>
        <p:nvSpPr>
          <p:cNvPr id="9" name="Slide Number Placeholder 5"/>
          <p:cNvSpPr>
            <a:spLocks noGrp="1"/>
          </p:cNvSpPr>
          <p:nvPr>
            <p:ph type="sldNum" sz="quarter" idx="12"/>
          </p:nvPr>
        </p:nvSpPr>
        <p:spPr/>
        <p:txBody>
          <a:bodyPr/>
          <a:lstStyle>
            <a:lvl1pPr>
              <a:defRPr/>
            </a:lvl1pPr>
          </a:lstStyle>
          <a:p>
            <a:pPr>
              <a:defRPr/>
            </a:pPr>
            <a:fld id="{085E5BD6-53C9-486A-AEC3-84968D3B75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DCA0D0-5F1C-4A64-81B4-75009BEB14CB}" type="datetime1">
              <a:rPr lang="en-US"/>
              <a:pPr>
                <a:defRPr/>
              </a:pPr>
              <a:t>5/21/2012</a:t>
            </a:fld>
            <a:endParaRPr lang="en-US"/>
          </a:p>
        </p:txBody>
      </p:sp>
      <p:sp>
        <p:nvSpPr>
          <p:cNvPr id="5" name="Footer Placeholder 4"/>
          <p:cNvSpPr>
            <a:spLocks noGrp="1"/>
          </p:cNvSpPr>
          <p:nvPr>
            <p:ph type="ftr" sz="quarter" idx="11"/>
          </p:nvPr>
        </p:nvSpPr>
        <p:spPr>
          <a:ln/>
        </p:spPr>
        <p:txBody>
          <a:bodyPr/>
          <a:lstStyle>
            <a:lvl1pPr>
              <a:defRPr/>
            </a:lvl1pPr>
          </a:lstStyle>
          <a:p>
            <a:r>
              <a:rPr lang="en-US"/>
              <a:t>massbroadband.org</a:t>
            </a:r>
          </a:p>
        </p:txBody>
      </p:sp>
      <p:sp>
        <p:nvSpPr>
          <p:cNvPr id="6" name="Slide Number Placeholder 5"/>
          <p:cNvSpPr>
            <a:spLocks noGrp="1"/>
          </p:cNvSpPr>
          <p:nvPr>
            <p:ph type="sldNum" sz="quarter" idx="12"/>
          </p:nvPr>
        </p:nvSpPr>
        <p:spPr>
          <a:ln/>
        </p:spPr>
        <p:txBody>
          <a:bodyPr/>
          <a:lstStyle>
            <a:lvl1pPr>
              <a:defRPr/>
            </a:lvl1pPr>
          </a:lstStyle>
          <a:p>
            <a:fld id="{D9DCEB31-B94B-43F0-9412-C67DBA26E14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21930A-3647-4F7A-B9DF-BD1B02B2CFDE}" type="datetime1">
              <a:rPr lang="en-US"/>
              <a:pPr>
                <a:defRPr/>
              </a:pPr>
              <a:t>5/21/2012</a:t>
            </a:fld>
            <a:endParaRPr lang="en-US"/>
          </a:p>
        </p:txBody>
      </p:sp>
      <p:sp>
        <p:nvSpPr>
          <p:cNvPr id="5" name="Footer Placeholder 4"/>
          <p:cNvSpPr>
            <a:spLocks noGrp="1"/>
          </p:cNvSpPr>
          <p:nvPr>
            <p:ph type="ftr" sz="quarter" idx="11"/>
          </p:nvPr>
        </p:nvSpPr>
        <p:spPr>
          <a:ln/>
        </p:spPr>
        <p:txBody>
          <a:bodyPr/>
          <a:lstStyle>
            <a:lvl1pPr>
              <a:defRPr/>
            </a:lvl1pPr>
          </a:lstStyle>
          <a:p>
            <a:r>
              <a:rPr lang="en-US"/>
              <a:t>massbroadband.org</a:t>
            </a:r>
          </a:p>
        </p:txBody>
      </p:sp>
      <p:sp>
        <p:nvSpPr>
          <p:cNvPr id="6" name="Slide Number Placeholder 5"/>
          <p:cNvSpPr>
            <a:spLocks noGrp="1"/>
          </p:cNvSpPr>
          <p:nvPr>
            <p:ph type="sldNum" sz="quarter" idx="12"/>
          </p:nvPr>
        </p:nvSpPr>
        <p:spPr>
          <a:ln/>
        </p:spPr>
        <p:txBody>
          <a:bodyPr/>
          <a:lstStyle>
            <a:lvl1pPr>
              <a:defRPr/>
            </a:lvl1pPr>
          </a:lstStyle>
          <a:p>
            <a:fld id="{652E1A2C-4AE1-4D9A-AEE0-1B880900A9F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32B49E-6472-40CC-9C01-DFBDC8897A72}" type="datetime1">
              <a:rPr lang="en-US"/>
              <a:pPr>
                <a:defRPr/>
              </a:pPr>
              <a:t>5/21/2012</a:t>
            </a:fld>
            <a:endParaRPr lang="en-US"/>
          </a:p>
        </p:txBody>
      </p:sp>
      <p:sp>
        <p:nvSpPr>
          <p:cNvPr id="5" name="Footer Placeholder 4"/>
          <p:cNvSpPr>
            <a:spLocks noGrp="1"/>
          </p:cNvSpPr>
          <p:nvPr>
            <p:ph type="ftr" sz="quarter" idx="11"/>
          </p:nvPr>
        </p:nvSpPr>
        <p:spPr>
          <a:ln/>
        </p:spPr>
        <p:txBody>
          <a:bodyPr/>
          <a:lstStyle>
            <a:lvl1pPr>
              <a:defRPr/>
            </a:lvl1pPr>
          </a:lstStyle>
          <a:p>
            <a:r>
              <a:rPr lang="en-US"/>
              <a:t>massbroadband.org</a:t>
            </a:r>
          </a:p>
        </p:txBody>
      </p:sp>
      <p:sp>
        <p:nvSpPr>
          <p:cNvPr id="6" name="Slide Number Placeholder 5"/>
          <p:cNvSpPr>
            <a:spLocks noGrp="1"/>
          </p:cNvSpPr>
          <p:nvPr>
            <p:ph type="sldNum" sz="quarter" idx="12"/>
          </p:nvPr>
        </p:nvSpPr>
        <p:spPr>
          <a:ln/>
        </p:spPr>
        <p:txBody>
          <a:bodyPr/>
          <a:lstStyle>
            <a:lvl1pPr>
              <a:defRPr/>
            </a:lvl1pPr>
          </a:lstStyle>
          <a:p>
            <a:fld id="{01A1268B-4F6D-47B1-B18B-8E33BEF7829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A2A781-5C54-4258-8862-23D2E2E0B34C}" type="datetime1">
              <a:rPr lang="en-US"/>
              <a:pPr>
                <a:defRPr/>
              </a:pPr>
              <a:t>5/21/2012</a:t>
            </a:fld>
            <a:endParaRPr lang="en-US"/>
          </a:p>
        </p:txBody>
      </p:sp>
      <p:sp>
        <p:nvSpPr>
          <p:cNvPr id="6" name="Footer Placeholder 4"/>
          <p:cNvSpPr>
            <a:spLocks noGrp="1"/>
          </p:cNvSpPr>
          <p:nvPr>
            <p:ph type="ftr" sz="quarter" idx="11"/>
          </p:nvPr>
        </p:nvSpPr>
        <p:spPr>
          <a:ln/>
        </p:spPr>
        <p:txBody>
          <a:bodyPr/>
          <a:lstStyle>
            <a:lvl1pPr>
              <a:defRPr/>
            </a:lvl1pPr>
          </a:lstStyle>
          <a:p>
            <a:r>
              <a:rPr lang="en-US"/>
              <a:t>massbroadband.org</a:t>
            </a:r>
          </a:p>
        </p:txBody>
      </p:sp>
      <p:sp>
        <p:nvSpPr>
          <p:cNvPr id="7" name="Slide Number Placeholder 5"/>
          <p:cNvSpPr>
            <a:spLocks noGrp="1"/>
          </p:cNvSpPr>
          <p:nvPr>
            <p:ph type="sldNum" sz="quarter" idx="12"/>
          </p:nvPr>
        </p:nvSpPr>
        <p:spPr>
          <a:ln/>
        </p:spPr>
        <p:txBody>
          <a:bodyPr/>
          <a:lstStyle>
            <a:lvl1pPr>
              <a:defRPr/>
            </a:lvl1pPr>
          </a:lstStyle>
          <a:p>
            <a:fld id="{322CF4A6-F595-4D9E-AD6B-B649E67E5B19}"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8C15B4-1BDD-4A44-88D2-AD49A03AB371}" type="datetime1">
              <a:rPr lang="en-US"/>
              <a:pPr>
                <a:defRPr/>
              </a:pPr>
              <a:t>5/21/2012</a:t>
            </a:fld>
            <a:endParaRPr lang="en-US"/>
          </a:p>
        </p:txBody>
      </p:sp>
      <p:sp>
        <p:nvSpPr>
          <p:cNvPr id="8" name="Footer Placeholder 4"/>
          <p:cNvSpPr>
            <a:spLocks noGrp="1"/>
          </p:cNvSpPr>
          <p:nvPr>
            <p:ph type="ftr" sz="quarter" idx="11"/>
          </p:nvPr>
        </p:nvSpPr>
        <p:spPr>
          <a:ln/>
        </p:spPr>
        <p:txBody>
          <a:bodyPr/>
          <a:lstStyle>
            <a:lvl1pPr>
              <a:defRPr/>
            </a:lvl1pPr>
          </a:lstStyle>
          <a:p>
            <a:r>
              <a:rPr lang="en-US"/>
              <a:t>massbroadband.org</a:t>
            </a:r>
          </a:p>
        </p:txBody>
      </p:sp>
      <p:sp>
        <p:nvSpPr>
          <p:cNvPr id="9" name="Slide Number Placeholder 5"/>
          <p:cNvSpPr>
            <a:spLocks noGrp="1"/>
          </p:cNvSpPr>
          <p:nvPr>
            <p:ph type="sldNum" sz="quarter" idx="12"/>
          </p:nvPr>
        </p:nvSpPr>
        <p:spPr>
          <a:ln/>
        </p:spPr>
        <p:txBody>
          <a:bodyPr/>
          <a:lstStyle>
            <a:lvl1pPr>
              <a:defRPr/>
            </a:lvl1pPr>
          </a:lstStyle>
          <a:p>
            <a:fld id="{A68CCB57-211D-4B61-95FA-6404F6B56F4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F0AA10-EF09-4405-B086-79E3F466899C}" type="datetime1">
              <a:rPr lang="en-US"/>
              <a:pPr>
                <a:defRPr/>
              </a:pPr>
              <a:t>5/21/2012</a:t>
            </a:fld>
            <a:endParaRPr lang="en-US"/>
          </a:p>
        </p:txBody>
      </p:sp>
      <p:sp>
        <p:nvSpPr>
          <p:cNvPr id="4" name="Footer Placeholder 4"/>
          <p:cNvSpPr>
            <a:spLocks noGrp="1"/>
          </p:cNvSpPr>
          <p:nvPr>
            <p:ph type="ftr" sz="quarter" idx="11"/>
          </p:nvPr>
        </p:nvSpPr>
        <p:spPr>
          <a:ln/>
        </p:spPr>
        <p:txBody>
          <a:bodyPr/>
          <a:lstStyle>
            <a:lvl1pPr>
              <a:defRPr/>
            </a:lvl1pPr>
          </a:lstStyle>
          <a:p>
            <a:r>
              <a:rPr lang="en-US"/>
              <a:t>massbroadband.org</a:t>
            </a:r>
          </a:p>
        </p:txBody>
      </p:sp>
      <p:sp>
        <p:nvSpPr>
          <p:cNvPr id="5" name="Slide Number Placeholder 5"/>
          <p:cNvSpPr>
            <a:spLocks noGrp="1"/>
          </p:cNvSpPr>
          <p:nvPr>
            <p:ph type="sldNum" sz="quarter" idx="12"/>
          </p:nvPr>
        </p:nvSpPr>
        <p:spPr>
          <a:ln/>
        </p:spPr>
        <p:txBody>
          <a:bodyPr/>
          <a:lstStyle>
            <a:lvl1pPr>
              <a:defRPr/>
            </a:lvl1pPr>
          </a:lstStyle>
          <a:p>
            <a:fld id="{593E4040-B90D-4878-8482-6405CE32044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156D65-1B09-4CB8-870E-E66FD5CB4137}" type="datetime1">
              <a:rPr lang="en-US"/>
              <a:pPr>
                <a:defRPr/>
              </a:pPr>
              <a:t>5/21/2012</a:t>
            </a:fld>
            <a:endParaRPr lang="en-US"/>
          </a:p>
        </p:txBody>
      </p:sp>
      <p:sp>
        <p:nvSpPr>
          <p:cNvPr id="3" name="Footer Placeholder 4"/>
          <p:cNvSpPr>
            <a:spLocks noGrp="1"/>
          </p:cNvSpPr>
          <p:nvPr>
            <p:ph type="ftr" sz="quarter" idx="11"/>
          </p:nvPr>
        </p:nvSpPr>
        <p:spPr>
          <a:ln/>
        </p:spPr>
        <p:txBody>
          <a:bodyPr/>
          <a:lstStyle>
            <a:lvl1pPr>
              <a:defRPr/>
            </a:lvl1pPr>
          </a:lstStyle>
          <a:p>
            <a:r>
              <a:rPr lang="en-US"/>
              <a:t>massbroadband.org</a:t>
            </a:r>
          </a:p>
        </p:txBody>
      </p:sp>
      <p:sp>
        <p:nvSpPr>
          <p:cNvPr id="4" name="Slide Number Placeholder 5"/>
          <p:cNvSpPr>
            <a:spLocks noGrp="1"/>
          </p:cNvSpPr>
          <p:nvPr>
            <p:ph type="sldNum" sz="quarter" idx="12"/>
          </p:nvPr>
        </p:nvSpPr>
        <p:spPr>
          <a:ln/>
        </p:spPr>
        <p:txBody>
          <a:bodyPr/>
          <a:lstStyle>
            <a:lvl1pPr>
              <a:defRPr/>
            </a:lvl1pPr>
          </a:lstStyle>
          <a:p>
            <a:fld id="{4CCB0D78-2718-45A7-B723-14C56172AB5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D5BA30-DD8F-478E-8B6D-D706C642A8BD}" type="datetime1">
              <a:rPr lang="en-US"/>
              <a:pPr>
                <a:defRPr/>
              </a:pPr>
              <a:t>5/21/2012</a:t>
            </a:fld>
            <a:endParaRPr lang="en-US"/>
          </a:p>
        </p:txBody>
      </p:sp>
      <p:sp>
        <p:nvSpPr>
          <p:cNvPr id="6" name="Footer Placeholder 4"/>
          <p:cNvSpPr>
            <a:spLocks noGrp="1"/>
          </p:cNvSpPr>
          <p:nvPr>
            <p:ph type="ftr" sz="quarter" idx="11"/>
          </p:nvPr>
        </p:nvSpPr>
        <p:spPr>
          <a:ln/>
        </p:spPr>
        <p:txBody>
          <a:bodyPr/>
          <a:lstStyle>
            <a:lvl1pPr>
              <a:defRPr/>
            </a:lvl1pPr>
          </a:lstStyle>
          <a:p>
            <a:r>
              <a:rPr lang="en-US"/>
              <a:t>massbroadband.org</a:t>
            </a:r>
          </a:p>
        </p:txBody>
      </p:sp>
      <p:sp>
        <p:nvSpPr>
          <p:cNvPr id="7" name="Slide Number Placeholder 5"/>
          <p:cNvSpPr>
            <a:spLocks noGrp="1"/>
          </p:cNvSpPr>
          <p:nvPr>
            <p:ph type="sldNum" sz="quarter" idx="12"/>
          </p:nvPr>
        </p:nvSpPr>
        <p:spPr>
          <a:ln/>
        </p:spPr>
        <p:txBody>
          <a:bodyPr/>
          <a:lstStyle>
            <a:lvl1pPr>
              <a:defRPr/>
            </a:lvl1pPr>
          </a:lstStyle>
          <a:p>
            <a:fld id="{344F6DAF-9228-4028-951F-7A632AA9D59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1EA3B3-65F8-4478-A474-B8F7FB1429CD}" type="datetime1">
              <a:rPr lang="en-US"/>
              <a:pPr>
                <a:defRPr/>
              </a:pPr>
              <a:t>5/21/2012</a:t>
            </a:fld>
            <a:endParaRPr lang="en-US"/>
          </a:p>
        </p:txBody>
      </p:sp>
      <p:sp>
        <p:nvSpPr>
          <p:cNvPr id="6" name="Footer Placeholder 4"/>
          <p:cNvSpPr>
            <a:spLocks noGrp="1"/>
          </p:cNvSpPr>
          <p:nvPr>
            <p:ph type="ftr" sz="quarter" idx="11"/>
          </p:nvPr>
        </p:nvSpPr>
        <p:spPr>
          <a:ln/>
        </p:spPr>
        <p:txBody>
          <a:bodyPr/>
          <a:lstStyle>
            <a:lvl1pPr>
              <a:defRPr/>
            </a:lvl1pPr>
          </a:lstStyle>
          <a:p>
            <a:r>
              <a:rPr lang="en-US"/>
              <a:t>massbroadband.org</a:t>
            </a:r>
          </a:p>
        </p:txBody>
      </p:sp>
      <p:sp>
        <p:nvSpPr>
          <p:cNvPr id="7" name="Slide Number Placeholder 5"/>
          <p:cNvSpPr>
            <a:spLocks noGrp="1"/>
          </p:cNvSpPr>
          <p:nvPr>
            <p:ph type="sldNum" sz="quarter" idx="12"/>
          </p:nvPr>
        </p:nvSpPr>
        <p:spPr>
          <a:ln/>
        </p:spPr>
        <p:txBody>
          <a:bodyPr/>
          <a:lstStyle>
            <a:lvl1pPr>
              <a:defRPr/>
            </a:lvl1pPr>
          </a:lstStyle>
          <a:p>
            <a:fld id="{370FDEAF-9F65-4510-8997-1DFEAE25772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AAE105-570F-4AE6-9D52-8CB129D3A2B9}" type="datetime1">
              <a:rPr lang="en-US"/>
              <a:pPr>
                <a:defRPr/>
              </a:pPr>
              <a:t>5/21/2012</a:t>
            </a:fld>
            <a:endParaRPr lang="en-US"/>
          </a:p>
        </p:txBody>
      </p:sp>
      <p:sp>
        <p:nvSpPr>
          <p:cNvPr id="5" name="Footer Placeholder 4"/>
          <p:cNvSpPr>
            <a:spLocks noGrp="1"/>
          </p:cNvSpPr>
          <p:nvPr>
            <p:ph type="ftr" sz="quarter" idx="11"/>
          </p:nvPr>
        </p:nvSpPr>
        <p:spPr>
          <a:ln/>
        </p:spPr>
        <p:txBody>
          <a:bodyPr/>
          <a:lstStyle>
            <a:lvl1pPr>
              <a:defRPr/>
            </a:lvl1pPr>
          </a:lstStyle>
          <a:p>
            <a:r>
              <a:rPr lang="en-US"/>
              <a:t>massbroadband.org</a:t>
            </a:r>
          </a:p>
        </p:txBody>
      </p:sp>
      <p:sp>
        <p:nvSpPr>
          <p:cNvPr id="6" name="Slide Number Placeholder 5"/>
          <p:cNvSpPr>
            <a:spLocks noGrp="1"/>
          </p:cNvSpPr>
          <p:nvPr>
            <p:ph type="sldNum" sz="quarter" idx="12"/>
          </p:nvPr>
        </p:nvSpPr>
        <p:spPr>
          <a:ln/>
        </p:spPr>
        <p:txBody>
          <a:bodyPr/>
          <a:lstStyle>
            <a:lvl1pPr>
              <a:defRPr/>
            </a:lvl1pPr>
          </a:lstStyle>
          <a:p>
            <a:fld id="{58F75787-05C7-4530-ABB8-4CB11F8052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5"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6"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7"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8"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9"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cs typeface="+mn-cs"/>
              </a:defRPr>
            </a:lvl1pPr>
          </a:lstStyle>
          <a:p>
            <a:pPr>
              <a:defRPr/>
            </a:pPr>
            <a:fld id="{46AE8DA2-9FBC-4A13-B5F2-C38AADB2FAA9}" type="datetime1">
              <a:rPr lang="en-US"/>
              <a:pPr>
                <a:defRPr/>
              </a:pPr>
              <a:t>5/21/2012</a:t>
            </a:fld>
            <a:endParaRPr lang="en-US"/>
          </a:p>
        </p:txBody>
      </p:sp>
      <p:sp>
        <p:nvSpPr>
          <p:cNvPr id="11" name="Footer Placeholder 4"/>
          <p:cNvSpPr>
            <a:spLocks noGrp="1"/>
          </p:cNvSpPr>
          <p:nvPr>
            <p:ph type="ftr" sz="quarter" idx="11"/>
          </p:nvPr>
        </p:nvSpPr>
        <p:spPr/>
        <p:txBody>
          <a:bodyPr/>
          <a:lstStyle>
            <a:lvl1pPr>
              <a:defRPr/>
            </a:lvl1pPr>
          </a:lstStyle>
          <a:p>
            <a:r>
              <a:rPr lang="en-US"/>
              <a:t>www.massbroadband.org</a:t>
            </a:r>
          </a:p>
        </p:txBody>
      </p:sp>
      <p:sp>
        <p:nvSpPr>
          <p:cNvPr id="12" name="Slide Number Placeholder 5"/>
          <p:cNvSpPr>
            <a:spLocks noGrp="1"/>
          </p:cNvSpPr>
          <p:nvPr>
            <p:ph type="sldNum" sz="quarter" idx="12"/>
          </p:nvPr>
        </p:nvSpPr>
        <p:spPr/>
        <p:txBody>
          <a:bodyPr/>
          <a:lstStyle>
            <a:lvl1pPr>
              <a:defRPr/>
            </a:lvl1pPr>
          </a:lstStyle>
          <a:p>
            <a:pPr>
              <a:defRPr/>
            </a:pPr>
            <a:fld id="{CD0CA525-1718-4107-8715-5B0B8C0AB1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47625"/>
            <a:ext cx="2133600" cy="5667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7625"/>
            <a:ext cx="6248400"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F806C-A9D7-466F-8349-80A642EFD83B}" type="datetime1">
              <a:rPr lang="en-US"/>
              <a:pPr>
                <a:defRPr/>
              </a:pPr>
              <a:t>5/21/2012</a:t>
            </a:fld>
            <a:endParaRPr lang="en-US"/>
          </a:p>
        </p:txBody>
      </p:sp>
      <p:sp>
        <p:nvSpPr>
          <p:cNvPr id="5" name="Footer Placeholder 4"/>
          <p:cNvSpPr>
            <a:spLocks noGrp="1"/>
          </p:cNvSpPr>
          <p:nvPr>
            <p:ph type="ftr" sz="quarter" idx="11"/>
          </p:nvPr>
        </p:nvSpPr>
        <p:spPr>
          <a:ln/>
        </p:spPr>
        <p:txBody>
          <a:bodyPr/>
          <a:lstStyle>
            <a:lvl1pPr>
              <a:defRPr/>
            </a:lvl1pPr>
          </a:lstStyle>
          <a:p>
            <a:r>
              <a:rPr lang="en-US"/>
              <a:t>massbroadband.org</a:t>
            </a:r>
          </a:p>
        </p:txBody>
      </p:sp>
      <p:sp>
        <p:nvSpPr>
          <p:cNvPr id="6" name="Slide Number Placeholder 5"/>
          <p:cNvSpPr>
            <a:spLocks noGrp="1"/>
          </p:cNvSpPr>
          <p:nvPr>
            <p:ph type="sldNum" sz="quarter" idx="12"/>
          </p:nvPr>
        </p:nvSpPr>
        <p:spPr>
          <a:ln/>
        </p:spPr>
        <p:txBody>
          <a:bodyPr/>
          <a:lstStyle>
            <a:lvl1pPr>
              <a:defRPr/>
            </a:lvl1pPr>
          </a:lstStyle>
          <a:p>
            <a:fld id="{12F8DD3F-50C1-4FA9-9C42-B043717D5D8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47625"/>
            <a:ext cx="7848600" cy="866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324600"/>
            <a:ext cx="2133600" cy="476250"/>
          </a:xfrm>
        </p:spPr>
        <p:txBody>
          <a:bodyPr/>
          <a:lstStyle>
            <a:lvl1pPr>
              <a:defRPr/>
            </a:lvl1pPr>
          </a:lstStyle>
          <a:p>
            <a:pPr>
              <a:defRPr/>
            </a:pPr>
            <a:fld id="{B269D064-EDD4-4AE2-9303-86227716576E}" type="datetime1">
              <a:rPr lang="en-US"/>
              <a:pPr>
                <a:defRPr/>
              </a:pPr>
              <a:t>5/21/2012</a:t>
            </a:fld>
            <a:endParaRPr lang="en-US"/>
          </a:p>
        </p:txBody>
      </p:sp>
      <p:sp>
        <p:nvSpPr>
          <p:cNvPr id="6" name="Footer Placeholder 5"/>
          <p:cNvSpPr>
            <a:spLocks noGrp="1"/>
          </p:cNvSpPr>
          <p:nvPr>
            <p:ph type="ftr" sz="quarter" idx="11"/>
          </p:nvPr>
        </p:nvSpPr>
        <p:spPr>
          <a:xfrm>
            <a:off x="3429000" y="6324600"/>
            <a:ext cx="3124200" cy="476250"/>
          </a:xfrm>
        </p:spPr>
        <p:txBody>
          <a:bodyPr/>
          <a:lstStyle>
            <a:lvl1pPr>
              <a:defRPr/>
            </a:lvl1pPr>
          </a:lstStyle>
          <a:p>
            <a:r>
              <a:rPr lang="en-US"/>
              <a:t>massbroadband.org</a:t>
            </a:r>
          </a:p>
        </p:txBody>
      </p:sp>
      <p:sp>
        <p:nvSpPr>
          <p:cNvPr id="7" name="Slide Number Placeholder 6"/>
          <p:cNvSpPr>
            <a:spLocks noGrp="1"/>
          </p:cNvSpPr>
          <p:nvPr>
            <p:ph type="sldNum" sz="quarter" idx="12"/>
          </p:nvPr>
        </p:nvSpPr>
        <p:spPr>
          <a:xfrm>
            <a:off x="76200" y="6477000"/>
            <a:ext cx="381000" cy="323850"/>
          </a:xfrm>
        </p:spPr>
        <p:txBody>
          <a:bodyPr/>
          <a:lstStyle>
            <a:lvl1pPr>
              <a:defRPr/>
            </a:lvl1pPr>
          </a:lstStyle>
          <a:p>
            <a:fld id="{51673331-25A5-4247-8935-DA61388E2E9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6"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7"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8"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9"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10"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362200"/>
            <a:ext cx="37719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2362200"/>
            <a:ext cx="37719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0"/>
          </p:nvPr>
        </p:nvSpPr>
        <p:spPr/>
        <p:txBody>
          <a:bodyPr/>
          <a:lstStyle>
            <a:lvl1pPr>
              <a:defRPr>
                <a:cs typeface="+mn-cs"/>
              </a:defRPr>
            </a:lvl1pPr>
          </a:lstStyle>
          <a:p>
            <a:pPr>
              <a:defRPr/>
            </a:pPr>
            <a:fld id="{E53ECFC4-F292-47C4-90A3-EE087CF8C7BC}" type="datetime1">
              <a:rPr lang="en-US"/>
              <a:pPr>
                <a:defRPr/>
              </a:pPr>
              <a:t>5/21/2012</a:t>
            </a:fld>
            <a:endParaRPr lang="en-US"/>
          </a:p>
        </p:txBody>
      </p:sp>
      <p:sp>
        <p:nvSpPr>
          <p:cNvPr id="12" name="Footer Placeholder 5"/>
          <p:cNvSpPr>
            <a:spLocks noGrp="1"/>
          </p:cNvSpPr>
          <p:nvPr>
            <p:ph type="ftr" sz="quarter" idx="11"/>
          </p:nvPr>
        </p:nvSpPr>
        <p:spPr/>
        <p:txBody>
          <a:bodyPr/>
          <a:lstStyle>
            <a:lvl1pPr>
              <a:defRPr/>
            </a:lvl1pPr>
          </a:lstStyle>
          <a:p>
            <a:r>
              <a:rPr lang="en-US"/>
              <a:t>www.massbroadband.org</a:t>
            </a:r>
          </a:p>
        </p:txBody>
      </p:sp>
      <p:sp>
        <p:nvSpPr>
          <p:cNvPr id="13" name="Slide Number Placeholder 6"/>
          <p:cNvSpPr>
            <a:spLocks noGrp="1"/>
          </p:cNvSpPr>
          <p:nvPr>
            <p:ph type="sldNum" sz="quarter" idx="12"/>
          </p:nvPr>
        </p:nvSpPr>
        <p:spPr/>
        <p:txBody>
          <a:bodyPr/>
          <a:lstStyle>
            <a:lvl1pPr>
              <a:defRPr/>
            </a:lvl1pPr>
          </a:lstStyle>
          <a:p>
            <a:pPr>
              <a:defRPr/>
            </a:pPr>
            <a:fld id="{432287F5-51FB-4B1D-B720-A382554361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8"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9"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10"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11"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12"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6"/>
          <p:cNvSpPr>
            <a:spLocks noGrp="1"/>
          </p:cNvSpPr>
          <p:nvPr>
            <p:ph type="dt" sz="half" idx="10"/>
          </p:nvPr>
        </p:nvSpPr>
        <p:spPr/>
        <p:txBody>
          <a:bodyPr/>
          <a:lstStyle>
            <a:lvl1pPr>
              <a:defRPr>
                <a:cs typeface="+mn-cs"/>
              </a:defRPr>
            </a:lvl1pPr>
          </a:lstStyle>
          <a:p>
            <a:pPr>
              <a:defRPr/>
            </a:pPr>
            <a:fld id="{64BAB318-742E-427C-96BC-7936BA9E6484}" type="datetime1">
              <a:rPr lang="en-US"/>
              <a:pPr>
                <a:defRPr/>
              </a:pPr>
              <a:t>5/21/2012</a:t>
            </a:fld>
            <a:endParaRPr lang="en-US"/>
          </a:p>
        </p:txBody>
      </p:sp>
      <p:sp>
        <p:nvSpPr>
          <p:cNvPr id="14" name="Footer Placeholder 7"/>
          <p:cNvSpPr>
            <a:spLocks noGrp="1"/>
          </p:cNvSpPr>
          <p:nvPr>
            <p:ph type="ftr" sz="quarter" idx="11"/>
          </p:nvPr>
        </p:nvSpPr>
        <p:spPr/>
        <p:txBody>
          <a:bodyPr/>
          <a:lstStyle>
            <a:lvl1pPr>
              <a:defRPr/>
            </a:lvl1pPr>
          </a:lstStyle>
          <a:p>
            <a:r>
              <a:rPr lang="en-US"/>
              <a:t>www.massbroadband.org</a:t>
            </a:r>
          </a:p>
        </p:txBody>
      </p:sp>
      <p:sp>
        <p:nvSpPr>
          <p:cNvPr id="15" name="Slide Number Placeholder 8"/>
          <p:cNvSpPr>
            <a:spLocks noGrp="1"/>
          </p:cNvSpPr>
          <p:nvPr>
            <p:ph type="sldNum" sz="quarter" idx="12"/>
          </p:nvPr>
        </p:nvSpPr>
        <p:spPr/>
        <p:txBody>
          <a:bodyPr/>
          <a:lstStyle>
            <a:lvl1pPr>
              <a:defRPr/>
            </a:lvl1pPr>
          </a:lstStyle>
          <a:p>
            <a:pPr>
              <a:defRPr/>
            </a:pPr>
            <a:fld id="{49EDED3C-60F2-40BD-B847-82183E6DB6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4"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5"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6"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7"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8"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2"/>
          <p:cNvSpPr>
            <a:spLocks noGrp="1"/>
          </p:cNvSpPr>
          <p:nvPr>
            <p:ph type="dt" sz="half" idx="10"/>
          </p:nvPr>
        </p:nvSpPr>
        <p:spPr/>
        <p:txBody>
          <a:bodyPr/>
          <a:lstStyle>
            <a:lvl1pPr>
              <a:defRPr>
                <a:cs typeface="+mn-cs"/>
              </a:defRPr>
            </a:lvl1pPr>
          </a:lstStyle>
          <a:p>
            <a:pPr>
              <a:defRPr/>
            </a:pPr>
            <a:fld id="{70D2544C-3508-458E-9651-310E75A10EA6}" type="datetime1">
              <a:rPr lang="en-US"/>
              <a:pPr>
                <a:defRPr/>
              </a:pPr>
              <a:t>5/21/2012</a:t>
            </a:fld>
            <a:endParaRPr lang="en-US"/>
          </a:p>
        </p:txBody>
      </p:sp>
      <p:sp>
        <p:nvSpPr>
          <p:cNvPr id="10" name="Footer Placeholder 3"/>
          <p:cNvSpPr>
            <a:spLocks noGrp="1"/>
          </p:cNvSpPr>
          <p:nvPr>
            <p:ph type="ftr" sz="quarter" idx="11"/>
          </p:nvPr>
        </p:nvSpPr>
        <p:spPr/>
        <p:txBody>
          <a:bodyPr/>
          <a:lstStyle>
            <a:lvl1pPr>
              <a:defRPr/>
            </a:lvl1pPr>
          </a:lstStyle>
          <a:p>
            <a:r>
              <a:rPr lang="en-US"/>
              <a:t>www.massbroadband.org</a:t>
            </a:r>
          </a:p>
        </p:txBody>
      </p:sp>
      <p:sp>
        <p:nvSpPr>
          <p:cNvPr id="11" name="Slide Number Placeholder 4"/>
          <p:cNvSpPr>
            <a:spLocks noGrp="1"/>
          </p:cNvSpPr>
          <p:nvPr>
            <p:ph type="sldNum" sz="quarter" idx="12"/>
          </p:nvPr>
        </p:nvSpPr>
        <p:spPr/>
        <p:txBody>
          <a:bodyPr/>
          <a:lstStyle>
            <a:lvl1pPr>
              <a:defRPr/>
            </a:lvl1pPr>
          </a:lstStyle>
          <a:p>
            <a:pPr>
              <a:defRPr/>
            </a:pPr>
            <a:fld id="{1507BC75-BE2D-44C1-9634-3D088247CF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6"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7"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8"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9"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10"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4"/>
          <p:cNvSpPr>
            <a:spLocks noGrp="1"/>
          </p:cNvSpPr>
          <p:nvPr>
            <p:ph type="dt" sz="half" idx="10"/>
          </p:nvPr>
        </p:nvSpPr>
        <p:spPr/>
        <p:txBody>
          <a:bodyPr/>
          <a:lstStyle>
            <a:lvl1pPr>
              <a:defRPr>
                <a:cs typeface="+mn-cs"/>
              </a:defRPr>
            </a:lvl1pPr>
          </a:lstStyle>
          <a:p>
            <a:pPr>
              <a:defRPr/>
            </a:pPr>
            <a:fld id="{E2E50B04-C0BC-4DEA-8EA7-28B742C049D1}" type="datetime1">
              <a:rPr lang="en-US"/>
              <a:pPr>
                <a:defRPr/>
              </a:pPr>
              <a:t>5/21/2012</a:t>
            </a:fld>
            <a:endParaRPr lang="en-US"/>
          </a:p>
        </p:txBody>
      </p:sp>
      <p:sp>
        <p:nvSpPr>
          <p:cNvPr id="12" name="Footer Placeholder 5"/>
          <p:cNvSpPr>
            <a:spLocks noGrp="1"/>
          </p:cNvSpPr>
          <p:nvPr>
            <p:ph type="ftr" sz="quarter" idx="11"/>
          </p:nvPr>
        </p:nvSpPr>
        <p:spPr/>
        <p:txBody>
          <a:bodyPr/>
          <a:lstStyle>
            <a:lvl1pPr>
              <a:defRPr/>
            </a:lvl1pPr>
          </a:lstStyle>
          <a:p>
            <a:r>
              <a:rPr lang="en-US"/>
              <a:t>www.massbroadband.org</a:t>
            </a:r>
          </a:p>
        </p:txBody>
      </p:sp>
      <p:sp>
        <p:nvSpPr>
          <p:cNvPr id="13" name="Slide Number Placeholder 6"/>
          <p:cNvSpPr>
            <a:spLocks noGrp="1"/>
          </p:cNvSpPr>
          <p:nvPr>
            <p:ph type="sldNum" sz="quarter" idx="12"/>
          </p:nvPr>
        </p:nvSpPr>
        <p:spPr/>
        <p:txBody>
          <a:bodyPr/>
          <a:lstStyle>
            <a:lvl1pPr>
              <a:defRPr/>
            </a:lvl1pPr>
          </a:lstStyle>
          <a:p>
            <a:pPr>
              <a:defRPr/>
            </a:pPr>
            <a:fld id="{4A037E6E-10EE-4B9F-B5D8-7D52EEF08A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6"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7"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8"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9"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10"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4"/>
          <p:cNvSpPr>
            <a:spLocks noGrp="1"/>
          </p:cNvSpPr>
          <p:nvPr>
            <p:ph type="dt" sz="half" idx="10"/>
          </p:nvPr>
        </p:nvSpPr>
        <p:spPr/>
        <p:txBody>
          <a:bodyPr/>
          <a:lstStyle>
            <a:lvl1pPr>
              <a:defRPr>
                <a:cs typeface="+mn-cs"/>
              </a:defRPr>
            </a:lvl1pPr>
          </a:lstStyle>
          <a:p>
            <a:pPr>
              <a:defRPr/>
            </a:pPr>
            <a:fld id="{62949ED2-EF63-4262-82EE-6DB3AACC0873}" type="datetime1">
              <a:rPr lang="en-US"/>
              <a:pPr>
                <a:defRPr/>
              </a:pPr>
              <a:t>5/21/2012</a:t>
            </a:fld>
            <a:endParaRPr lang="en-US"/>
          </a:p>
        </p:txBody>
      </p:sp>
      <p:sp>
        <p:nvSpPr>
          <p:cNvPr id="12" name="Footer Placeholder 5"/>
          <p:cNvSpPr>
            <a:spLocks noGrp="1"/>
          </p:cNvSpPr>
          <p:nvPr>
            <p:ph type="ftr" sz="quarter" idx="11"/>
          </p:nvPr>
        </p:nvSpPr>
        <p:spPr/>
        <p:txBody>
          <a:bodyPr/>
          <a:lstStyle>
            <a:lvl1pPr>
              <a:defRPr/>
            </a:lvl1pPr>
          </a:lstStyle>
          <a:p>
            <a:r>
              <a:rPr lang="en-US"/>
              <a:t>www.massbroadband.org</a:t>
            </a:r>
          </a:p>
        </p:txBody>
      </p:sp>
      <p:sp>
        <p:nvSpPr>
          <p:cNvPr id="13" name="Slide Number Placeholder 6"/>
          <p:cNvSpPr>
            <a:spLocks noGrp="1"/>
          </p:cNvSpPr>
          <p:nvPr>
            <p:ph type="sldNum" sz="quarter" idx="12"/>
          </p:nvPr>
        </p:nvSpPr>
        <p:spPr/>
        <p:txBody>
          <a:bodyPr/>
          <a:lstStyle>
            <a:lvl1pPr>
              <a:defRPr/>
            </a:lvl1pPr>
          </a:lstStyle>
          <a:p>
            <a:pPr>
              <a:defRPr/>
            </a:pPr>
            <a:fld id="{FFE33F52-EF49-4083-8C54-F40860960F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5"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6"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7"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8"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9"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cs typeface="+mn-cs"/>
              </a:defRPr>
            </a:lvl1pPr>
          </a:lstStyle>
          <a:p>
            <a:pPr>
              <a:defRPr/>
            </a:pPr>
            <a:fld id="{B59A94A4-233F-4142-9670-0A195B40C06A}" type="datetime1">
              <a:rPr lang="en-US"/>
              <a:pPr>
                <a:defRPr/>
              </a:pPr>
              <a:t>5/21/2012</a:t>
            </a:fld>
            <a:endParaRPr lang="en-US"/>
          </a:p>
        </p:txBody>
      </p:sp>
      <p:sp>
        <p:nvSpPr>
          <p:cNvPr id="11" name="Footer Placeholder 4"/>
          <p:cNvSpPr>
            <a:spLocks noGrp="1"/>
          </p:cNvSpPr>
          <p:nvPr>
            <p:ph type="ftr" sz="quarter" idx="11"/>
          </p:nvPr>
        </p:nvSpPr>
        <p:spPr/>
        <p:txBody>
          <a:bodyPr/>
          <a:lstStyle>
            <a:lvl1pPr>
              <a:defRPr/>
            </a:lvl1pPr>
          </a:lstStyle>
          <a:p>
            <a:r>
              <a:rPr lang="en-US"/>
              <a:t>www.massbroadband.org</a:t>
            </a:r>
          </a:p>
        </p:txBody>
      </p:sp>
      <p:sp>
        <p:nvSpPr>
          <p:cNvPr id="12" name="Slide Number Placeholder 5"/>
          <p:cNvSpPr>
            <a:spLocks noGrp="1"/>
          </p:cNvSpPr>
          <p:nvPr>
            <p:ph type="sldNum" sz="quarter" idx="12"/>
          </p:nvPr>
        </p:nvSpPr>
        <p:spPr/>
        <p:txBody>
          <a:bodyPr/>
          <a:lstStyle>
            <a:lvl1pPr>
              <a:defRPr/>
            </a:lvl1pPr>
          </a:lstStyle>
          <a:p>
            <a:pPr>
              <a:defRPr/>
            </a:pPr>
            <a:fld id="{8109867A-321B-4B37-93BF-F614169BCC0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001-sq"/>
          <p:cNvPicPr>
            <a:picLocks noChangeAspect="1" noChangeArrowheads="1"/>
          </p:cNvPicPr>
          <p:nvPr/>
        </p:nvPicPr>
        <p:blipFill>
          <a:blip r:embed="rId2" cstate="print"/>
          <a:srcRect/>
          <a:stretch>
            <a:fillRect/>
          </a:stretch>
        </p:blipFill>
        <p:spPr bwMode="auto">
          <a:xfrm>
            <a:off x="0" y="962025"/>
            <a:ext cx="914400" cy="914400"/>
          </a:xfrm>
          <a:prstGeom prst="rect">
            <a:avLst/>
          </a:prstGeom>
          <a:noFill/>
          <a:ln w="9525">
            <a:noFill/>
            <a:miter lim="800000"/>
            <a:headEnd/>
            <a:tailEnd/>
          </a:ln>
        </p:spPr>
      </p:pic>
      <p:pic>
        <p:nvPicPr>
          <p:cNvPr id="5" name="Picture 8" descr="small"/>
          <p:cNvPicPr>
            <a:picLocks noChangeAspect="1" noChangeArrowheads="1"/>
          </p:cNvPicPr>
          <p:nvPr/>
        </p:nvPicPr>
        <p:blipFill>
          <a:blip r:embed="rId3" cstate="print"/>
          <a:srcRect/>
          <a:stretch>
            <a:fillRect/>
          </a:stretch>
        </p:blipFill>
        <p:spPr bwMode="auto">
          <a:xfrm>
            <a:off x="0" y="4038600"/>
            <a:ext cx="914400" cy="1905000"/>
          </a:xfrm>
          <a:prstGeom prst="rect">
            <a:avLst/>
          </a:prstGeom>
          <a:noFill/>
          <a:ln w="9525">
            <a:noFill/>
            <a:miter lim="800000"/>
            <a:headEnd/>
            <a:tailEnd/>
          </a:ln>
        </p:spPr>
      </p:pic>
      <p:pic>
        <p:nvPicPr>
          <p:cNvPr id="6" name="Picture 9" descr="fiberoptic2"/>
          <p:cNvPicPr>
            <a:picLocks noChangeAspect="1" noChangeArrowheads="1"/>
          </p:cNvPicPr>
          <p:nvPr/>
        </p:nvPicPr>
        <p:blipFill>
          <a:blip r:embed="rId4" cstate="print"/>
          <a:srcRect/>
          <a:stretch>
            <a:fillRect/>
          </a:stretch>
        </p:blipFill>
        <p:spPr bwMode="auto">
          <a:xfrm>
            <a:off x="0" y="1854200"/>
            <a:ext cx="914400" cy="1422400"/>
          </a:xfrm>
          <a:prstGeom prst="rect">
            <a:avLst/>
          </a:prstGeom>
          <a:noFill/>
          <a:ln w="9525">
            <a:noFill/>
            <a:miter lim="800000"/>
            <a:headEnd/>
            <a:tailEnd/>
          </a:ln>
        </p:spPr>
      </p:pic>
      <p:pic>
        <p:nvPicPr>
          <p:cNvPr id="7" name="Picture 10" descr="GovPatrickSigning-sq"/>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a:noFill/>
            <a:miter lim="800000"/>
            <a:headEnd/>
            <a:tailEnd/>
          </a:ln>
        </p:spPr>
      </p:pic>
      <p:pic>
        <p:nvPicPr>
          <p:cNvPr id="8" name="Picture 11" descr="Untitled-1"/>
          <p:cNvPicPr>
            <a:picLocks noChangeAspect="1" noChangeArrowheads="1"/>
          </p:cNvPicPr>
          <p:nvPr/>
        </p:nvPicPr>
        <p:blipFill>
          <a:blip r:embed="rId6" cstate="print"/>
          <a:srcRect/>
          <a:stretch>
            <a:fillRect/>
          </a:stretch>
        </p:blipFill>
        <p:spPr bwMode="auto">
          <a:xfrm>
            <a:off x="0" y="3276600"/>
            <a:ext cx="914400" cy="782638"/>
          </a:xfrm>
          <a:prstGeom prst="rect">
            <a:avLst/>
          </a:prstGeom>
          <a:noFill/>
          <a:ln w="9525">
            <a:noFill/>
            <a:miter lim="800000"/>
            <a:headEnd/>
            <a:tailEnd/>
          </a:ln>
        </p:spPr>
      </p:pic>
      <p:pic>
        <p:nvPicPr>
          <p:cNvPr id="9" name="Picture 12" descr="mbippt5_09"/>
          <p:cNvPicPr>
            <a:picLocks noChangeAspect="1" noChangeArrowheads="1"/>
          </p:cNvPicPr>
          <p:nvPr/>
        </p:nvPicPr>
        <p:blipFill>
          <a:blip r:embed="rId7" cstate="print"/>
          <a:srcRect/>
          <a:stretch>
            <a:fillRect/>
          </a:stretch>
        </p:blipFill>
        <p:spPr bwMode="auto">
          <a:xfrm>
            <a:off x="0" y="0"/>
            <a:ext cx="9144000" cy="963613"/>
          </a:xfrm>
          <a:prstGeom prst="rect">
            <a:avLst/>
          </a:prstGeom>
          <a:noFill/>
          <a:ln w="9525">
            <a:noFill/>
            <a:miter lim="800000"/>
            <a:headEnd/>
            <a:tailEnd/>
          </a:ln>
        </p:spPr>
      </p:pic>
      <p:sp>
        <p:nvSpPr>
          <p:cNvPr id="2" name="Vertical Title 1"/>
          <p:cNvSpPr>
            <a:spLocks noGrp="1"/>
          </p:cNvSpPr>
          <p:nvPr>
            <p:ph type="title" orient="vert"/>
          </p:nvPr>
        </p:nvSpPr>
        <p:spPr>
          <a:xfrm>
            <a:off x="6915150" y="1143000"/>
            <a:ext cx="19240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143000"/>
            <a:ext cx="56197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cs typeface="+mn-cs"/>
              </a:defRPr>
            </a:lvl1pPr>
          </a:lstStyle>
          <a:p>
            <a:pPr>
              <a:defRPr/>
            </a:pPr>
            <a:fld id="{77D27B80-15C4-49A9-A0F7-9F52A46EAC19}" type="datetime1">
              <a:rPr lang="en-US"/>
              <a:pPr>
                <a:defRPr/>
              </a:pPr>
              <a:t>5/21/2012</a:t>
            </a:fld>
            <a:endParaRPr lang="en-US"/>
          </a:p>
        </p:txBody>
      </p:sp>
      <p:sp>
        <p:nvSpPr>
          <p:cNvPr id="11" name="Footer Placeholder 4"/>
          <p:cNvSpPr>
            <a:spLocks noGrp="1"/>
          </p:cNvSpPr>
          <p:nvPr>
            <p:ph type="ftr" sz="quarter" idx="11"/>
          </p:nvPr>
        </p:nvSpPr>
        <p:spPr/>
        <p:txBody>
          <a:bodyPr/>
          <a:lstStyle>
            <a:lvl1pPr>
              <a:defRPr/>
            </a:lvl1pPr>
          </a:lstStyle>
          <a:p>
            <a:r>
              <a:rPr lang="en-US"/>
              <a:t>www.massbroadband.org</a:t>
            </a:r>
          </a:p>
        </p:txBody>
      </p:sp>
      <p:sp>
        <p:nvSpPr>
          <p:cNvPr id="12" name="Slide Number Placeholder 5"/>
          <p:cNvSpPr>
            <a:spLocks noGrp="1"/>
          </p:cNvSpPr>
          <p:nvPr>
            <p:ph type="sldNum" sz="quarter" idx="12"/>
          </p:nvPr>
        </p:nvSpPr>
        <p:spPr/>
        <p:txBody>
          <a:bodyPr/>
          <a:lstStyle>
            <a:lvl1pPr>
              <a:defRPr/>
            </a:lvl1pPr>
          </a:lstStyle>
          <a:p>
            <a:pPr>
              <a:defRPr/>
            </a:pPr>
            <a:fld id="{C8541247-3D89-46F6-80F9-65E4111513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0.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1143000"/>
            <a:ext cx="76962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981200"/>
            <a:ext cx="76962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1066800" y="6245225"/>
            <a:ext cx="2133600" cy="476250"/>
          </a:xfrm>
          <a:prstGeom prst="rect">
            <a:avLst/>
          </a:prstGeom>
        </p:spPr>
        <p:txBody>
          <a:bodyPr/>
          <a:lstStyle>
            <a:lvl1pPr>
              <a:defRPr>
                <a:cs typeface="+mn-cs"/>
              </a:defRPr>
            </a:lvl1pPr>
          </a:lstStyle>
          <a:p>
            <a:pPr>
              <a:defRPr/>
            </a:pPr>
            <a:fld id="{77BA024B-7A56-4969-B38D-342FB256D677}" type="datetime1">
              <a:rPr lang="en-US"/>
              <a:pPr>
                <a:defRPr/>
              </a:pPr>
              <a:t>5/21/2012</a:t>
            </a:fld>
            <a:endParaRPr lang="en-US"/>
          </a:p>
        </p:txBody>
      </p:sp>
      <p:sp>
        <p:nvSpPr>
          <p:cNvPr id="13" name="Footer Placeholder 4"/>
          <p:cNvSpPr>
            <a:spLocks noGrp="1"/>
          </p:cNvSpPr>
          <p:nvPr>
            <p:ph type="ftr" sz="quarter" idx="3"/>
          </p:nvPr>
        </p:nvSpPr>
        <p:spPr bwMode="auto">
          <a:xfrm>
            <a:off x="3429000" y="6457950"/>
            <a:ext cx="31242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r>
              <a:rPr lang="en-US"/>
              <a:t>www.massbroadband.org</a:t>
            </a:r>
          </a:p>
        </p:txBody>
      </p:sp>
      <p:sp>
        <p:nvSpPr>
          <p:cNvPr id="14" name="Slide Number Placeholder 5"/>
          <p:cNvSpPr>
            <a:spLocks noGrp="1"/>
          </p:cNvSpPr>
          <p:nvPr>
            <p:ph type="sldNum" sz="quarter" idx="4"/>
          </p:nvPr>
        </p:nvSpPr>
        <p:spPr bwMode="auto">
          <a:xfrm>
            <a:off x="67818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17C20CF0-6592-48C7-90C5-BDBBF3A55B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hf hdr="0" dt="0"/>
  <p:txStyles>
    <p:titleStyle>
      <a:lvl1pPr algn="ctr" rtl="0" eaLnBrk="0" fontAlgn="base" hangingPunct="0">
        <a:spcBef>
          <a:spcPct val="0"/>
        </a:spcBef>
        <a:spcAft>
          <a:spcPct val="0"/>
        </a:spcAft>
        <a:defRPr sz="4400">
          <a:solidFill>
            <a:schemeClr val="accent2"/>
          </a:solidFill>
          <a:latin typeface="Arial" charset="0"/>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Arial" charset="0"/>
        </a:defRPr>
      </a:lvl2pPr>
      <a:lvl3pPr marL="1143000" indent="-228600" algn="l" rtl="0" eaLnBrk="0" fontAlgn="base" hangingPunct="0">
        <a:spcBef>
          <a:spcPct val="20000"/>
        </a:spcBef>
        <a:spcAft>
          <a:spcPct val="0"/>
        </a:spcAft>
        <a:buChar char="•"/>
        <a:defRPr sz="2400">
          <a:solidFill>
            <a:schemeClr val="accent2"/>
          </a:solidFill>
          <a:latin typeface="Arial" charset="0"/>
        </a:defRPr>
      </a:lvl3pPr>
      <a:lvl4pPr marL="1600200" indent="-228600" algn="l" rtl="0" eaLnBrk="0" fontAlgn="base" hangingPunct="0">
        <a:spcBef>
          <a:spcPct val="20000"/>
        </a:spcBef>
        <a:spcAft>
          <a:spcPct val="0"/>
        </a:spcAft>
        <a:buChar char="–"/>
        <a:defRPr sz="2000">
          <a:solidFill>
            <a:schemeClr val="accent2"/>
          </a:solidFill>
          <a:latin typeface="Arial" charset="0"/>
        </a:defRPr>
      </a:lvl4pPr>
      <a:lvl5pPr marL="2057400" indent="-228600" algn="l" rtl="0" eaLnBrk="0" fontAlgn="base" hangingPunct="0">
        <a:spcBef>
          <a:spcPct val="20000"/>
        </a:spcBef>
        <a:spcAft>
          <a:spcPct val="0"/>
        </a:spcAft>
        <a:buChar char="»"/>
        <a:defRPr sz="2000">
          <a:solidFill>
            <a:schemeClr val="accent2"/>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9" descr="mbippt30"/>
          <p:cNvPicPr>
            <a:picLocks noChangeAspect="1" noChangeArrowheads="1"/>
          </p:cNvPicPr>
          <p:nvPr userDrawn="1"/>
        </p:nvPicPr>
        <p:blipFill>
          <a:blip r:embed="rId14" cstate="print"/>
          <a:srcRect/>
          <a:stretch>
            <a:fillRect/>
          </a:stretch>
        </p:blipFill>
        <p:spPr bwMode="auto">
          <a:xfrm>
            <a:off x="0" y="0"/>
            <a:ext cx="9144000" cy="909638"/>
          </a:xfrm>
          <a:prstGeom prst="rect">
            <a:avLst/>
          </a:prstGeom>
          <a:noFill/>
          <a:ln w="9525">
            <a:noFill/>
            <a:miter lim="800000"/>
            <a:headEnd/>
            <a:tailEnd/>
          </a:ln>
        </p:spPr>
      </p:pic>
      <p:sp>
        <p:nvSpPr>
          <p:cNvPr id="2050" name="Rectangle 2"/>
          <p:cNvSpPr>
            <a:spLocks noGrp="1" noChangeArrowheads="1"/>
          </p:cNvSpPr>
          <p:nvPr>
            <p:ph type="title"/>
          </p:nvPr>
        </p:nvSpPr>
        <p:spPr bwMode="auto">
          <a:xfrm>
            <a:off x="1219200" y="47625"/>
            <a:ext cx="7848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04800" y="1371600"/>
            <a:ext cx="8534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a:xfrm>
            <a:off x="6858000" y="6324600"/>
            <a:ext cx="2133600" cy="476250"/>
          </a:xfrm>
          <a:prstGeom prst="rect">
            <a:avLst/>
          </a:prstGeom>
        </p:spPr>
        <p:txBody>
          <a:bodyPr vert="horz" wrap="square" lIns="91440" tIns="45720" rIns="91440" bIns="45720" numCol="1" anchor="b" anchorCtr="0" compatLnSpc="1">
            <a:prstTxWarp prst="textNoShape">
              <a:avLst/>
            </a:prstTxWarp>
          </a:bodyPr>
          <a:lstStyle>
            <a:lvl1pPr>
              <a:defRPr sz="1000" b="0" smtClean="0">
                <a:solidFill>
                  <a:schemeClr val="accent2"/>
                </a:solidFill>
              </a:defRPr>
            </a:lvl1pPr>
          </a:lstStyle>
          <a:p>
            <a:pPr>
              <a:defRPr/>
            </a:pPr>
            <a:fld id="{878086C5-9802-42E8-BF56-C0A17A6CDE52}" type="datetime1">
              <a:rPr lang="en-US"/>
              <a:pPr>
                <a:defRPr/>
              </a:pPr>
              <a:t>5/21/2012</a:t>
            </a:fld>
            <a:endParaRPr lang="en-US"/>
          </a:p>
        </p:txBody>
      </p:sp>
      <p:sp>
        <p:nvSpPr>
          <p:cNvPr id="15" name="Footer Placeholder 4"/>
          <p:cNvSpPr>
            <a:spLocks noGrp="1"/>
          </p:cNvSpPr>
          <p:nvPr>
            <p:ph type="ftr" sz="quarter" idx="3"/>
          </p:nvPr>
        </p:nvSpPr>
        <p:spPr bwMode="auto">
          <a:xfrm>
            <a:off x="3429000" y="6324600"/>
            <a:ext cx="31242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000">
                <a:solidFill>
                  <a:schemeClr val="accent2"/>
                </a:solidFill>
              </a:defRPr>
            </a:lvl1pPr>
          </a:lstStyle>
          <a:p>
            <a:r>
              <a:rPr lang="en-US"/>
              <a:t>massbroadband.org</a:t>
            </a:r>
          </a:p>
        </p:txBody>
      </p:sp>
      <p:sp>
        <p:nvSpPr>
          <p:cNvPr id="16" name="Slide Number Placeholder 5"/>
          <p:cNvSpPr>
            <a:spLocks noGrp="1"/>
          </p:cNvSpPr>
          <p:nvPr>
            <p:ph type="sldNum" sz="quarter" idx="4"/>
          </p:nvPr>
        </p:nvSpPr>
        <p:spPr bwMode="auto">
          <a:xfrm>
            <a:off x="76200" y="6477000"/>
            <a:ext cx="381000" cy="3238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000" b="0">
                <a:solidFill>
                  <a:schemeClr val="accent2"/>
                </a:solidFill>
              </a:defRPr>
            </a:lvl1pPr>
          </a:lstStyle>
          <a:p>
            <a:fld id="{9C9A5C59-84F5-47A8-B383-273698C9F5D9}" type="slidenum">
              <a:rPr lang="en-US"/>
              <a:pPr/>
              <a:t>‹#›</a:t>
            </a:fld>
            <a:endParaRPr lang="en-US"/>
          </a:p>
        </p:txBody>
      </p:sp>
      <p:pic>
        <p:nvPicPr>
          <p:cNvPr id="2056" name="Picture 10" descr="mbi_logo_outline_pantone2747compact"/>
          <p:cNvPicPr>
            <a:picLocks noChangeAspect="1" noChangeArrowheads="1"/>
          </p:cNvPicPr>
          <p:nvPr userDrawn="1"/>
        </p:nvPicPr>
        <p:blipFill>
          <a:blip r:embed="rId15" cstate="print"/>
          <a:srcRect/>
          <a:stretch>
            <a:fillRect/>
          </a:stretch>
        </p:blipFill>
        <p:spPr bwMode="auto">
          <a:xfrm>
            <a:off x="7543800" y="6096000"/>
            <a:ext cx="1543050" cy="723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charset="0"/>
        </a:defRPr>
      </a:lvl2pPr>
      <a:lvl3pPr algn="ctr" rtl="0" eaLnBrk="0" fontAlgn="base" hangingPunct="0">
        <a:spcBef>
          <a:spcPct val="0"/>
        </a:spcBef>
        <a:spcAft>
          <a:spcPct val="0"/>
        </a:spcAft>
        <a:defRPr sz="4000">
          <a:solidFill>
            <a:schemeClr val="accent2"/>
          </a:solidFill>
          <a:latin typeface="Arial" charset="0"/>
        </a:defRPr>
      </a:lvl3pPr>
      <a:lvl4pPr algn="ctr" rtl="0" eaLnBrk="0" fontAlgn="base" hangingPunct="0">
        <a:spcBef>
          <a:spcPct val="0"/>
        </a:spcBef>
        <a:spcAft>
          <a:spcPct val="0"/>
        </a:spcAft>
        <a:defRPr sz="4000">
          <a:solidFill>
            <a:schemeClr val="accent2"/>
          </a:solidFill>
          <a:latin typeface="Arial" charset="0"/>
        </a:defRPr>
      </a:lvl4pPr>
      <a:lvl5pPr algn="ctr" rtl="0" eaLnBrk="0" fontAlgn="base" hangingPunct="0">
        <a:spcBef>
          <a:spcPct val="0"/>
        </a:spcBef>
        <a:spcAft>
          <a:spcPct val="0"/>
        </a:spcAft>
        <a:defRPr sz="40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chemeClr val="accent2"/>
          </a:solidFill>
          <a:latin typeface="+mn-lt"/>
        </a:defRPr>
      </a:lvl3pPr>
      <a:lvl4pPr marL="1600200" indent="-228600" algn="l" rtl="0" eaLnBrk="0" fontAlgn="base" hangingPunct="0">
        <a:spcBef>
          <a:spcPct val="20000"/>
        </a:spcBef>
        <a:spcAft>
          <a:spcPct val="0"/>
        </a:spcAft>
        <a:buChar char="–"/>
        <a:defRPr sz="1600">
          <a:solidFill>
            <a:schemeClr val="accent2"/>
          </a:solidFill>
          <a:latin typeface="+mn-lt"/>
        </a:defRPr>
      </a:lvl4pPr>
      <a:lvl5pPr marL="2057400" indent="-228600" algn="l" rtl="0" eaLnBrk="0" fontAlgn="base" hangingPunct="0">
        <a:spcBef>
          <a:spcPct val="20000"/>
        </a:spcBef>
        <a:spcAft>
          <a:spcPct val="0"/>
        </a:spcAft>
        <a:buChar char="»"/>
        <a:defRPr sz="16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31.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www.massbroadband.org/" TargetMode="Externa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mapping.massbroadband.orgx/"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microsoft.com/office/2007/relationships/hdphoto" Target="../media/hdphoto10.wdp"/></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massbroadband.org/" TargetMode="External"/><Relationship Id="rId7" Type="http://schemas.openxmlformats.org/officeDocument/2006/relationships/hyperlink" Target="mailto:grace@masstech.org"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docs.python.org/library" TargetMode="External"/><Relationship Id="rId5" Type="http://schemas.openxmlformats.org/officeDocument/2006/relationships/hyperlink" Target="http://www.geospatialtraining.com/" TargetMode="External"/><Relationship Id="rId4" Type="http://schemas.openxmlformats.org/officeDocument/2006/relationships/hyperlink" Target="http://www.broadbandmap.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3430" y="1068324"/>
            <a:ext cx="8763000" cy="54848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1" name="Arc 70"/>
          <p:cNvSpPr/>
          <p:nvPr/>
        </p:nvSpPr>
        <p:spPr bwMode="auto">
          <a:xfrm>
            <a:off x="5517400" y="2235133"/>
            <a:ext cx="141048" cy="395454"/>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1" name="Arc 80"/>
          <p:cNvSpPr/>
          <p:nvPr/>
        </p:nvSpPr>
        <p:spPr bwMode="auto">
          <a:xfrm flipH="1">
            <a:off x="5804991" y="2196253"/>
            <a:ext cx="118463" cy="395454"/>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291" name="Text Box 3"/>
          <p:cNvSpPr txBox="1">
            <a:spLocks noChangeArrowheads="1"/>
          </p:cNvSpPr>
          <p:nvPr/>
        </p:nvSpPr>
        <p:spPr bwMode="auto">
          <a:xfrm>
            <a:off x="3352800" y="4876800"/>
            <a:ext cx="2438400" cy="1200329"/>
          </a:xfrm>
          <a:prstGeom prst="rect">
            <a:avLst/>
          </a:prstGeom>
          <a:noFill/>
          <a:ln w="9525">
            <a:noFill/>
            <a:miter lim="800000"/>
            <a:headEnd/>
            <a:tailEnd/>
          </a:ln>
        </p:spPr>
        <p:txBody>
          <a:bodyPr>
            <a:spAutoFit/>
          </a:bodyPr>
          <a:lstStyle/>
          <a:p>
            <a:pPr algn="ctr">
              <a:spcBef>
                <a:spcPct val="50000"/>
              </a:spcBef>
            </a:pPr>
            <a:r>
              <a:rPr lang="en-US" dirty="0">
                <a:solidFill>
                  <a:schemeClr val="accent2"/>
                </a:solidFill>
              </a:rPr>
              <a:t>Kristina Grace</a:t>
            </a:r>
            <a:endParaRPr lang="en-US" b="0" dirty="0" smtClean="0">
              <a:solidFill>
                <a:schemeClr val="accent2"/>
              </a:solidFill>
            </a:endParaRPr>
          </a:p>
          <a:p>
            <a:pPr algn="ctr">
              <a:spcBef>
                <a:spcPct val="50000"/>
              </a:spcBef>
            </a:pPr>
            <a:r>
              <a:rPr lang="en-US" b="0" dirty="0" smtClean="0">
                <a:solidFill>
                  <a:schemeClr val="accent2"/>
                </a:solidFill>
              </a:rPr>
              <a:t>GIS Analyst</a:t>
            </a:r>
          </a:p>
          <a:p>
            <a:pPr algn="ctr">
              <a:spcBef>
                <a:spcPct val="50000"/>
              </a:spcBef>
            </a:pPr>
            <a:r>
              <a:rPr lang="en-US" dirty="0">
                <a:solidFill>
                  <a:schemeClr val="accent2"/>
                </a:solidFill>
              </a:rPr>
              <a:t>May 22, </a:t>
            </a:r>
            <a:r>
              <a:rPr lang="en-US" dirty="0" smtClean="0">
                <a:solidFill>
                  <a:schemeClr val="accent2"/>
                </a:solidFill>
              </a:rPr>
              <a:t>2012</a:t>
            </a:r>
            <a:endParaRPr lang="en-US" b="0" dirty="0">
              <a:solidFill>
                <a:schemeClr val="accent2"/>
              </a:solidFill>
            </a:endParaRPr>
          </a:p>
        </p:txBody>
      </p:sp>
      <p:sp>
        <p:nvSpPr>
          <p:cNvPr id="12290" name="Title 1"/>
          <p:cNvSpPr>
            <a:spLocks noGrp="1"/>
          </p:cNvSpPr>
          <p:nvPr>
            <p:ph type="ctrTitle" idx="4294967295"/>
          </p:nvPr>
        </p:nvSpPr>
        <p:spPr>
          <a:xfrm>
            <a:off x="1130300" y="2984500"/>
            <a:ext cx="6858000" cy="1561370"/>
          </a:xfrm>
        </p:spPr>
        <p:txBody>
          <a:bodyPr/>
          <a:lstStyle/>
          <a:p>
            <a:r>
              <a:rPr lang="en-US" sz="3200" dirty="0"/>
              <a:t>AUTOMATING GIS WITH PYTHON</a:t>
            </a:r>
            <a:br>
              <a:rPr lang="en-US" sz="3200" dirty="0"/>
            </a:br>
            <a:r>
              <a:rPr lang="en-US" sz="3200" dirty="0"/>
              <a:t>Spring NEARC</a:t>
            </a:r>
            <a:endParaRPr lang="en-US" sz="3200" dirty="0" smtClean="0">
              <a:solidFill>
                <a:schemeClr val="tx1"/>
              </a:solidFill>
            </a:endParaRPr>
          </a:p>
        </p:txBody>
      </p:sp>
      <p:sp>
        <p:nvSpPr>
          <p:cNvPr id="8" name="Arc 7"/>
          <p:cNvSpPr/>
          <p:nvPr/>
        </p:nvSpPr>
        <p:spPr bwMode="auto">
          <a:xfrm rot="1844926">
            <a:off x="4298244" y="1138391"/>
            <a:ext cx="286653" cy="45719"/>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Arc 17"/>
          <p:cNvSpPr/>
          <p:nvPr/>
        </p:nvSpPr>
        <p:spPr bwMode="auto">
          <a:xfrm rot="2432462" flipH="1">
            <a:off x="4204004" y="1097089"/>
            <a:ext cx="45719" cy="295874"/>
          </a:xfrm>
          <a:prstGeom prst="arc">
            <a:avLst>
              <a:gd name="adj1" fmla="val 16003496"/>
              <a:gd name="adj2" fmla="val 29534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88" name="Group 87"/>
          <p:cNvGrpSpPr/>
          <p:nvPr/>
        </p:nvGrpSpPr>
        <p:grpSpPr>
          <a:xfrm>
            <a:off x="4014062" y="1206500"/>
            <a:ext cx="1730348" cy="1684337"/>
            <a:chOff x="4014062" y="1206500"/>
            <a:chExt cx="1730348" cy="1684337"/>
          </a:xfrm>
        </p:grpSpPr>
        <p:sp>
          <p:nvSpPr>
            <p:cNvPr id="52" name="Freeform 51"/>
            <p:cNvSpPr/>
            <p:nvPr/>
          </p:nvSpPr>
          <p:spPr bwMode="auto">
            <a:xfrm>
              <a:off x="4172301" y="1888330"/>
              <a:ext cx="1572109" cy="1002507"/>
            </a:xfrm>
            <a:custGeom>
              <a:avLst/>
              <a:gdLst>
                <a:gd name="connsiteX0" fmla="*/ 352425 w 1568450"/>
                <a:gd name="connsiteY0" fmla="*/ 4565 h 988815"/>
                <a:gd name="connsiteX1" fmla="*/ 352425 w 1568450"/>
                <a:gd name="connsiteY1" fmla="*/ 4565 h 988815"/>
                <a:gd name="connsiteX2" fmla="*/ 358775 w 1568450"/>
                <a:gd name="connsiteY2" fmla="*/ 61715 h 988815"/>
                <a:gd name="connsiteX3" fmla="*/ 361950 w 1568450"/>
                <a:gd name="connsiteY3" fmla="*/ 74415 h 988815"/>
                <a:gd name="connsiteX4" fmla="*/ 368300 w 1568450"/>
                <a:gd name="connsiteY4" fmla="*/ 83940 h 988815"/>
                <a:gd name="connsiteX5" fmla="*/ 368300 w 1568450"/>
                <a:gd name="connsiteY5" fmla="*/ 204590 h 988815"/>
                <a:gd name="connsiteX6" fmla="*/ 361950 w 1568450"/>
                <a:gd name="connsiteY6" fmla="*/ 242690 h 988815"/>
                <a:gd name="connsiteX7" fmla="*/ 358775 w 1568450"/>
                <a:gd name="connsiteY7" fmla="*/ 293490 h 988815"/>
                <a:gd name="connsiteX8" fmla="*/ 355600 w 1568450"/>
                <a:gd name="connsiteY8" fmla="*/ 318890 h 988815"/>
                <a:gd name="connsiteX9" fmla="*/ 339725 w 1568450"/>
                <a:gd name="connsiteY9" fmla="*/ 347465 h 988815"/>
                <a:gd name="connsiteX10" fmla="*/ 336550 w 1568450"/>
                <a:gd name="connsiteY10" fmla="*/ 363340 h 988815"/>
                <a:gd name="connsiteX11" fmla="*/ 327025 w 1568450"/>
                <a:gd name="connsiteY11" fmla="*/ 398265 h 988815"/>
                <a:gd name="connsiteX12" fmla="*/ 320675 w 1568450"/>
                <a:gd name="connsiteY12" fmla="*/ 426840 h 988815"/>
                <a:gd name="connsiteX13" fmla="*/ 320675 w 1568450"/>
                <a:gd name="connsiteY13" fmla="*/ 591940 h 988815"/>
                <a:gd name="connsiteX14" fmla="*/ 330200 w 1568450"/>
                <a:gd name="connsiteY14" fmla="*/ 610990 h 988815"/>
                <a:gd name="connsiteX15" fmla="*/ 336550 w 1568450"/>
                <a:gd name="connsiteY15" fmla="*/ 630040 h 988815"/>
                <a:gd name="connsiteX16" fmla="*/ 339725 w 1568450"/>
                <a:gd name="connsiteY16" fmla="*/ 642740 h 988815"/>
                <a:gd name="connsiteX17" fmla="*/ 355600 w 1568450"/>
                <a:gd name="connsiteY17" fmla="*/ 664965 h 988815"/>
                <a:gd name="connsiteX18" fmla="*/ 365125 w 1568450"/>
                <a:gd name="connsiteY18" fmla="*/ 671315 h 988815"/>
                <a:gd name="connsiteX19" fmla="*/ 390525 w 1568450"/>
                <a:gd name="connsiteY19" fmla="*/ 680840 h 988815"/>
                <a:gd name="connsiteX20" fmla="*/ 400050 w 1568450"/>
                <a:gd name="connsiteY20" fmla="*/ 684015 h 988815"/>
                <a:gd name="connsiteX21" fmla="*/ 425450 w 1568450"/>
                <a:gd name="connsiteY21" fmla="*/ 687190 h 988815"/>
                <a:gd name="connsiteX22" fmla="*/ 479425 w 1568450"/>
                <a:gd name="connsiteY22" fmla="*/ 684015 h 988815"/>
                <a:gd name="connsiteX23" fmla="*/ 488950 w 1568450"/>
                <a:gd name="connsiteY23" fmla="*/ 680840 h 988815"/>
                <a:gd name="connsiteX24" fmla="*/ 508000 w 1568450"/>
                <a:gd name="connsiteY24" fmla="*/ 668140 h 988815"/>
                <a:gd name="connsiteX25" fmla="*/ 514350 w 1568450"/>
                <a:gd name="connsiteY25" fmla="*/ 658615 h 988815"/>
                <a:gd name="connsiteX26" fmla="*/ 530225 w 1568450"/>
                <a:gd name="connsiteY26" fmla="*/ 655440 h 988815"/>
                <a:gd name="connsiteX27" fmla="*/ 539750 w 1568450"/>
                <a:gd name="connsiteY27" fmla="*/ 652265 h 988815"/>
                <a:gd name="connsiteX28" fmla="*/ 558800 w 1568450"/>
                <a:gd name="connsiteY28" fmla="*/ 639565 h 988815"/>
                <a:gd name="connsiteX29" fmla="*/ 568325 w 1568450"/>
                <a:gd name="connsiteY29" fmla="*/ 633215 h 988815"/>
                <a:gd name="connsiteX30" fmla="*/ 587375 w 1568450"/>
                <a:gd name="connsiteY30" fmla="*/ 623690 h 988815"/>
                <a:gd name="connsiteX31" fmla="*/ 606425 w 1568450"/>
                <a:gd name="connsiteY31" fmla="*/ 614165 h 988815"/>
                <a:gd name="connsiteX32" fmla="*/ 609600 w 1568450"/>
                <a:gd name="connsiteY32" fmla="*/ 604640 h 988815"/>
                <a:gd name="connsiteX33" fmla="*/ 628650 w 1568450"/>
                <a:gd name="connsiteY33" fmla="*/ 598290 h 988815"/>
                <a:gd name="connsiteX34" fmla="*/ 641350 w 1568450"/>
                <a:gd name="connsiteY34" fmla="*/ 588765 h 988815"/>
                <a:gd name="connsiteX35" fmla="*/ 650875 w 1568450"/>
                <a:gd name="connsiteY35" fmla="*/ 585590 h 988815"/>
                <a:gd name="connsiteX36" fmla="*/ 663575 w 1568450"/>
                <a:gd name="connsiteY36" fmla="*/ 572890 h 988815"/>
                <a:gd name="connsiteX37" fmla="*/ 676275 w 1568450"/>
                <a:gd name="connsiteY37" fmla="*/ 553840 h 988815"/>
                <a:gd name="connsiteX38" fmla="*/ 685800 w 1568450"/>
                <a:gd name="connsiteY38" fmla="*/ 550665 h 988815"/>
                <a:gd name="connsiteX39" fmla="*/ 695325 w 1568450"/>
                <a:gd name="connsiteY39" fmla="*/ 544315 h 988815"/>
                <a:gd name="connsiteX40" fmla="*/ 720725 w 1568450"/>
                <a:gd name="connsiteY40" fmla="*/ 541140 h 988815"/>
                <a:gd name="connsiteX41" fmla="*/ 739775 w 1568450"/>
                <a:gd name="connsiteY41" fmla="*/ 534790 h 988815"/>
                <a:gd name="connsiteX42" fmla="*/ 749300 w 1568450"/>
                <a:gd name="connsiteY42" fmla="*/ 528440 h 988815"/>
                <a:gd name="connsiteX43" fmla="*/ 768350 w 1568450"/>
                <a:gd name="connsiteY43" fmla="*/ 522090 h 988815"/>
                <a:gd name="connsiteX44" fmla="*/ 777875 w 1568450"/>
                <a:gd name="connsiteY44" fmla="*/ 518915 h 988815"/>
                <a:gd name="connsiteX45" fmla="*/ 796925 w 1568450"/>
                <a:gd name="connsiteY45" fmla="*/ 515740 h 988815"/>
                <a:gd name="connsiteX46" fmla="*/ 815975 w 1568450"/>
                <a:gd name="connsiteY46" fmla="*/ 509390 h 988815"/>
                <a:gd name="connsiteX47" fmla="*/ 825500 w 1568450"/>
                <a:gd name="connsiteY47" fmla="*/ 506215 h 988815"/>
                <a:gd name="connsiteX48" fmla="*/ 876300 w 1568450"/>
                <a:gd name="connsiteY48" fmla="*/ 499865 h 988815"/>
                <a:gd name="connsiteX49" fmla="*/ 968375 w 1568450"/>
                <a:gd name="connsiteY49" fmla="*/ 503040 h 988815"/>
                <a:gd name="connsiteX50" fmla="*/ 977900 w 1568450"/>
                <a:gd name="connsiteY50" fmla="*/ 506215 h 988815"/>
                <a:gd name="connsiteX51" fmla="*/ 990600 w 1568450"/>
                <a:gd name="connsiteY51" fmla="*/ 509390 h 988815"/>
                <a:gd name="connsiteX52" fmla="*/ 1000125 w 1568450"/>
                <a:gd name="connsiteY52" fmla="*/ 515740 h 988815"/>
                <a:gd name="connsiteX53" fmla="*/ 1012825 w 1568450"/>
                <a:gd name="connsiteY53" fmla="*/ 534790 h 988815"/>
                <a:gd name="connsiteX54" fmla="*/ 1022350 w 1568450"/>
                <a:gd name="connsiteY54" fmla="*/ 537965 h 988815"/>
                <a:gd name="connsiteX55" fmla="*/ 1031875 w 1568450"/>
                <a:gd name="connsiteY55" fmla="*/ 547490 h 988815"/>
                <a:gd name="connsiteX56" fmla="*/ 1054100 w 1568450"/>
                <a:gd name="connsiteY56" fmla="*/ 576065 h 988815"/>
                <a:gd name="connsiteX57" fmla="*/ 1063625 w 1568450"/>
                <a:gd name="connsiteY57" fmla="*/ 579240 h 988815"/>
                <a:gd name="connsiteX58" fmla="*/ 1076325 w 1568450"/>
                <a:gd name="connsiteY58" fmla="*/ 598290 h 988815"/>
                <a:gd name="connsiteX59" fmla="*/ 1079500 w 1568450"/>
                <a:gd name="connsiteY59" fmla="*/ 607815 h 988815"/>
                <a:gd name="connsiteX60" fmla="*/ 1098550 w 1568450"/>
                <a:gd name="connsiteY60" fmla="*/ 620515 h 988815"/>
                <a:gd name="connsiteX61" fmla="*/ 1104900 w 1568450"/>
                <a:gd name="connsiteY61" fmla="*/ 630040 h 988815"/>
                <a:gd name="connsiteX62" fmla="*/ 1114425 w 1568450"/>
                <a:gd name="connsiteY62" fmla="*/ 636390 h 988815"/>
                <a:gd name="connsiteX63" fmla="*/ 1127125 w 1568450"/>
                <a:gd name="connsiteY63" fmla="*/ 655440 h 988815"/>
                <a:gd name="connsiteX64" fmla="*/ 1146175 w 1568450"/>
                <a:gd name="connsiteY64" fmla="*/ 664965 h 988815"/>
                <a:gd name="connsiteX65" fmla="*/ 1162050 w 1568450"/>
                <a:gd name="connsiteY65" fmla="*/ 677665 h 988815"/>
                <a:gd name="connsiteX66" fmla="*/ 1171575 w 1568450"/>
                <a:gd name="connsiteY66" fmla="*/ 687190 h 988815"/>
                <a:gd name="connsiteX67" fmla="*/ 1190625 w 1568450"/>
                <a:gd name="connsiteY67" fmla="*/ 699890 h 988815"/>
                <a:gd name="connsiteX68" fmla="*/ 1200150 w 1568450"/>
                <a:gd name="connsiteY68" fmla="*/ 718940 h 988815"/>
                <a:gd name="connsiteX69" fmla="*/ 1209675 w 1568450"/>
                <a:gd name="connsiteY69" fmla="*/ 725290 h 988815"/>
                <a:gd name="connsiteX70" fmla="*/ 1231900 w 1568450"/>
                <a:gd name="connsiteY70" fmla="*/ 747515 h 988815"/>
                <a:gd name="connsiteX71" fmla="*/ 1250950 w 1568450"/>
                <a:gd name="connsiteY71" fmla="*/ 760215 h 988815"/>
                <a:gd name="connsiteX72" fmla="*/ 1260475 w 1568450"/>
                <a:gd name="connsiteY72" fmla="*/ 766565 h 988815"/>
                <a:gd name="connsiteX73" fmla="*/ 1282700 w 1568450"/>
                <a:gd name="connsiteY73" fmla="*/ 769740 h 988815"/>
                <a:gd name="connsiteX74" fmla="*/ 1355725 w 1568450"/>
                <a:gd name="connsiteY74" fmla="*/ 769740 h 988815"/>
                <a:gd name="connsiteX75" fmla="*/ 1365250 w 1568450"/>
                <a:gd name="connsiteY75" fmla="*/ 766565 h 988815"/>
                <a:gd name="connsiteX76" fmla="*/ 1393825 w 1568450"/>
                <a:gd name="connsiteY76" fmla="*/ 763390 h 988815"/>
                <a:gd name="connsiteX77" fmla="*/ 1425575 w 1568450"/>
                <a:gd name="connsiteY77" fmla="*/ 753865 h 988815"/>
                <a:gd name="connsiteX78" fmla="*/ 1447800 w 1568450"/>
                <a:gd name="connsiteY78" fmla="*/ 744340 h 988815"/>
                <a:gd name="connsiteX79" fmla="*/ 1457325 w 1568450"/>
                <a:gd name="connsiteY79" fmla="*/ 741165 h 988815"/>
                <a:gd name="connsiteX80" fmla="*/ 1476375 w 1568450"/>
                <a:gd name="connsiteY80" fmla="*/ 728465 h 988815"/>
                <a:gd name="connsiteX81" fmla="*/ 1485900 w 1568450"/>
                <a:gd name="connsiteY81" fmla="*/ 709415 h 988815"/>
                <a:gd name="connsiteX82" fmla="*/ 1492250 w 1568450"/>
                <a:gd name="connsiteY82" fmla="*/ 690365 h 988815"/>
                <a:gd name="connsiteX83" fmla="*/ 1501775 w 1568450"/>
                <a:gd name="connsiteY83" fmla="*/ 671315 h 988815"/>
                <a:gd name="connsiteX84" fmla="*/ 1511300 w 1568450"/>
                <a:gd name="connsiteY84" fmla="*/ 626865 h 988815"/>
                <a:gd name="connsiteX85" fmla="*/ 1527175 w 1568450"/>
                <a:gd name="connsiteY85" fmla="*/ 607815 h 988815"/>
                <a:gd name="connsiteX86" fmla="*/ 1530350 w 1568450"/>
                <a:gd name="connsiteY86" fmla="*/ 591940 h 988815"/>
                <a:gd name="connsiteX87" fmla="*/ 1536700 w 1568450"/>
                <a:gd name="connsiteY87" fmla="*/ 569715 h 988815"/>
                <a:gd name="connsiteX88" fmla="*/ 1539875 w 1568450"/>
                <a:gd name="connsiteY88" fmla="*/ 550665 h 988815"/>
                <a:gd name="connsiteX89" fmla="*/ 1546225 w 1568450"/>
                <a:gd name="connsiteY89" fmla="*/ 531615 h 988815"/>
                <a:gd name="connsiteX90" fmla="*/ 1552575 w 1568450"/>
                <a:gd name="connsiteY90" fmla="*/ 461765 h 988815"/>
                <a:gd name="connsiteX91" fmla="*/ 1546225 w 1568450"/>
                <a:gd name="connsiteY91" fmla="*/ 395090 h 988815"/>
                <a:gd name="connsiteX92" fmla="*/ 1549400 w 1568450"/>
                <a:gd name="connsiteY92" fmla="*/ 449065 h 988815"/>
                <a:gd name="connsiteX93" fmla="*/ 1552575 w 1568450"/>
                <a:gd name="connsiteY93" fmla="*/ 458590 h 988815"/>
                <a:gd name="connsiteX94" fmla="*/ 1555750 w 1568450"/>
                <a:gd name="connsiteY94" fmla="*/ 471290 h 988815"/>
                <a:gd name="connsiteX95" fmla="*/ 1558925 w 1568450"/>
                <a:gd name="connsiteY95" fmla="*/ 487165 h 988815"/>
                <a:gd name="connsiteX96" fmla="*/ 1565275 w 1568450"/>
                <a:gd name="connsiteY96" fmla="*/ 506215 h 988815"/>
                <a:gd name="connsiteX97" fmla="*/ 1568450 w 1568450"/>
                <a:gd name="connsiteY97" fmla="*/ 518915 h 988815"/>
                <a:gd name="connsiteX98" fmla="*/ 1565275 w 1568450"/>
                <a:gd name="connsiteY98" fmla="*/ 699890 h 988815"/>
                <a:gd name="connsiteX99" fmla="*/ 1558925 w 1568450"/>
                <a:gd name="connsiteY99" fmla="*/ 718940 h 988815"/>
                <a:gd name="connsiteX100" fmla="*/ 1546225 w 1568450"/>
                <a:gd name="connsiteY100" fmla="*/ 737990 h 988815"/>
                <a:gd name="connsiteX101" fmla="*/ 1543050 w 1568450"/>
                <a:gd name="connsiteY101" fmla="*/ 750690 h 988815"/>
                <a:gd name="connsiteX102" fmla="*/ 1536700 w 1568450"/>
                <a:gd name="connsiteY102" fmla="*/ 795140 h 988815"/>
                <a:gd name="connsiteX103" fmla="*/ 1533525 w 1568450"/>
                <a:gd name="connsiteY103" fmla="*/ 804665 h 988815"/>
                <a:gd name="connsiteX104" fmla="*/ 1508125 w 1568450"/>
                <a:gd name="connsiteY104" fmla="*/ 826890 h 988815"/>
                <a:gd name="connsiteX105" fmla="*/ 1498600 w 1568450"/>
                <a:gd name="connsiteY105" fmla="*/ 833240 h 988815"/>
                <a:gd name="connsiteX106" fmla="*/ 1470025 w 1568450"/>
                <a:gd name="connsiteY106" fmla="*/ 858640 h 988815"/>
                <a:gd name="connsiteX107" fmla="*/ 1463675 w 1568450"/>
                <a:gd name="connsiteY107" fmla="*/ 868165 h 988815"/>
                <a:gd name="connsiteX108" fmla="*/ 1457325 w 1568450"/>
                <a:gd name="connsiteY108" fmla="*/ 880865 h 988815"/>
                <a:gd name="connsiteX109" fmla="*/ 1447800 w 1568450"/>
                <a:gd name="connsiteY109" fmla="*/ 884040 h 988815"/>
                <a:gd name="connsiteX110" fmla="*/ 1438275 w 1568450"/>
                <a:gd name="connsiteY110" fmla="*/ 890390 h 988815"/>
                <a:gd name="connsiteX111" fmla="*/ 1428750 w 1568450"/>
                <a:gd name="connsiteY111" fmla="*/ 899915 h 988815"/>
                <a:gd name="connsiteX112" fmla="*/ 1419225 w 1568450"/>
                <a:gd name="connsiteY112" fmla="*/ 906265 h 988815"/>
                <a:gd name="connsiteX113" fmla="*/ 1409700 w 1568450"/>
                <a:gd name="connsiteY113" fmla="*/ 915790 h 988815"/>
                <a:gd name="connsiteX114" fmla="*/ 1400175 w 1568450"/>
                <a:gd name="connsiteY114" fmla="*/ 918965 h 988815"/>
                <a:gd name="connsiteX115" fmla="*/ 1384300 w 1568450"/>
                <a:gd name="connsiteY115" fmla="*/ 931665 h 988815"/>
                <a:gd name="connsiteX116" fmla="*/ 1368425 w 1568450"/>
                <a:gd name="connsiteY116" fmla="*/ 947540 h 988815"/>
                <a:gd name="connsiteX117" fmla="*/ 1349375 w 1568450"/>
                <a:gd name="connsiteY117" fmla="*/ 953890 h 988815"/>
                <a:gd name="connsiteX118" fmla="*/ 1330325 w 1568450"/>
                <a:gd name="connsiteY118" fmla="*/ 966590 h 988815"/>
                <a:gd name="connsiteX119" fmla="*/ 1327150 w 1568450"/>
                <a:gd name="connsiteY119" fmla="*/ 976115 h 988815"/>
                <a:gd name="connsiteX120" fmla="*/ 1308100 w 1568450"/>
                <a:gd name="connsiteY120" fmla="*/ 982465 h 988815"/>
                <a:gd name="connsiteX121" fmla="*/ 1279525 w 1568450"/>
                <a:gd name="connsiteY121" fmla="*/ 988815 h 988815"/>
                <a:gd name="connsiteX122" fmla="*/ 1219200 w 1568450"/>
                <a:gd name="connsiteY122" fmla="*/ 985640 h 988815"/>
                <a:gd name="connsiteX123" fmla="*/ 1209675 w 1568450"/>
                <a:gd name="connsiteY123" fmla="*/ 982465 h 988815"/>
                <a:gd name="connsiteX124" fmla="*/ 1193800 w 1568450"/>
                <a:gd name="connsiteY124" fmla="*/ 979290 h 988815"/>
                <a:gd name="connsiteX125" fmla="*/ 1181100 w 1568450"/>
                <a:gd name="connsiteY125" fmla="*/ 976115 h 988815"/>
                <a:gd name="connsiteX126" fmla="*/ 1162050 w 1568450"/>
                <a:gd name="connsiteY126" fmla="*/ 969765 h 988815"/>
                <a:gd name="connsiteX127" fmla="*/ 1143000 w 1568450"/>
                <a:gd name="connsiteY127" fmla="*/ 953890 h 988815"/>
                <a:gd name="connsiteX128" fmla="*/ 1133475 w 1568450"/>
                <a:gd name="connsiteY128" fmla="*/ 950715 h 988815"/>
                <a:gd name="connsiteX129" fmla="*/ 1114425 w 1568450"/>
                <a:gd name="connsiteY129" fmla="*/ 938015 h 988815"/>
                <a:gd name="connsiteX130" fmla="*/ 1104900 w 1568450"/>
                <a:gd name="connsiteY130" fmla="*/ 934840 h 988815"/>
                <a:gd name="connsiteX131" fmla="*/ 1085850 w 1568450"/>
                <a:gd name="connsiteY131" fmla="*/ 922140 h 988815"/>
                <a:gd name="connsiteX132" fmla="*/ 1079500 w 1568450"/>
                <a:gd name="connsiteY132" fmla="*/ 912615 h 988815"/>
                <a:gd name="connsiteX133" fmla="*/ 1069975 w 1568450"/>
                <a:gd name="connsiteY133" fmla="*/ 906265 h 988815"/>
                <a:gd name="connsiteX134" fmla="*/ 1066800 w 1568450"/>
                <a:gd name="connsiteY134" fmla="*/ 896740 h 988815"/>
                <a:gd name="connsiteX135" fmla="*/ 1044575 w 1568450"/>
                <a:gd name="connsiteY135" fmla="*/ 871340 h 988815"/>
                <a:gd name="connsiteX136" fmla="*/ 1038225 w 1568450"/>
                <a:gd name="connsiteY136" fmla="*/ 861815 h 988815"/>
                <a:gd name="connsiteX137" fmla="*/ 1019175 w 1568450"/>
                <a:gd name="connsiteY137" fmla="*/ 849115 h 988815"/>
                <a:gd name="connsiteX138" fmla="*/ 1009650 w 1568450"/>
                <a:gd name="connsiteY138" fmla="*/ 842765 h 988815"/>
                <a:gd name="connsiteX139" fmla="*/ 1000125 w 1568450"/>
                <a:gd name="connsiteY139" fmla="*/ 836415 h 988815"/>
                <a:gd name="connsiteX140" fmla="*/ 990600 w 1568450"/>
                <a:gd name="connsiteY140" fmla="*/ 826890 h 988815"/>
                <a:gd name="connsiteX141" fmla="*/ 965200 w 1568450"/>
                <a:gd name="connsiteY141" fmla="*/ 804665 h 988815"/>
                <a:gd name="connsiteX142" fmla="*/ 923925 w 1568450"/>
                <a:gd name="connsiteY142" fmla="*/ 795140 h 988815"/>
                <a:gd name="connsiteX143" fmla="*/ 898525 w 1568450"/>
                <a:gd name="connsiteY143" fmla="*/ 788790 h 988815"/>
                <a:gd name="connsiteX144" fmla="*/ 869950 w 1568450"/>
                <a:gd name="connsiteY144" fmla="*/ 776090 h 988815"/>
                <a:gd name="connsiteX145" fmla="*/ 860425 w 1568450"/>
                <a:gd name="connsiteY145" fmla="*/ 772915 h 988815"/>
                <a:gd name="connsiteX146" fmla="*/ 828675 w 1568450"/>
                <a:gd name="connsiteY146" fmla="*/ 782440 h 988815"/>
                <a:gd name="connsiteX147" fmla="*/ 806450 w 1568450"/>
                <a:gd name="connsiteY147" fmla="*/ 788790 h 988815"/>
                <a:gd name="connsiteX148" fmla="*/ 771525 w 1568450"/>
                <a:gd name="connsiteY148" fmla="*/ 795140 h 988815"/>
                <a:gd name="connsiteX149" fmla="*/ 762000 w 1568450"/>
                <a:gd name="connsiteY149" fmla="*/ 798315 h 988815"/>
                <a:gd name="connsiteX150" fmla="*/ 739775 w 1568450"/>
                <a:gd name="connsiteY150" fmla="*/ 804665 h 988815"/>
                <a:gd name="connsiteX151" fmla="*/ 733425 w 1568450"/>
                <a:gd name="connsiteY151" fmla="*/ 817365 h 988815"/>
                <a:gd name="connsiteX152" fmla="*/ 720725 w 1568450"/>
                <a:gd name="connsiteY152" fmla="*/ 820540 h 988815"/>
                <a:gd name="connsiteX153" fmla="*/ 701675 w 1568450"/>
                <a:gd name="connsiteY153" fmla="*/ 830065 h 988815"/>
                <a:gd name="connsiteX154" fmla="*/ 692150 w 1568450"/>
                <a:gd name="connsiteY154" fmla="*/ 833240 h 988815"/>
                <a:gd name="connsiteX155" fmla="*/ 663575 w 1568450"/>
                <a:gd name="connsiteY155" fmla="*/ 852290 h 988815"/>
                <a:gd name="connsiteX156" fmla="*/ 654050 w 1568450"/>
                <a:gd name="connsiteY156" fmla="*/ 858640 h 988815"/>
                <a:gd name="connsiteX157" fmla="*/ 631825 w 1568450"/>
                <a:gd name="connsiteY157" fmla="*/ 877690 h 988815"/>
                <a:gd name="connsiteX158" fmla="*/ 619125 w 1568450"/>
                <a:gd name="connsiteY158" fmla="*/ 893565 h 988815"/>
                <a:gd name="connsiteX159" fmla="*/ 615950 w 1568450"/>
                <a:gd name="connsiteY159" fmla="*/ 903090 h 988815"/>
                <a:gd name="connsiteX160" fmla="*/ 606425 w 1568450"/>
                <a:gd name="connsiteY160" fmla="*/ 909440 h 988815"/>
                <a:gd name="connsiteX161" fmla="*/ 596900 w 1568450"/>
                <a:gd name="connsiteY161" fmla="*/ 918965 h 988815"/>
                <a:gd name="connsiteX162" fmla="*/ 587375 w 1568450"/>
                <a:gd name="connsiteY162" fmla="*/ 922140 h 988815"/>
                <a:gd name="connsiteX163" fmla="*/ 568325 w 1568450"/>
                <a:gd name="connsiteY163" fmla="*/ 934840 h 988815"/>
                <a:gd name="connsiteX164" fmla="*/ 549275 w 1568450"/>
                <a:gd name="connsiteY164" fmla="*/ 944365 h 988815"/>
                <a:gd name="connsiteX165" fmla="*/ 542925 w 1568450"/>
                <a:gd name="connsiteY165" fmla="*/ 953890 h 988815"/>
                <a:gd name="connsiteX166" fmla="*/ 514350 w 1568450"/>
                <a:gd name="connsiteY166" fmla="*/ 963415 h 988815"/>
                <a:gd name="connsiteX167" fmla="*/ 495300 w 1568450"/>
                <a:gd name="connsiteY167" fmla="*/ 969765 h 988815"/>
                <a:gd name="connsiteX168" fmla="*/ 476250 w 1568450"/>
                <a:gd name="connsiteY168" fmla="*/ 976115 h 988815"/>
                <a:gd name="connsiteX169" fmla="*/ 447675 w 1568450"/>
                <a:gd name="connsiteY169" fmla="*/ 982465 h 988815"/>
                <a:gd name="connsiteX170" fmla="*/ 320675 w 1568450"/>
                <a:gd name="connsiteY170" fmla="*/ 985640 h 988815"/>
                <a:gd name="connsiteX171" fmla="*/ 250825 w 1568450"/>
                <a:gd name="connsiteY171" fmla="*/ 982465 h 988815"/>
                <a:gd name="connsiteX172" fmla="*/ 225425 w 1568450"/>
                <a:gd name="connsiteY172" fmla="*/ 976115 h 988815"/>
                <a:gd name="connsiteX173" fmla="*/ 203200 w 1568450"/>
                <a:gd name="connsiteY173" fmla="*/ 969765 h 988815"/>
                <a:gd name="connsiteX174" fmla="*/ 193675 w 1568450"/>
                <a:gd name="connsiteY174" fmla="*/ 960240 h 988815"/>
                <a:gd name="connsiteX175" fmla="*/ 184150 w 1568450"/>
                <a:gd name="connsiteY175" fmla="*/ 953890 h 988815"/>
                <a:gd name="connsiteX176" fmla="*/ 177800 w 1568450"/>
                <a:gd name="connsiteY176" fmla="*/ 944365 h 988815"/>
                <a:gd name="connsiteX177" fmla="*/ 168275 w 1568450"/>
                <a:gd name="connsiteY177" fmla="*/ 941190 h 988815"/>
                <a:gd name="connsiteX178" fmla="*/ 158750 w 1568450"/>
                <a:gd name="connsiteY178" fmla="*/ 934840 h 988815"/>
                <a:gd name="connsiteX179" fmla="*/ 152400 w 1568450"/>
                <a:gd name="connsiteY179" fmla="*/ 925315 h 988815"/>
                <a:gd name="connsiteX180" fmla="*/ 142875 w 1568450"/>
                <a:gd name="connsiteY180" fmla="*/ 922140 h 988815"/>
                <a:gd name="connsiteX181" fmla="*/ 133350 w 1568450"/>
                <a:gd name="connsiteY181" fmla="*/ 915790 h 988815"/>
                <a:gd name="connsiteX182" fmla="*/ 117475 w 1568450"/>
                <a:gd name="connsiteY182" fmla="*/ 896740 h 988815"/>
                <a:gd name="connsiteX183" fmla="*/ 98425 w 1568450"/>
                <a:gd name="connsiteY183" fmla="*/ 880865 h 988815"/>
                <a:gd name="connsiteX184" fmla="*/ 79375 w 1568450"/>
                <a:gd name="connsiteY184" fmla="*/ 864990 h 988815"/>
                <a:gd name="connsiteX185" fmla="*/ 57150 w 1568450"/>
                <a:gd name="connsiteY185" fmla="*/ 842765 h 988815"/>
                <a:gd name="connsiteX186" fmla="*/ 50800 w 1568450"/>
                <a:gd name="connsiteY186" fmla="*/ 830065 h 988815"/>
                <a:gd name="connsiteX187" fmla="*/ 44450 w 1568450"/>
                <a:gd name="connsiteY187" fmla="*/ 820540 h 988815"/>
                <a:gd name="connsiteX188" fmla="*/ 41275 w 1568450"/>
                <a:gd name="connsiteY188" fmla="*/ 807840 h 988815"/>
                <a:gd name="connsiteX189" fmla="*/ 34925 w 1568450"/>
                <a:gd name="connsiteY189" fmla="*/ 788790 h 988815"/>
                <a:gd name="connsiteX190" fmla="*/ 31750 w 1568450"/>
                <a:gd name="connsiteY190" fmla="*/ 776090 h 988815"/>
                <a:gd name="connsiteX191" fmla="*/ 25400 w 1568450"/>
                <a:gd name="connsiteY191" fmla="*/ 753865 h 988815"/>
                <a:gd name="connsiteX192" fmla="*/ 22225 w 1568450"/>
                <a:gd name="connsiteY192" fmla="*/ 731640 h 988815"/>
                <a:gd name="connsiteX193" fmla="*/ 19050 w 1568450"/>
                <a:gd name="connsiteY193" fmla="*/ 722115 h 988815"/>
                <a:gd name="connsiteX194" fmla="*/ 15875 w 1568450"/>
                <a:gd name="connsiteY194" fmla="*/ 706240 h 988815"/>
                <a:gd name="connsiteX195" fmla="*/ 9525 w 1568450"/>
                <a:gd name="connsiteY195" fmla="*/ 687190 h 988815"/>
                <a:gd name="connsiteX196" fmla="*/ 6350 w 1568450"/>
                <a:gd name="connsiteY196" fmla="*/ 677665 h 988815"/>
                <a:gd name="connsiteX197" fmla="*/ 0 w 1568450"/>
                <a:gd name="connsiteY197" fmla="*/ 642740 h 988815"/>
                <a:gd name="connsiteX198" fmla="*/ 6350 w 1568450"/>
                <a:gd name="connsiteY198" fmla="*/ 528440 h 988815"/>
                <a:gd name="connsiteX199" fmla="*/ 9525 w 1568450"/>
                <a:gd name="connsiteY199" fmla="*/ 509390 h 988815"/>
                <a:gd name="connsiteX200" fmla="*/ 12700 w 1568450"/>
                <a:gd name="connsiteY200" fmla="*/ 471290 h 988815"/>
                <a:gd name="connsiteX201" fmla="*/ 25400 w 1568450"/>
                <a:gd name="connsiteY201" fmla="*/ 442715 h 988815"/>
                <a:gd name="connsiteX202" fmla="*/ 31750 w 1568450"/>
                <a:gd name="connsiteY202" fmla="*/ 420490 h 988815"/>
                <a:gd name="connsiteX203" fmla="*/ 38100 w 1568450"/>
                <a:gd name="connsiteY203" fmla="*/ 401440 h 988815"/>
                <a:gd name="connsiteX204" fmla="*/ 41275 w 1568450"/>
                <a:gd name="connsiteY204" fmla="*/ 391915 h 988815"/>
                <a:gd name="connsiteX205" fmla="*/ 47625 w 1568450"/>
                <a:gd name="connsiteY205" fmla="*/ 356990 h 988815"/>
                <a:gd name="connsiteX206" fmla="*/ 53975 w 1568450"/>
                <a:gd name="connsiteY206" fmla="*/ 337940 h 988815"/>
                <a:gd name="connsiteX207" fmla="*/ 63500 w 1568450"/>
                <a:gd name="connsiteY207" fmla="*/ 328415 h 988815"/>
                <a:gd name="connsiteX208" fmla="*/ 66675 w 1568450"/>
                <a:gd name="connsiteY208" fmla="*/ 318890 h 988815"/>
                <a:gd name="connsiteX209" fmla="*/ 76200 w 1568450"/>
                <a:gd name="connsiteY209" fmla="*/ 290315 h 988815"/>
                <a:gd name="connsiteX210" fmla="*/ 85725 w 1568450"/>
                <a:gd name="connsiteY210" fmla="*/ 283965 h 988815"/>
                <a:gd name="connsiteX211" fmla="*/ 101600 w 1568450"/>
                <a:gd name="connsiteY211" fmla="*/ 258565 h 988815"/>
                <a:gd name="connsiteX212" fmla="*/ 111125 w 1568450"/>
                <a:gd name="connsiteY212" fmla="*/ 214115 h 988815"/>
                <a:gd name="connsiteX213" fmla="*/ 117475 w 1568450"/>
                <a:gd name="connsiteY213" fmla="*/ 191890 h 988815"/>
                <a:gd name="connsiteX214" fmla="*/ 127000 w 1568450"/>
                <a:gd name="connsiteY214" fmla="*/ 182365 h 988815"/>
                <a:gd name="connsiteX215" fmla="*/ 130175 w 1568450"/>
                <a:gd name="connsiteY215" fmla="*/ 172840 h 988815"/>
                <a:gd name="connsiteX216" fmla="*/ 123825 w 1568450"/>
                <a:gd name="connsiteY216" fmla="*/ 150615 h 988815"/>
                <a:gd name="connsiteX217" fmla="*/ 127000 w 1568450"/>
                <a:gd name="connsiteY217" fmla="*/ 26790 h 988815"/>
                <a:gd name="connsiteX218" fmla="*/ 165100 w 1568450"/>
                <a:gd name="connsiteY218" fmla="*/ 29965 h 988815"/>
                <a:gd name="connsiteX219" fmla="*/ 276225 w 1568450"/>
                <a:gd name="connsiteY219" fmla="*/ 26790 h 988815"/>
                <a:gd name="connsiteX220" fmla="*/ 285750 w 1568450"/>
                <a:gd name="connsiteY220" fmla="*/ 23615 h 988815"/>
                <a:gd name="connsiteX221" fmla="*/ 307975 w 1568450"/>
                <a:gd name="connsiteY221" fmla="*/ 17265 h 988815"/>
                <a:gd name="connsiteX222" fmla="*/ 317500 w 1568450"/>
                <a:gd name="connsiteY222" fmla="*/ 10915 h 988815"/>
                <a:gd name="connsiteX223" fmla="*/ 336550 w 1568450"/>
                <a:gd name="connsiteY223" fmla="*/ 7740 h 988815"/>
                <a:gd name="connsiteX224" fmla="*/ 346075 w 1568450"/>
                <a:gd name="connsiteY224" fmla="*/ 4565 h 988815"/>
                <a:gd name="connsiteX225" fmla="*/ 352425 w 1568450"/>
                <a:gd name="connsiteY225" fmla="*/ 4565 h 988815"/>
                <a:gd name="connsiteX0" fmla="*/ 352425 w 1568450"/>
                <a:gd name="connsiteY0" fmla="*/ 4565 h 988815"/>
                <a:gd name="connsiteX1" fmla="*/ 352425 w 1568450"/>
                <a:gd name="connsiteY1" fmla="*/ 4565 h 988815"/>
                <a:gd name="connsiteX2" fmla="*/ 358775 w 1568450"/>
                <a:gd name="connsiteY2" fmla="*/ 61715 h 988815"/>
                <a:gd name="connsiteX3" fmla="*/ 361950 w 1568450"/>
                <a:gd name="connsiteY3" fmla="*/ 74415 h 988815"/>
                <a:gd name="connsiteX4" fmla="*/ 368300 w 1568450"/>
                <a:gd name="connsiteY4" fmla="*/ 83940 h 988815"/>
                <a:gd name="connsiteX5" fmla="*/ 368300 w 1568450"/>
                <a:gd name="connsiteY5" fmla="*/ 204590 h 988815"/>
                <a:gd name="connsiteX6" fmla="*/ 361950 w 1568450"/>
                <a:gd name="connsiteY6" fmla="*/ 242690 h 988815"/>
                <a:gd name="connsiteX7" fmla="*/ 358775 w 1568450"/>
                <a:gd name="connsiteY7" fmla="*/ 293490 h 988815"/>
                <a:gd name="connsiteX8" fmla="*/ 355600 w 1568450"/>
                <a:gd name="connsiteY8" fmla="*/ 318890 h 988815"/>
                <a:gd name="connsiteX9" fmla="*/ 339725 w 1568450"/>
                <a:gd name="connsiteY9" fmla="*/ 347465 h 988815"/>
                <a:gd name="connsiteX10" fmla="*/ 336550 w 1568450"/>
                <a:gd name="connsiteY10" fmla="*/ 363340 h 988815"/>
                <a:gd name="connsiteX11" fmla="*/ 327025 w 1568450"/>
                <a:gd name="connsiteY11" fmla="*/ 398265 h 988815"/>
                <a:gd name="connsiteX12" fmla="*/ 320675 w 1568450"/>
                <a:gd name="connsiteY12" fmla="*/ 426840 h 988815"/>
                <a:gd name="connsiteX13" fmla="*/ 320675 w 1568450"/>
                <a:gd name="connsiteY13" fmla="*/ 591940 h 988815"/>
                <a:gd name="connsiteX14" fmla="*/ 330200 w 1568450"/>
                <a:gd name="connsiteY14" fmla="*/ 610990 h 988815"/>
                <a:gd name="connsiteX15" fmla="*/ 336550 w 1568450"/>
                <a:gd name="connsiteY15" fmla="*/ 630040 h 988815"/>
                <a:gd name="connsiteX16" fmla="*/ 339725 w 1568450"/>
                <a:gd name="connsiteY16" fmla="*/ 642740 h 988815"/>
                <a:gd name="connsiteX17" fmla="*/ 355600 w 1568450"/>
                <a:gd name="connsiteY17" fmla="*/ 664965 h 988815"/>
                <a:gd name="connsiteX18" fmla="*/ 365125 w 1568450"/>
                <a:gd name="connsiteY18" fmla="*/ 671315 h 988815"/>
                <a:gd name="connsiteX19" fmla="*/ 390525 w 1568450"/>
                <a:gd name="connsiteY19" fmla="*/ 680840 h 988815"/>
                <a:gd name="connsiteX20" fmla="*/ 400050 w 1568450"/>
                <a:gd name="connsiteY20" fmla="*/ 684015 h 988815"/>
                <a:gd name="connsiteX21" fmla="*/ 425450 w 1568450"/>
                <a:gd name="connsiteY21" fmla="*/ 687190 h 988815"/>
                <a:gd name="connsiteX22" fmla="*/ 479425 w 1568450"/>
                <a:gd name="connsiteY22" fmla="*/ 684015 h 988815"/>
                <a:gd name="connsiteX23" fmla="*/ 488950 w 1568450"/>
                <a:gd name="connsiteY23" fmla="*/ 680840 h 988815"/>
                <a:gd name="connsiteX24" fmla="*/ 508000 w 1568450"/>
                <a:gd name="connsiteY24" fmla="*/ 668140 h 988815"/>
                <a:gd name="connsiteX25" fmla="*/ 514350 w 1568450"/>
                <a:gd name="connsiteY25" fmla="*/ 658615 h 988815"/>
                <a:gd name="connsiteX26" fmla="*/ 530225 w 1568450"/>
                <a:gd name="connsiteY26" fmla="*/ 655440 h 988815"/>
                <a:gd name="connsiteX27" fmla="*/ 539750 w 1568450"/>
                <a:gd name="connsiteY27" fmla="*/ 652265 h 988815"/>
                <a:gd name="connsiteX28" fmla="*/ 558800 w 1568450"/>
                <a:gd name="connsiteY28" fmla="*/ 639565 h 988815"/>
                <a:gd name="connsiteX29" fmla="*/ 568325 w 1568450"/>
                <a:gd name="connsiteY29" fmla="*/ 633215 h 988815"/>
                <a:gd name="connsiteX30" fmla="*/ 587375 w 1568450"/>
                <a:gd name="connsiteY30" fmla="*/ 623690 h 988815"/>
                <a:gd name="connsiteX31" fmla="*/ 606425 w 1568450"/>
                <a:gd name="connsiteY31" fmla="*/ 614165 h 988815"/>
                <a:gd name="connsiteX32" fmla="*/ 609600 w 1568450"/>
                <a:gd name="connsiteY32" fmla="*/ 604640 h 988815"/>
                <a:gd name="connsiteX33" fmla="*/ 628650 w 1568450"/>
                <a:gd name="connsiteY33" fmla="*/ 598290 h 988815"/>
                <a:gd name="connsiteX34" fmla="*/ 641350 w 1568450"/>
                <a:gd name="connsiteY34" fmla="*/ 588765 h 988815"/>
                <a:gd name="connsiteX35" fmla="*/ 650875 w 1568450"/>
                <a:gd name="connsiteY35" fmla="*/ 585590 h 988815"/>
                <a:gd name="connsiteX36" fmla="*/ 663575 w 1568450"/>
                <a:gd name="connsiteY36" fmla="*/ 572890 h 988815"/>
                <a:gd name="connsiteX37" fmla="*/ 676275 w 1568450"/>
                <a:gd name="connsiteY37" fmla="*/ 553840 h 988815"/>
                <a:gd name="connsiteX38" fmla="*/ 685800 w 1568450"/>
                <a:gd name="connsiteY38" fmla="*/ 550665 h 988815"/>
                <a:gd name="connsiteX39" fmla="*/ 695325 w 1568450"/>
                <a:gd name="connsiteY39" fmla="*/ 544315 h 988815"/>
                <a:gd name="connsiteX40" fmla="*/ 720725 w 1568450"/>
                <a:gd name="connsiteY40" fmla="*/ 541140 h 988815"/>
                <a:gd name="connsiteX41" fmla="*/ 739775 w 1568450"/>
                <a:gd name="connsiteY41" fmla="*/ 534790 h 988815"/>
                <a:gd name="connsiteX42" fmla="*/ 749300 w 1568450"/>
                <a:gd name="connsiteY42" fmla="*/ 528440 h 988815"/>
                <a:gd name="connsiteX43" fmla="*/ 768350 w 1568450"/>
                <a:gd name="connsiteY43" fmla="*/ 522090 h 988815"/>
                <a:gd name="connsiteX44" fmla="*/ 777875 w 1568450"/>
                <a:gd name="connsiteY44" fmla="*/ 518915 h 988815"/>
                <a:gd name="connsiteX45" fmla="*/ 796925 w 1568450"/>
                <a:gd name="connsiteY45" fmla="*/ 515740 h 988815"/>
                <a:gd name="connsiteX46" fmla="*/ 815975 w 1568450"/>
                <a:gd name="connsiteY46" fmla="*/ 509390 h 988815"/>
                <a:gd name="connsiteX47" fmla="*/ 825500 w 1568450"/>
                <a:gd name="connsiteY47" fmla="*/ 506215 h 988815"/>
                <a:gd name="connsiteX48" fmla="*/ 876300 w 1568450"/>
                <a:gd name="connsiteY48" fmla="*/ 499865 h 988815"/>
                <a:gd name="connsiteX49" fmla="*/ 968375 w 1568450"/>
                <a:gd name="connsiteY49" fmla="*/ 503040 h 988815"/>
                <a:gd name="connsiteX50" fmla="*/ 977900 w 1568450"/>
                <a:gd name="connsiteY50" fmla="*/ 506215 h 988815"/>
                <a:gd name="connsiteX51" fmla="*/ 990600 w 1568450"/>
                <a:gd name="connsiteY51" fmla="*/ 509390 h 988815"/>
                <a:gd name="connsiteX52" fmla="*/ 1000125 w 1568450"/>
                <a:gd name="connsiteY52" fmla="*/ 515740 h 988815"/>
                <a:gd name="connsiteX53" fmla="*/ 1012825 w 1568450"/>
                <a:gd name="connsiteY53" fmla="*/ 534790 h 988815"/>
                <a:gd name="connsiteX54" fmla="*/ 1022350 w 1568450"/>
                <a:gd name="connsiteY54" fmla="*/ 537965 h 988815"/>
                <a:gd name="connsiteX55" fmla="*/ 1031875 w 1568450"/>
                <a:gd name="connsiteY55" fmla="*/ 547490 h 988815"/>
                <a:gd name="connsiteX56" fmla="*/ 1054100 w 1568450"/>
                <a:gd name="connsiteY56" fmla="*/ 576065 h 988815"/>
                <a:gd name="connsiteX57" fmla="*/ 1063625 w 1568450"/>
                <a:gd name="connsiteY57" fmla="*/ 579240 h 988815"/>
                <a:gd name="connsiteX58" fmla="*/ 1076325 w 1568450"/>
                <a:gd name="connsiteY58" fmla="*/ 598290 h 988815"/>
                <a:gd name="connsiteX59" fmla="*/ 1079500 w 1568450"/>
                <a:gd name="connsiteY59" fmla="*/ 607815 h 988815"/>
                <a:gd name="connsiteX60" fmla="*/ 1098550 w 1568450"/>
                <a:gd name="connsiteY60" fmla="*/ 620515 h 988815"/>
                <a:gd name="connsiteX61" fmla="*/ 1104900 w 1568450"/>
                <a:gd name="connsiteY61" fmla="*/ 630040 h 988815"/>
                <a:gd name="connsiteX62" fmla="*/ 1114425 w 1568450"/>
                <a:gd name="connsiteY62" fmla="*/ 636390 h 988815"/>
                <a:gd name="connsiteX63" fmla="*/ 1127125 w 1568450"/>
                <a:gd name="connsiteY63" fmla="*/ 655440 h 988815"/>
                <a:gd name="connsiteX64" fmla="*/ 1146175 w 1568450"/>
                <a:gd name="connsiteY64" fmla="*/ 664965 h 988815"/>
                <a:gd name="connsiteX65" fmla="*/ 1162050 w 1568450"/>
                <a:gd name="connsiteY65" fmla="*/ 677665 h 988815"/>
                <a:gd name="connsiteX66" fmla="*/ 1171575 w 1568450"/>
                <a:gd name="connsiteY66" fmla="*/ 687190 h 988815"/>
                <a:gd name="connsiteX67" fmla="*/ 1190625 w 1568450"/>
                <a:gd name="connsiteY67" fmla="*/ 699890 h 988815"/>
                <a:gd name="connsiteX68" fmla="*/ 1200150 w 1568450"/>
                <a:gd name="connsiteY68" fmla="*/ 718940 h 988815"/>
                <a:gd name="connsiteX69" fmla="*/ 1209675 w 1568450"/>
                <a:gd name="connsiteY69" fmla="*/ 725290 h 988815"/>
                <a:gd name="connsiteX70" fmla="*/ 1231900 w 1568450"/>
                <a:gd name="connsiteY70" fmla="*/ 747515 h 988815"/>
                <a:gd name="connsiteX71" fmla="*/ 1250950 w 1568450"/>
                <a:gd name="connsiteY71" fmla="*/ 760215 h 988815"/>
                <a:gd name="connsiteX72" fmla="*/ 1260475 w 1568450"/>
                <a:gd name="connsiteY72" fmla="*/ 766565 h 988815"/>
                <a:gd name="connsiteX73" fmla="*/ 1282700 w 1568450"/>
                <a:gd name="connsiteY73" fmla="*/ 769740 h 988815"/>
                <a:gd name="connsiteX74" fmla="*/ 1355725 w 1568450"/>
                <a:gd name="connsiteY74" fmla="*/ 769740 h 988815"/>
                <a:gd name="connsiteX75" fmla="*/ 1365250 w 1568450"/>
                <a:gd name="connsiteY75" fmla="*/ 766565 h 988815"/>
                <a:gd name="connsiteX76" fmla="*/ 1393825 w 1568450"/>
                <a:gd name="connsiteY76" fmla="*/ 763390 h 988815"/>
                <a:gd name="connsiteX77" fmla="*/ 1425575 w 1568450"/>
                <a:gd name="connsiteY77" fmla="*/ 753865 h 988815"/>
                <a:gd name="connsiteX78" fmla="*/ 1447800 w 1568450"/>
                <a:gd name="connsiteY78" fmla="*/ 744340 h 988815"/>
                <a:gd name="connsiteX79" fmla="*/ 1457325 w 1568450"/>
                <a:gd name="connsiteY79" fmla="*/ 741165 h 988815"/>
                <a:gd name="connsiteX80" fmla="*/ 1476375 w 1568450"/>
                <a:gd name="connsiteY80" fmla="*/ 728465 h 988815"/>
                <a:gd name="connsiteX81" fmla="*/ 1485900 w 1568450"/>
                <a:gd name="connsiteY81" fmla="*/ 709415 h 988815"/>
                <a:gd name="connsiteX82" fmla="*/ 1492250 w 1568450"/>
                <a:gd name="connsiteY82" fmla="*/ 690365 h 988815"/>
                <a:gd name="connsiteX83" fmla="*/ 1501775 w 1568450"/>
                <a:gd name="connsiteY83" fmla="*/ 671315 h 988815"/>
                <a:gd name="connsiteX84" fmla="*/ 1511300 w 1568450"/>
                <a:gd name="connsiteY84" fmla="*/ 626865 h 988815"/>
                <a:gd name="connsiteX85" fmla="*/ 1527175 w 1568450"/>
                <a:gd name="connsiteY85" fmla="*/ 607815 h 988815"/>
                <a:gd name="connsiteX86" fmla="*/ 1530350 w 1568450"/>
                <a:gd name="connsiteY86" fmla="*/ 591940 h 988815"/>
                <a:gd name="connsiteX87" fmla="*/ 1536700 w 1568450"/>
                <a:gd name="connsiteY87" fmla="*/ 569715 h 988815"/>
                <a:gd name="connsiteX88" fmla="*/ 1539875 w 1568450"/>
                <a:gd name="connsiteY88" fmla="*/ 550665 h 988815"/>
                <a:gd name="connsiteX89" fmla="*/ 1546225 w 1568450"/>
                <a:gd name="connsiteY89" fmla="*/ 531615 h 988815"/>
                <a:gd name="connsiteX90" fmla="*/ 1552575 w 1568450"/>
                <a:gd name="connsiteY90" fmla="*/ 461765 h 988815"/>
                <a:gd name="connsiteX91" fmla="*/ 1546225 w 1568450"/>
                <a:gd name="connsiteY91" fmla="*/ 395090 h 988815"/>
                <a:gd name="connsiteX92" fmla="*/ 1549400 w 1568450"/>
                <a:gd name="connsiteY92" fmla="*/ 449065 h 988815"/>
                <a:gd name="connsiteX93" fmla="*/ 1552575 w 1568450"/>
                <a:gd name="connsiteY93" fmla="*/ 458590 h 988815"/>
                <a:gd name="connsiteX94" fmla="*/ 1555750 w 1568450"/>
                <a:gd name="connsiteY94" fmla="*/ 471290 h 988815"/>
                <a:gd name="connsiteX95" fmla="*/ 1558925 w 1568450"/>
                <a:gd name="connsiteY95" fmla="*/ 487165 h 988815"/>
                <a:gd name="connsiteX96" fmla="*/ 1565275 w 1568450"/>
                <a:gd name="connsiteY96" fmla="*/ 506215 h 988815"/>
                <a:gd name="connsiteX97" fmla="*/ 1568450 w 1568450"/>
                <a:gd name="connsiteY97" fmla="*/ 518915 h 988815"/>
                <a:gd name="connsiteX98" fmla="*/ 1565275 w 1568450"/>
                <a:gd name="connsiteY98" fmla="*/ 699890 h 988815"/>
                <a:gd name="connsiteX99" fmla="*/ 1558925 w 1568450"/>
                <a:gd name="connsiteY99" fmla="*/ 718940 h 988815"/>
                <a:gd name="connsiteX100" fmla="*/ 1546225 w 1568450"/>
                <a:gd name="connsiteY100" fmla="*/ 737990 h 988815"/>
                <a:gd name="connsiteX101" fmla="*/ 1543050 w 1568450"/>
                <a:gd name="connsiteY101" fmla="*/ 750690 h 988815"/>
                <a:gd name="connsiteX102" fmla="*/ 1536700 w 1568450"/>
                <a:gd name="connsiteY102" fmla="*/ 795140 h 988815"/>
                <a:gd name="connsiteX103" fmla="*/ 1520825 w 1568450"/>
                <a:gd name="connsiteY103" fmla="*/ 804665 h 988815"/>
                <a:gd name="connsiteX104" fmla="*/ 1508125 w 1568450"/>
                <a:gd name="connsiteY104" fmla="*/ 826890 h 988815"/>
                <a:gd name="connsiteX105" fmla="*/ 1498600 w 1568450"/>
                <a:gd name="connsiteY105" fmla="*/ 833240 h 988815"/>
                <a:gd name="connsiteX106" fmla="*/ 1470025 w 1568450"/>
                <a:gd name="connsiteY106" fmla="*/ 858640 h 988815"/>
                <a:gd name="connsiteX107" fmla="*/ 1463675 w 1568450"/>
                <a:gd name="connsiteY107" fmla="*/ 868165 h 988815"/>
                <a:gd name="connsiteX108" fmla="*/ 1457325 w 1568450"/>
                <a:gd name="connsiteY108" fmla="*/ 880865 h 988815"/>
                <a:gd name="connsiteX109" fmla="*/ 1447800 w 1568450"/>
                <a:gd name="connsiteY109" fmla="*/ 884040 h 988815"/>
                <a:gd name="connsiteX110" fmla="*/ 1438275 w 1568450"/>
                <a:gd name="connsiteY110" fmla="*/ 890390 h 988815"/>
                <a:gd name="connsiteX111" fmla="*/ 1428750 w 1568450"/>
                <a:gd name="connsiteY111" fmla="*/ 899915 h 988815"/>
                <a:gd name="connsiteX112" fmla="*/ 1419225 w 1568450"/>
                <a:gd name="connsiteY112" fmla="*/ 906265 h 988815"/>
                <a:gd name="connsiteX113" fmla="*/ 1409700 w 1568450"/>
                <a:gd name="connsiteY113" fmla="*/ 915790 h 988815"/>
                <a:gd name="connsiteX114" fmla="*/ 1400175 w 1568450"/>
                <a:gd name="connsiteY114" fmla="*/ 918965 h 988815"/>
                <a:gd name="connsiteX115" fmla="*/ 1384300 w 1568450"/>
                <a:gd name="connsiteY115" fmla="*/ 931665 h 988815"/>
                <a:gd name="connsiteX116" fmla="*/ 1368425 w 1568450"/>
                <a:gd name="connsiteY116" fmla="*/ 947540 h 988815"/>
                <a:gd name="connsiteX117" fmla="*/ 1349375 w 1568450"/>
                <a:gd name="connsiteY117" fmla="*/ 953890 h 988815"/>
                <a:gd name="connsiteX118" fmla="*/ 1330325 w 1568450"/>
                <a:gd name="connsiteY118" fmla="*/ 966590 h 988815"/>
                <a:gd name="connsiteX119" fmla="*/ 1327150 w 1568450"/>
                <a:gd name="connsiteY119" fmla="*/ 976115 h 988815"/>
                <a:gd name="connsiteX120" fmla="*/ 1308100 w 1568450"/>
                <a:gd name="connsiteY120" fmla="*/ 982465 h 988815"/>
                <a:gd name="connsiteX121" fmla="*/ 1279525 w 1568450"/>
                <a:gd name="connsiteY121" fmla="*/ 988815 h 988815"/>
                <a:gd name="connsiteX122" fmla="*/ 1219200 w 1568450"/>
                <a:gd name="connsiteY122" fmla="*/ 985640 h 988815"/>
                <a:gd name="connsiteX123" fmla="*/ 1209675 w 1568450"/>
                <a:gd name="connsiteY123" fmla="*/ 982465 h 988815"/>
                <a:gd name="connsiteX124" fmla="*/ 1193800 w 1568450"/>
                <a:gd name="connsiteY124" fmla="*/ 979290 h 988815"/>
                <a:gd name="connsiteX125" fmla="*/ 1181100 w 1568450"/>
                <a:gd name="connsiteY125" fmla="*/ 976115 h 988815"/>
                <a:gd name="connsiteX126" fmla="*/ 1162050 w 1568450"/>
                <a:gd name="connsiteY126" fmla="*/ 969765 h 988815"/>
                <a:gd name="connsiteX127" fmla="*/ 1143000 w 1568450"/>
                <a:gd name="connsiteY127" fmla="*/ 953890 h 988815"/>
                <a:gd name="connsiteX128" fmla="*/ 1133475 w 1568450"/>
                <a:gd name="connsiteY128" fmla="*/ 950715 h 988815"/>
                <a:gd name="connsiteX129" fmla="*/ 1114425 w 1568450"/>
                <a:gd name="connsiteY129" fmla="*/ 938015 h 988815"/>
                <a:gd name="connsiteX130" fmla="*/ 1104900 w 1568450"/>
                <a:gd name="connsiteY130" fmla="*/ 934840 h 988815"/>
                <a:gd name="connsiteX131" fmla="*/ 1085850 w 1568450"/>
                <a:gd name="connsiteY131" fmla="*/ 922140 h 988815"/>
                <a:gd name="connsiteX132" fmla="*/ 1079500 w 1568450"/>
                <a:gd name="connsiteY132" fmla="*/ 912615 h 988815"/>
                <a:gd name="connsiteX133" fmla="*/ 1069975 w 1568450"/>
                <a:gd name="connsiteY133" fmla="*/ 906265 h 988815"/>
                <a:gd name="connsiteX134" fmla="*/ 1066800 w 1568450"/>
                <a:gd name="connsiteY134" fmla="*/ 896740 h 988815"/>
                <a:gd name="connsiteX135" fmla="*/ 1044575 w 1568450"/>
                <a:gd name="connsiteY135" fmla="*/ 871340 h 988815"/>
                <a:gd name="connsiteX136" fmla="*/ 1038225 w 1568450"/>
                <a:gd name="connsiteY136" fmla="*/ 861815 h 988815"/>
                <a:gd name="connsiteX137" fmla="*/ 1019175 w 1568450"/>
                <a:gd name="connsiteY137" fmla="*/ 849115 h 988815"/>
                <a:gd name="connsiteX138" fmla="*/ 1009650 w 1568450"/>
                <a:gd name="connsiteY138" fmla="*/ 842765 h 988815"/>
                <a:gd name="connsiteX139" fmla="*/ 1000125 w 1568450"/>
                <a:gd name="connsiteY139" fmla="*/ 836415 h 988815"/>
                <a:gd name="connsiteX140" fmla="*/ 990600 w 1568450"/>
                <a:gd name="connsiteY140" fmla="*/ 826890 h 988815"/>
                <a:gd name="connsiteX141" fmla="*/ 965200 w 1568450"/>
                <a:gd name="connsiteY141" fmla="*/ 804665 h 988815"/>
                <a:gd name="connsiteX142" fmla="*/ 923925 w 1568450"/>
                <a:gd name="connsiteY142" fmla="*/ 795140 h 988815"/>
                <a:gd name="connsiteX143" fmla="*/ 898525 w 1568450"/>
                <a:gd name="connsiteY143" fmla="*/ 788790 h 988815"/>
                <a:gd name="connsiteX144" fmla="*/ 869950 w 1568450"/>
                <a:gd name="connsiteY144" fmla="*/ 776090 h 988815"/>
                <a:gd name="connsiteX145" fmla="*/ 860425 w 1568450"/>
                <a:gd name="connsiteY145" fmla="*/ 772915 h 988815"/>
                <a:gd name="connsiteX146" fmla="*/ 828675 w 1568450"/>
                <a:gd name="connsiteY146" fmla="*/ 782440 h 988815"/>
                <a:gd name="connsiteX147" fmla="*/ 806450 w 1568450"/>
                <a:gd name="connsiteY147" fmla="*/ 788790 h 988815"/>
                <a:gd name="connsiteX148" fmla="*/ 771525 w 1568450"/>
                <a:gd name="connsiteY148" fmla="*/ 795140 h 988815"/>
                <a:gd name="connsiteX149" fmla="*/ 762000 w 1568450"/>
                <a:gd name="connsiteY149" fmla="*/ 798315 h 988815"/>
                <a:gd name="connsiteX150" fmla="*/ 739775 w 1568450"/>
                <a:gd name="connsiteY150" fmla="*/ 804665 h 988815"/>
                <a:gd name="connsiteX151" fmla="*/ 733425 w 1568450"/>
                <a:gd name="connsiteY151" fmla="*/ 817365 h 988815"/>
                <a:gd name="connsiteX152" fmla="*/ 720725 w 1568450"/>
                <a:gd name="connsiteY152" fmla="*/ 820540 h 988815"/>
                <a:gd name="connsiteX153" fmla="*/ 701675 w 1568450"/>
                <a:gd name="connsiteY153" fmla="*/ 830065 h 988815"/>
                <a:gd name="connsiteX154" fmla="*/ 692150 w 1568450"/>
                <a:gd name="connsiteY154" fmla="*/ 833240 h 988815"/>
                <a:gd name="connsiteX155" fmla="*/ 663575 w 1568450"/>
                <a:gd name="connsiteY155" fmla="*/ 852290 h 988815"/>
                <a:gd name="connsiteX156" fmla="*/ 654050 w 1568450"/>
                <a:gd name="connsiteY156" fmla="*/ 858640 h 988815"/>
                <a:gd name="connsiteX157" fmla="*/ 631825 w 1568450"/>
                <a:gd name="connsiteY157" fmla="*/ 877690 h 988815"/>
                <a:gd name="connsiteX158" fmla="*/ 619125 w 1568450"/>
                <a:gd name="connsiteY158" fmla="*/ 893565 h 988815"/>
                <a:gd name="connsiteX159" fmla="*/ 615950 w 1568450"/>
                <a:gd name="connsiteY159" fmla="*/ 903090 h 988815"/>
                <a:gd name="connsiteX160" fmla="*/ 606425 w 1568450"/>
                <a:gd name="connsiteY160" fmla="*/ 909440 h 988815"/>
                <a:gd name="connsiteX161" fmla="*/ 596900 w 1568450"/>
                <a:gd name="connsiteY161" fmla="*/ 918965 h 988815"/>
                <a:gd name="connsiteX162" fmla="*/ 587375 w 1568450"/>
                <a:gd name="connsiteY162" fmla="*/ 922140 h 988815"/>
                <a:gd name="connsiteX163" fmla="*/ 568325 w 1568450"/>
                <a:gd name="connsiteY163" fmla="*/ 934840 h 988815"/>
                <a:gd name="connsiteX164" fmla="*/ 549275 w 1568450"/>
                <a:gd name="connsiteY164" fmla="*/ 944365 h 988815"/>
                <a:gd name="connsiteX165" fmla="*/ 542925 w 1568450"/>
                <a:gd name="connsiteY165" fmla="*/ 953890 h 988815"/>
                <a:gd name="connsiteX166" fmla="*/ 514350 w 1568450"/>
                <a:gd name="connsiteY166" fmla="*/ 963415 h 988815"/>
                <a:gd name="connsiteX167" fmla="*/ 495300 w 1568450"/>
                <a:gd name="connsiteY167" fmla="*/ 969765 h 988815"/>
                <a:gd name="connsiteX168" fmla="*/ 476250 w 1568450"/>
                <a:gd name="connsiteY168" fmla="*/ 976115 h 988815"/>
                <a:gd name="connsiteX169" fmla="*/ 447675 w 1568450"/>
                <a:gd name="connsiteY169" fmla="*/ 982465 h 988815"/>
                <a:gd name="connsiteX170" fmla="*/ 320675 w 1568450"/>
                <a:gd name="connsiteY170" fmla="*/ 985640 h 988815"/>
                <a:gd name="connsiteX171" fmla="*/ 250825 w 1568450"/>
                <a:gd name="connsiteY171" fmla="*/ 982465 h 988815"/>
                <a:gd name="connsiteX172" fmla="*/ 225425 w 1568450"/>
                <a:gd name="connsiteY172" fmla="*/ 976115 h 988815"/>
                <a:gd name="connsiteX173" fmla="*/ 203200 w 1568450"/>
                <a:gd name="connsiteY173" fmla="*/ 969765 h 988815"/>
                <a:gd name="connsiteX174" fmla="*/ 193675 w 1568450"/>
                <a:gd name="connsiteY174" fmla="*/ 960240 h 988815"/>
                <a:gd name="connsiteX175" fmla="*/ 184150 w 1568450"/>
                <a:gd name="connsiteY175" fmla="*/ 953890 h 988815"/>
                <a:gd name="connsiteX176" fmla="*/ 177800 w 1568450"/>
                <a:gd name="connsiteY176" fmla="*/ 944365 h 988815"/>
                <a:gd name="connsiteX177" fmla="*/ 168275 w 1568450"/>
                <a:gd name="connsiteY177" fmla="*/ 941190 h 988815"/>
                <a:gd name="connsiteX178" fmla="*/ 158750 w 1568450"/>
                <a:gd name="connsiteY178" fmla="*/ 934840 h 988815"/>
                <a:gd name="connsiteX179" fmla="*/ 152400 w 1568450"/>
                <a:gd name="connsiteY179" fmla="*/ 925315 h 988815"/>
                <a:gd name="connsiteX180" fmla="*/ 142875 w 1568450"/>
                <a:gd name="connsiteY180" fmla="*/ 922140 h 988815"/>
                <a:gd name="connsiteX181" fmla="*/ 133350 w 1568450"/>
                <a:gd name="connsiteY181" fmla="*/ 915790 h 988815"/>
                <a:gd name="connsiteX182" fmla="*/ 117475 w 1568450"/>
                <a:gd name="connsiteY182" fmla="*/ 896740 h 988815"/>
                <a:gd name="connsiteX183" fmla="*/ 98425 w 1568450"/>
                <a:gd name="connsiteY183" fmla="*/ 880865 h 988815"/>
                <a:gd name="connsiteX184" fmla="*/ 79375 w 1568450"/>
                <a:gd name="connsiteY184" fmla="*/ 864990 h 988815"/>
                <a:gd name="connsiteX185" fmla="*/ 57150 w 1568450"/>
                <a:gd name="connsiteY185" fmla="*/ 842765 h 988815"/>
                <a:gd name="connsiteX186" fmla="*/ 50800 w 1568450"/>
                <a:gd name="connsiteY186" fmla="*/ 830065 h 988815"/>
                <a:gd name="connsiteX187" fmla="*/ 44450 w 1568450"/>
                <a:gd name="connsiteY187" fmla="*/ 820540 h 988815"/>
                <a:gd name="connsiteX188" fmla="*/ 41275 w 1568450"/>
                <a:gd name="connsiteY188" fmla="*/ 807840 h 988815"/>
                <a:gd name="connsiteX189" fmla="*/ 34925 w 1568450"/>
                <a:gd name="connsiteY189" fmla="*/ 788790 h 988815"/>
                <a:gd name="connsiteX190" fmla="*/ 31750 w 1568450"/>
                <a:gd name="connsiteY190" fmla="*/ 776090 h 988815"/>
                <a:gd name="connsiteX191" fmla="*/ 25400 w 1568450"/>
                <a:gd name="connsiteY191" fmla="*/ 753865 h 988815"/>
                <a:gd name="connsiteX192" fmla="*/ 22225 w 1568450"/>
                <a:gd name="connsiteY192" fmla="*/ 731640 h 988815"/>
                <a:gd name="connsiteX193" fmla="*/ 19050 w 1568450"/>
                <a:gd name="connsiteY193" fmla="*/ 722115 h 988815"/>
                <a:gd name="connsiteX194" fmla="*/ 15875 w 1568450"/>
                <a:gd name="connsiteY194" fmla="*/ 706240 h 988815"/>
                <a:gd name="connsiteX195" fmla="*/ 9525 w 1568450"/>
                <a:gd name="connsiteY195" fmla="*/ 687190 h 988815"/>
                <a:gd name="connsiteX196" fmla="*/ 6350 w 1568450"/>
                <a:gd name="connsiteY196" fmla="*/ 677665 h 988815"/>
                <a:gd name="connsiteX197" fmla="*/ 0 w 1568450"/>
                <a:gd name="connsiteY197" fmla="*/ 642740 h 988815"/>
                <a:gd name="connsiteX198" fmla="*/ 6350 w 1568450"/>
                <a:gd name="connsiteY198" fmla="*/ 528440 h 988815"/>
                <a:gd name="connsiteX199" fmla="*/ 9525 w 1568450"/>
                <a:gd name="connsiteY199" fmla="*/ 509390 h 988815"/>
                <a:gd name="connsiteX200" fmla="*/ 12700 w 1568450"/>
                <a:gd name="connsiteY200" fmla="*/ 471290 h 988815"/>
                <a:gd name="connsiteX201" fmla="*/ 25400 w 1568450"/>
                <a:gd name="connsiteY201" fmla="*/ 442715 h 988815"/>
                <a:gd name="connsiteX202" fmla="*/ 31750 w 1568450"/>
                <a:gd name="connsiteY202" fmla="*/ 420490 h 988815"/>
                <a:gd name="connsiteX203" fmla="*/ 38100 w 1568450"/>
                <a:gd name="connsiteY203" fmla="*/ 401440 h 988815"/>
                <a:gd name="connsiteX204" fmla="*/ 41275 w 1568450"/>
                <a:gd name="connsiteY204" fmla="*/ 391915 h 988815"/>
                <a:gd name="connsiteX205" fmla="*/ 47625 w 1568450"/>
                <a:gd name="connsiteY205" fmla="*/ 356990 h 988815"/>
                <a:gd name="connsiteX206" fmla="*/ 53975 w 1568450"/>
                <a:gd name="connsiteY206" fmla="*/ 337940 h 988815"/>
                <a:gd name="connsiteX207" fmla="*/ 63500 w 1568450"/>
                <a:gd name="connsiteY207" fmla="*/ 328415 h 988815"/>
                <a:gd name="connsiteX208" fmla="*/ 66675 w 1568450"/>
                <a:gd name="connsiteY208" fmla="*/ 318890 h 988815"/>
                <a:gd name="connsiteX209" fmla="*/ 76200 w 1568450"/>
                <a:gd name="connsiteY209" fmla="*/ 290315 h 988815"/>
                <a:gd name="connsiteX210" fmla="*/ 85725 w 1568450"/>
                <a:gd name="connsiteY210" fmla="*/ 283965 h 988815"/>
                <a:gd name="connsiteX211" fmla="*/ 101600 w 1568450"/>
                <a:gd name="connsiteY211" fmla="*/ 258565 h 988815"/>
                <a:gd name="connsiteX212" fmla="*/ 111125 w 1568450"/>
                <a:gd name="connsiteY212" fmla="*/ 214115 h 988815"/>
                <a:gd name="connsiteX213" fmla="*/ 117475 w 1568450"/>
                <a:gd name="connsiteY213" fmla="*/ 191890 h 988815"/>
                <a:gd name="connsiteX214" fmla="*/ 127000 w 1568450"/>
                <a:gd name="connsiteY214" fmla="*/ 182365 h 988815"/>
                <a:gd name="connsiteX215" fmla="*/ 130175 w 1568450"/>
                <a:gd name="connsiteY215" fmla="*/ 172840 h 988815"/>
                <a:gd name="connsiteX216" fmla="*/ 123825 w 1568450"/>
                <a:gd name="connsiteY216" fmla="*/ 150615 h 988815"/>
                <a:gd name="connsiteX217" fmla="*/ 127000 w 1568450"/>
                <a:gd name="connsiteY217" fmla="*/ 26790 h 988815"/>
                <a:gd name="connsiteX218" fmla="*/ 165100 w 1568450"/>
                <a:gd name="connsiteY218" fmla="*/ 29965 h 988815"/>
                <a:gd name="connsiteX219" fmla="*/ 276225 w 1568450"/>
                <a:gd name="connsiteY219" fmla="*/ 26790 h 988815"/>
                <a:gd name="connsiteX220" fmla="*/ 285750 w 1568450"/>
                <a:gd name="connsiteY220" fmla="*/ 23615 h 988815"/>
                <a:gd name="connsiteX221" fmla="*/ 307975 w 1568450"/>
                <a:gd name="connsiteY221" fmla="*/ 17265 h 988815"/>
                <a:gd name="connsiteX222" fmla="*/ 317500 w 1568450"/>
                <a:gd name="connsiteY222" fmla="*/ 10915 h 988815"/>
                <a:gd name="connsiteX223" fmla="*/ 336550 w 1568450"/>
                <a:gd name="connsiteY223" fmla="*/ 7740 h 988815"/>
                <a:gd name="connsiteX224" fmla="*/ 346075 w 1568450"/>
                <a:gd name="connsiteY224" fmla="*/ 4565 h 988815"/>
                <a:gd name="connsiteX225" fmla="*/ 352425 w 1568450"/>
                <a:gd name="connsiteY225" fmla="*/ 4565 h 988815"/>
                <a:gd name="connsiteX0" fmla="*/ 352425 w 1568450"/>
                <a:gd name="connsiteY0" fmla="*/ 4565 h 988815"/>
                <a:gd name="connsiteX1" fmla="*/ 352425 w 1568450"/>
                <a:gd name="connsiteY1" fmla="*/ 4565 h 988815"/>
                <a:gd name="connsiteX2" fmla="*/ 358775 w 1568450"/>
                <a:gd name="connsiteY2" fmla="*/ 61715 h 988815"/>
                <a:gd name="connsiteX3" fmla="*/ 361950 w 1568450"/>
                <a:gd name="connsiteY3" fmla="*/ 74415 h 988815"/>
                <a:gd name="connsiteX4" fmla="*/ 368300 w 1568450"/>
                <a:gd name="connsiteY4" fmla="*/ 83940 h 988815"/>
                <a:gd name="connsiteX5" fmla="*/ 368300 w 1568450"/>
                <a:gd name="connsiteY5" fmla="*/ 204590 h 988815"/>
                <a:gd name="connsiteX6" fmla="*/ 361950 w 1568450"/>
                <a:gd name="connsiteY6" fmla="*/ 242690 h 988815"/>
                <a:gd name="connsiteX7" fmla="*/ 358775 w 1568450"/>
                <a:gd name="connsiteY7" fmla="*/ 293490 h 988815"/>
                <a:gd name="connsiteX8" fmla="*/ 355600 w 1568450"/>
                <a:gd name="connsiteY8" fmla="*/ 318890 h 988815"/>
                <a:gd name="connsiteX9" fmla="*/ 339725 w 1568450"/>
                <a:gd name="connsiteY9" fmla="*/ 347465 h 988815"/>
                <a:gd name="connsiteX10" fmla="*/ 336550 w 1568450"/>
                <a:gd name="connsiteY10" fmla="*/ 363340 h 988815"/>
                <a:gd name="connsiteX11" fmla="*/ 327025 w 1568450"/>
                <a:gd name="connsiteY11" fmla="*/ 398265 h 988815"/>
                <a:gd name="connsiteX12" fmla="*/ 320675 w 1568450"/>
                <a:gd name="connsiteY12" fmla="*/ 426840 h 988815"/>
                <a:gd name="connsiteX13" fmla="*/ 320675 w 1568450"/>
                <a:gd name="connsiteY13" fmla="*/ 591940 h 988815"/>
                <a:gd name="connsiteX14" fmla="*/ 330200 w 1568450"/>
                <a:gd name="connsiteY14" fmla="*/ 610990 h 988815"/>
                <a:gd name="connsiteX15" fmla="*/ 336550 w 1568450"/>
                <a:gd name="connsiteY15" fmla="*/ 630040 h 988815"/>
                <a:gd name="connsiteX16" fmla="*/ 339725 w 1568450"/>
                <a:gd name="connsiteY16" fmla="*/ 642740 h 988815"/>
                <a:gd name="connsiteX17" fmla="*/ 355600 w 1568450"/>
                <a:gd name="connsiteY17" fmla="*/ 664965 h 988815"/>
                <a:gd name="connsiteX18" fmla="*/ 365125 w 1568450"/>
                <a:gd name="connsiteY18" fmla="*/ 671315 h 988815"/>
                <a:gd name="connsiteX19" fmla="*/ 390525 w 1568450"/>
                <a:gd name="connsiteY19" fmla="*/ 680840 h 988815"/>
                <a:gd name="connsiteX20" fmla="*/ 400050 w 1568450"/>
                <a:gd name="connsiteY20" fmla="*/ 684015 h 988815"/>
                <a:gd name="connsiteX21" fmla="*/ 425450 w 1568450"/>
                <a:gd name="connsiteY21" fmla="*/ 687190 h 988815"/>
                <a:gd name="connsiteX22" fmla="*/ 479425 w 1568450"/>
                <a:gd name="connsiteY22" fmla="*/ 684015 h 988815"/>
                <a:gd name="connsiteX23" fmla="*/ 488950 w 1568450"/>
                <a:gd name="connsiteY23" fmla="*/ 680840 h 988815"/>
                <a:gd name="connsiteX24" fmla="*/ 508000 w 1568450"/>
                <a:gd name="connsiteY24" fmla="*/ 668140 h 988815"/>
                <a:gd name="connsiteX25" fmla="*/ 514350 w 1568450"/>
                <a:gd name="connsiteY25" fmla="*/ 658615 h 988815"/>
                <a:gd name="connsiteX26" fmla="*/ 530225 w 1568450"/>
                <a:gd name="connsiteY26" fmla="*/ 655440 h 988815"/>
                <a:gd name="connsiteX27" fmla="*/ 539750 w 1568450"/>
                <a:gd name="connsiteY27" fmla="*/ 652265 h 988815"/>
                <a:gd name="connsiteX28" fmla="*/ 558800 w 1568450"/>
                <a:gd name="connsiteY28" fmla="*/ 639565 h 988815"/>
                <a:gd name="connsiteX29" fmla="*/ 568325 w 1568450"/>
                <a:gd name="connsiteY29" fmla="*/ 633215 h 988815"/>
                <a:gd name="connsiteX30" fmla="*/ 587375 w 1568450"/>
                <a:gd name="connsiteY30" fmla="*/ 623690 h 988815"/>
                <a:gd name="connsiteX31" fmla="*/ 606425 w 1568450"/>
                <a:gd name="connsiteY31" fmla="*/ 614165 h 988815"/>
                <a:gd name="connsiteX32" fmla="*/ 609600 w 1568450"/>
                <a:gd name="connsiteY32" fmla="*/ 604640 h 988815"/>
                <a:gd name="connsiteX33" fmla="*/ 628650 w 1568450"/>
                <a:gd name="connsiteY33" fmla="*/ 598290 h 988815"/>
                <a:gd name="connsiteX34" fmla="*/ 641350 w 1568450"/>
                <a:gd name="connsiteY34" fmla="*/ 588765 h 988815"/>
                <a:gd name="connsiteX35" fmla="*/ 650875 w 1568450"/>
                <a:gd name="connsiteY35" fmla="*/ 585590 h 988815"/>
                <a:gd name="connsiteX36" fmla="*/ 663575 w 1568450"/>
                <a:gd name="connsiteY36" fmla="*/ 572890 h 988815"/>
                <a:gd name="connsiteX37" fmla="*/ 676275 w 1568450"/>
                <a:gd name="connsiteY37" fmla="*/ 553840 h 988815"/>
                <a:gd name="connsiteX38" fmla="*/ 685800 w 1568450"/>
                <a:gd name="connsiteY38" fmla="*/ 550665 h 988815"/>
                <a:gd name="connsiteX39" fmla="*/ 695325 w 1568450"/>
                <a:gd name="connsiteY39" fmla="*/ 544315 h 988815"/>
                <a:gd name="connsiteX40" fmla="*/ 720725 w 1568450"/>
                <a:gd name="connsiteY40" fmla="*/ 541140 h 988815"/>
                <a:gd name="connsiteX41" fmla="*/ 739775 w 1568450"/>
                <a:gd name="connsiteY41" fmla="*/ 534790 h 988815"/>
                <a:gd name="connsiteX42" fmla="*/ 749300 w 1568450"/>
                <a:gd name="connsiteY42" fmla="*/ 528440 h 988815"/>
                <a:gd name="connsiteX43" fmla="*/ 768350 w 1568450"/>
                <a:gd name="connsiteY43" fmla="*/ 522090 h 988815"/>
                <a:gd name="connsiteX44" fmla="*/ 777875 w 1568450"/>
                <a:gd name="connsiteY44" fmla="*/ 518915 h 988815"/>
                <a:gd name="connsiteX45" fmla="*/ 796925 w 1568450"/>
                <a:gd name="connsiteY45" fmla="*/ 515740 h 988815"/>
                <a:gd name="connsiteX46" fmla="*/ 815975 w 1568450"/>
                <a:gd name="connsiteY46" fmla="*/ 509390 h 988815"/>
                <a:gd name="connsiteX47" fmla="*/ 825500 w 1568450"/>
                <a:gd name="connsiteY47" fmla="*/ 506215 h 988815"/>
                <a:gd name="connsiteX48" fmla="*/ 876300 w 1568450"/>
                <a:gd name="connsiteY48" fmla="*/ 499865 h 988815"/>
                <a:gd name="connsiteX49" fmla="*/ 968375 w 1568450"/>
                <a:gd name="connsiteY49" fmla="*/ 503040 h 988815"/>
                <a:gd name="connsiteX50" fmla="*/ 977900 w 1568450"/>
                <a:gd name="connsiteY50" fmla="*/ 506215 h 988815"/>
                <a:gd name="connsiteX51" fmla="*/ 990600 w 1568450"/>
                <a:gd name="connsiteY51" fmla="*/ 509390 h 988815"/>
                <a:gd name="connsiteX52" fmla="*/ 1000125 w 1568450"/>
                <a:gd name="connsiteY52" fmla="*/ 515740 h 988815"/>
                <a:gd name="connsiteX53" fmla="*/ 1012825 w 1568450"/>
                <a:gd name="connsiteY53" fmla="*/ 534790 h 988815"/>
                <a:gd name="connsiteX54" fmla="*/ 1022350 w 1568450"/>
                <a:gd name="connsiteY54" fmla="*/ 537965 h 988815"/>
                <a:gd name="connsiteX55" fmla="*/ 1031875 w 1568450"/>
                <a:gd name="connsiteY55" fmla="*/ 547490 h 988815"/>
                <a:gd name="connsiteX56" fmla="*/ 1054100 w 1568450"/>
                <a:gd name="connsiteY56" fmla="*/ 576065 h 988815"/>
                <a:gd name="connsiteX57" fmla="*/ 1063625 w 1568450"/>
                <a:gd name="connsiteY57" fmla="*/ 579240 h 988815"/>
                <a:gd name="connsiteX58" fmla="*/ 1076325 w 1568450"/>
                <a:gd name="connsiteY58" fmla="*/ 598290 h 988815"/>
                <a:gd name="connsiteX59" fmla="*/ 1079500 w 1568450"/>
                <a:gd name="connsiteY59" fmla="*/ 607815 h 988815"/>
                <a:gd name="connsiteX60" fmla="*/ 1098550 w 1568450"/>
                <a:gd name="connsiteY60" fmla="*/ 620515 h 988815"/>
                <a:gd name="connsiteX61" fmla="*/ 1104900 w 1568450"/>
                <a:gd name="connsiteY61" fmla="*/ 630040 h 988815"/>
                <a:gd name="connsiteX62" fmla="*/ 1114425 w 1568450"/>
                <a:gd name="connsiteY62" fmla="*/ 636390 h 988815"/>
                <a:gd name="connsiteX63" fmla="*/ 1127125 w 1568450"/>
                <a:gd name="connsiteY63" fmla="*/ 655440 h 988815"/>
                <a:gd name="connsiteX64" fmla="*/ 1146175 w 1568450"/>
                <a:gd name="connsiteY64" fmla="*/ 664965 h 988815"/>
                <a:gd name="connsiteX65" fmla="*/ 1162050 w 1568450"/>
                <a:gd name="connsiteY65" fmla="*/ 677665 h 988815"/>
                <a:gd name="connsiteX66" fmla="*/ 1171575 w 1568450"/>
                <a:gd name="connsiteY66" fmla="*/ 687190 h 988815"/>
                <a:gd name="connsiteX67" fmla="*/ 1190625 w 1568450"/>
                <a:gd name="connsiteY67" fmla="*/ 699890 h 988815"/>
                <a:gd name="connsiteX68" fmla="*/ 1200150 w 1568450"/>
                <a:gd name="connsiteY68" fmla="*/ 718940 h 988815"/>
                <a:gd name="connsiteX69" fmla="*/ 1209675 w 1568450"/>
                <a:gd name="connsiteY69" fmla="*/ 725290 h 988815"/>
                <a:gd name="connsiteX70" fmla="*/ 1231900 w 1568450"/>
                <a:gd name="connsiteY70" fmla="*/ 747515 h 988815"/>
                <a:gd name="connsiteX71" fmla="*/ 1250950 w 1568450"/>
                <a:gd name="connsiteY71" fmla="*/ 760215 h 988815"/>
                <a:gd name="connsiteX72" fmla="*/ 1260475 w 1568450"/>
                <a:gd name="connsiteY72" fmla="*/ 766565 h 988815"/>
                <a:gd name="connsiteX73" fmla="*/ 1282700 w 1568450"/>
                <a:gd name="connsiteY73" fmla="*/ 769740 h 988815"/>
                <a:gd name="connsiteX74" fmla="*/ 1355725 w 1568450"/>
                <a:gd name="connsiteY74" fmla="*/ 769740 h 988815"/>
                <a:gd name="connsiteX75" fmla="*/ 1365250 w 1568450"/>
                <a:gd name="connsiteY75" fmla="*/ 766565 h 988815"/>
                <a:gd name="connsiteX76" fmla="*/ 1393825 w 1568450"/>
                <a:gd name="connsiteY76" fmla="*/ 763390 h 988815"/>
                <a:gd name="connsiteX77" fmla="*/ 1425575 w 1568450"/>
                <a:gd name="connsiteY77" fmla="*/ 753865 h 988815"/>
                <a:gd name="connsiteX78" fmla="*/ 1447800 w 1568450"/>
                <a:gd name="connsiteY78" fmla="*/ 744340 h 988815"/>
                <a:gd name="connsiteX79" fmla="*/ 1457325 w 1568450"/>
                <a:gd name="connsiteY79" fmla="*/ 741165 h 988815"/>
                <a:gd name="connsiteX80" fmla="*/ 1476375 w 1568450"/>
                <a:gd name="connsiteY80" fmla="*/ 728465 h 988815"/>
                <a:gd name="connsiteX81" fmla="*/ 1485900 w 1568450"/>
                <a:gd name="connsiteY81" fmla="*/ 709415 h 988815"/>
                <a:gd name="connsiteX82" fmla="*/ 1492250 w 1568450"/>
                <a:gd name="connsiteY82" fmla="*/ 690365 h 988815"/>
                <a:gd name="connsiteX83" fmla="*/ 1501775 w 1568450"/>
                <a:gd name="connsiteY83" fmla="*/ 671315 h 988815"/>
                <a:gd name="connsiteX84" fmla="*/ 1511300 w 1568450"/>
                <a:gd name="connsiteY84" fmla="*/ 626865 h 988815"/>
                <a:gd name="connsiteX85" fmla="*/ 1527175 w 1568450"/>
                <a:gd name="connsiteY85" fmla="*/ 607815 h 988815"/>
                <a:gd name="connsiteX86" fmla="*/ 1530350 w 1568450"/>
                <a:gd name="connsiteY86" fmla="*/ 591940 h 988815"/>
                <a:gd name="connsiteX87" fmla="*/ 1536700 w 1568450"/>
                <a:gd name="connsiteY87" fmla="*/ 569715 h 988815"/>
                <a:gd name="connsiteX88" fmla="*/ 1539875 w 1568450"/>
                <a:gd name="connsiteY88" fmla="*/ 550665 h 988815"/>
                <a:gd name="connsiteX89" fmla="*/ 1546225 w 1568450"/>
                <a:gd name="connsiteY89" fmla="*/ 531615 h 988815"/>
                <a:gd name="connsiteX90" fmla="*/ 1552575 w 1568450"/>
                <a:gd name="connsiteY90" fmla="*/ 461765 h 988815"/>
                <a:gd name="connsiteX91" fmla="*/ 1546225 w 1568450"/>
                <a:gd name="connsiteY91" fmla="*/ 395090 h 988815"/>
                <a:gd name="connsiteX92" fmla="*/ 1549400 w 1568450"/>
                <a:gd name="connsiteY92" fmla="*/ 449065 h 988815"/>
                <a:gd name="connsiteX93" fmla="*/ 1552575 w 1568450"/>
                <a:gd name="connsiteY93" fmla="*/ 458590 h 988815"/>
                <a:gd name="connsiteX94" fmla="*/ 1555750 w 1568450"/>
                <a:gd name="connsiteY94" fmla="*/ 471290 h 988815"/>
                <a:gd name="connsiteX95" fmla="*/ 1558925 w 1568450"/>
                <a:gd name="connsiteY95" fmla="*/ 487165 h 988815"/>
                <a:gd name="connsiteX96" fmla="*/ 1565275 w 1568450"/>
                <a:gd name="connsiteY96" fmla="*/ 506215 h 988815"/>
                <a:gd name="connsiteX97" fmla="*/ 1568450 w 1568450"/>
                <a:gd name="connsiteY97" fmla="*/ 518915 h 988815"/>
                <a:gd name="connsiteX98" fmla="*/ 1565275 w 1568450"/>
                <a:gd name="connsiteY98" fmla="*/ 699890 h 988815"/>
                <a:gd name="connsiteX99" fmla="*/ 1558925 w 1568450"/>
                <a:gd name="connsiteY99" fmla="*/ 718940 h 988815"/>
                <a:gd name="connsiteX100" fmla="*/ 1546225 w 1568450"/>
                <a:gd name="connsiteY100" fmla="*/ 737990 h 988815"/>
                <a:gd name="connsiteX101" fmla="*/ 1543050 w 1568450"/>
                <a:gd name="connsiteY101" fmla="*/ 750690 h 988815"/>
                <a:gd name="connsiteX102" fmla="*/ 1520825 w 1568450"/>
                <a:gd name="connsiteY102" fmla="*/ 798315 h 988815"/>
                <a:gd name="connsiteX103" fmla="*/ 1520825 w 1568450"/>
                <a:gd name="connsiteY103" fmla="*/ 804665 h 988815"/>
                <a:gd name="connsiteX104" fmla="*/ 1508125 w 1568450"/>
                <a:gd name="connsiteY104" fmla="*/ 826890 h 988815"/>
                <a:gd name="connsiteX105" fmla="*/ 1498600 w 1568450"/>
                <a:gd name="connsiteY105" fmla="*/ 833240 h 988815"/>
                <a:gd name="connsiteX106" fmla="*/ 1470025 w 1568450"/>
                <a:gd name="connsiteY106" fmla="*/ 858640 h 988815"/>
                <a:gd name="connsiteX107" fmla="*/ 1463675 w 1568450"/>
                <a:gd name="connsiteY107" fmla="*/ 868165 h 988815"/>
                <a:gd name="connsiteX108" fmla="*/ 1457325 w 1568450"/>
                <a:gd name="connsiteY108" fmla="*/ 880865 h 988815"/>
                <a:gd name="connsiteX109" fmla="*/ 1447800 w 1568450"/>
                <a:gd name="connsiteY109" fmla="*/ 884040 h 988815"/>
                <a:gd name="connsiteX110" fmla="*/ 1438275 w 1568450"/>
                <a:gd name="connsiteY110" fmla="*/ 890390 h 988815"/>
                <a:gd name="connsiteX111" fmla="*/ 1428750 w 1568450"/>
                <a:gd name="connsiteY111" fmla="*/ 899915 h 988815"/>
                <a:gd name="connsiteX112" fmla="*/ 1419225 w 1568450"/>
                <a:gd name="connsiteY112" fmla="*/ 906265 h 988815"/>
                <a:gd name="connsiteX113" fmla="*/ 1409700 w 1568450"/>
                <a:gd name="connsiteY113" fmla="*/ 915790 h 988815"/>
                <a:gd name="connsiteX114" fmla="*/ 1400175 w 1568450"/>
                <a:gd name="connsiteY114" fmla="*/ 918965 h 988815"/>
                <a:gd name="connsiteX115" fmla="*/ 1384300 w 1568450"/>
                <a:gd name="connsiteY115" fmla="*/ 931665 h 988815"/>
                <a:gd name="connsiteX116" fmla="*/ 1368425 w 1568450"/>
                <a:gd name="connsiteY116" fmla="*/ 947540 h 988815"/>
                <a:gd name="connsiteX117" fmla="*/ 1349375 w 1568450"/>
                <a:gd name="connsiteY117" fmla="*/ 953890 h 988815"/>
                <a:gd name="connsiteX118" fmla="*/ 1330325 w 1568450"/>
                <a:gd name="connsiteY118" fmla="*/ 966590 h 988815"/>
                <a:gd name="connsiteX119" fmla="*/ 1327150 w 1568450"/>
                <a:gd name="connsiteY119" fmla="*/ 976115 h 988815"/>
                <a:gd name="connsiteX120" fmla="*/ 1308100 w 1568450"/>
                <a:gd name="connsiteY120" fmla="*/ 982465 h 988815"/>
                <a:gd name="connsiteX121" fmla="*/ 1279525 w 1568450"/>
                <a:gd name="connsiteY121" fmla="*/ 988815 h 988815"/>
                <a:gd name="connsiteX122" fmla="*/ 1219200 w 1568450"/>
                <a:gd name="connsiteY122" fmla="*/ 985640 h 988815"/>
                <a:gd name="connsiteX123" fmla="*/ 1209675 w 1568450"/>
                <a:gd name="connsiteY123" fmla="*/ 982465 h 988815"/>
                <a:gd name="connsiteX124" fmla="*/ 1193800 w 1568450"/>
                <a:gd name="connsiteY124" fmla="*/ 979290 h 988815"/>
                <a:gd name="connsiteX125" fmla="*/ 1181100 w 1568450"/>
                <a:gd name="connsiteY125" fmla="*/ 976115 h 988815"/>
                <a:gd name="connsiteX126" fmla="*/ 1162050 w 1568450"/>
                <a:gd name="connsiteY126" fmla="*/ 969765 h 988815"/>
                <a:gd name="connsiteX127" fmla="*/ 1143000 w 1568450"/>
                <a:gd name="connsiteY127" fmla="*/ 953890 h 988815"/>
                <a:gd name="connsiteX128" fmla="*/ 1133475 w 1568450"/>
                <a:gd name="connsiteY128" fmla="*/ 950715 h 988815"/>
                <a:gd name="connsiteX129" fmla="*/ 1114425 w 1568450"/>
                <a:gd name="connsiteY129" fmla="*/ 938015 h 988815"/>
                <a:gd name="connsiteX130" fmla="*/ 1104900 w 1568450"/>
                <a:gd name="connsiteY130" fmla="*/ 934840 h 988815"/>
                <a:gd name="connsiteX131" fmla="*/ 1085850 w 1568450"/>
                <a:gd name="connsiteY131" fmla="*/ 922140 h 988815"/>
                <a:gd name="connsiteX132" fmla="*/ 1079500 w 1568450"/>
                <a:gd name="connsiteY132" fmla="*/ 912615 h 988815"/>
                <a:gd name="connsiteX133" fmla="*/ 1069975 w 1568450"/>
                <a:gd name="connsiteY133" fmla="*/ 906265 h 988815"/>
                <a:gd name="connsiteX134" fmla="*/ 1066800 w 1568450"/>
                <a:gd name="connsiteY134" fmla="*/ 896740 h 988815"/>
                <a:gd name="connsiteX135" fmla="*/ 1044575 w 1568450"/>
                <a:gd name="connsiteY135" fmla="*/ 871340 h 988815"/>
                <a:gd name="connsiteX136" fmla="*/ 1038225 w 1568450"/>
                <a:gd name="connsiteY136" fmla="*/ 861815 h 988815"/>
                <a:gd name="connsiteX137" fmla="*/ 1019175 w 1568450"/>
                <a:gd name="connsiteY137" fmla="*/ 849115 h 988815"/>
                <a:gd name="connsiteX138" fmla="*/ 1009650 w 1568450"/>
                <a:gd name="connsiteY138" fmla="*/ 842765 h 988815"/>
                <a:gd name="connsiteX139" fmla="*/ 1000125 w 1568450"/>
                <a:gd name="connsiteY139" fmla="*/ 836415 h 988815"/>
                <a:gd name="connsiteX140" fmla="*/ 990600 w 1568450"/>
                <a:gd name="connsiteY140" fmla="*/ 826890 h 988815"/>
                <a:gd name="connsiteX141" fmla="*/ 965200 w 1568450"/>
                <a:gd name="connsiteY141" fmla="*/ 804665 h 988815"/>
                <a:gd name="connsiteX142" fmla="*/ 923925 w 1568450"/>
                <a:gd name="connsiteY142" fmla="*/ 795140 h 988815"/>
                <a:gd name="connsiteX143" fmla="*/ 898525 w 1568450"/>
                <a:gd name="connsiteY143" fmla="*/ 788790 h 988815"/>
                <a:gd name="connsiteX144" fmla="*/ 869950 w 1568450"/>
                <a:gd name="connsiteY144" fmla="*/ 776090 h 988815"/>
                <a:gd name="connsiteX145" fmla="*/ 860425 w 1568450"/>
                <a:gd name="connsiteY145" fmla="*/ 772915 h 988815"/>
                <a:gd name="connsiteX146" fmla="*/ 828675 w 1568450"/>
                <a:gd name="connsiteY146" fmla="*/ 782440 h 988815"/>
                <a:gd name="connsiteX147" fmla="*/ 806450 w 1568450"/>
                <a:gd name="connsiteY147" fmla="*/ 788790 h 988815"/>
                <a:gd name="connsiteX148" fmla="*/ 771525 w 1568450"/>
                <a:gd name="connsiteY148" fmla="*/ 795140 h 988815"/>
                <a:gd name="connsiteX149" fmla="*/ 762000 w 1568450"/>
                <a:gd name="connsiteY149" fmla="*/ 798315 h 988815"/>
                <a:gd name="connsiteX150" fmla="*/ 739775 w 1568450"/>
                <a:gd name="connsiteY150" fmla="*/ 804665 h 988815"/>
                <a:gd name="connsiteX151" fmla="*/ 733425 w 1568450"/>
                <a:gd name="connsiteY151" fmla="*/ 817365 h 988815"/>
                <a:gd name="connsiteX152" fmla="*/ 720725 w 1568450"/>
                <a:gd name="connsiteY152" fmla="*/ 820540 h 988815"/>
                <a:gd name="connsiteX153" fmla="*/ 701675 w 1568450"/>
                <a:gd name="connsiteY153" fmla="*/ 830065 h 988815"/>
                <a:gd name="connsiteX154" fmla="*/ 692150 w 1568450"/>
                <a:gd name="connsiteY154" fmla="*/ 833240 h 988815"/>
                <a:gd name="connsiteX155" fmla="*/ 663575 w 1568450"/>
                <a:gd name="connsiteY155" fmla="*/ 852290 h 988815"/>
                <a:gd name="connsiteX156" fmla="*/ 654050 w 1568450"/>
                <a:gd name="connsiteY156" fmla="*/ 858640 h 988815"/>
                <a:gd name="connsiteX157" fmla="*/ 631825 w 1568450"/>
                <a:gd name="connsiteY157" fmla="*/ 877690 h 988815"/>
                <a:gd name="connsiteX158" fmla="*/ 619125 w 1568450"/>
                <a:gd name="connsiteY158" fmla="*/ 893565 h 988815"/>
                <a:gd name="connsiteX159" fmla="*/ 615950 w 1568450"/>
                <a:gd name="connsiteY159" fmla="*/ 903090 h 988815"/>
                <a:gd name="connsiteX160" fmla="*/ 606425 w 1568450"/>
                <a:gd name="connsiteY160" fmla="*/ 909440 h 988815"/>
                <a:gd name="connsiteX161" fmla="*/ 596900 w 1568450"/>
                <a:gd name="connsiteY161" fmla="*/ 918965 h 988815"/>
                <a:gd name="connsiteX162" fmla="*/ 587375 w 1568450"/>
                <a:gd name="connsiteY162" fmla="*/ 922140 h 988815"/>
                <a:gd name="connsiteX163" fmla="*/ 568325 w 1568450"/>
                <a:gd name="connsiteY163" fmla="*/ 934840 h 988815"/>
                <a:gd name="connsiteX164" fmla="*/ 549275 w 1568450"/>
                <a:gd name="connsiteY164" fmla="*/ 944365 h 988815"/>
                <a:gd name="connsiteX165" fmla="*/ 542925 w 1568450"/>
                <a:gd name="connsiteY165" fmla="*/ 953890 h 988815"/>
                <a:gd name="connsiteX166" fmla="*/ 514350 w 1568450"/>
                <a:gd name="connsiteY166" fmla="*/ 963415 h 988815"/>
                <a:gd name="connsiteX167" fmla="*/ 495300 w 1568450"/>
                <a:gd name="connsiteY167" fmla="*/ 969765 h 988815"/>
                <a:gd name="connsiteX168" fmla="*/ 476250 w 1568450"/>
                <a:gd name="connsiteY168" fmla="*/ 976115 h 988815"/>
                <a:gd name="connsiteX169" fmla="*/ 447675 w 1568450"/>
                <a:gd name="connsiteY169" fmla="*/ 982465 h 988815"/>
                <a:gd name="connsiteX170" fmla="*/ 320675 w 1568450"/>
                <a:gd name="connsiteY170" fmla="*/ 985640 h 988815"/>
                <a:gd name="connsiteX171" fmla="*/ 250825 w 1568450"/>
                <a:gd name="connsiteY171" fmla="*/ 982465 h 988815"/>
                <a:gd name="connsiteX172" fmla="*/ 225425 w 1568450"/>
                <a:gd name="connsiteY172" fmla="*/ 976115 h 988815"/>
                <a:gd name="connsiteX173" fmla="*/ 203200 w 1568450"/>
                <a:gd name="connsiteY173" fmla="*/ 969765 h 988815"/>
                <a:gd name="connsiteX174" fmla="*/ 193675 w 1568450"/>
                <a:gd name="connsiteY174" fmla="*/ 960240 h 988815"/>
                <a:gd name="connsiteX175" fmla="*/ 184150 w 1568450"/>
                <a:gd name="connsiteY175" fmla="*/ 953890 h 988815"/>
                <a:gd name="connsiteX176" fmla="*/ 177800 w 1568450"/>
                <a:gd name="connsiteY176" fmla="*/ 944365 h 988815"/>
                <a:gd name="connsiteX177" fmla="*/ 168275 w 1568450"/>
                <a:gd name="connsiteY177" fmla="*/ 941190 h 988815"/>
                <a:gd name="connsiteX178" fmla="*/ 158750 w 1568450"/>
                <a:gd name="connsiteY178" fmla="*/ 934840 h 988815"/>
                <a:gd name="connsiteX179" fmla="*/ 152400 w 1568450"/>
                <a:gd name="connsiteY179" fmla="*/ 925315 h 988815"/>
                <a:gd name="connsiteX180" fmla="*/ 142875 w 1568450"/>
                <a:gd name="connsiteY180" fmla="*/ 922140 h 988815"/>
                <a:gd name="connsiteX181" fmla="*/ 133350 w 1568450"/>
                <a:gd name="connsiteY181" fmla="*/ 915790 h 988815"/>
                <a:gd name="connsiteX182" fmla="*/ 117475 w 1568450"/>
                <a:gd name="connsiteY182" fmla="*/ 896740 h 988815"/>
                <a:gd name="connsiteX183" fmla="*/ 98425 w 1568450"/>
                <a:gd name="connsiteY183" fmla="*/ 880865 h 988815"/>
                <a:gd name="connsiteX184" fmla="*/ 79375 w 1568450"/>
                <a:gd name="connsiteY184" fmla="*/ 864990 h 988815"/>
                <a:gd name="connsiteX185" fmla="*/ 57150 w 1568450"/>
                <a:gd name="connsiteY185" fmla="*/ 842765 h 988815"/>
                <a:gd name="connsiteX186" fmla="*/ 50800 w 1568450"/>
                <a:gd name="connsiteY186" fmla="*/ 830065 h 988815"/>
                <a:gd name="connsiteX187" fmla="*/ 44450 w 1568450"/>
                <a:gd name="connsiteY187" fmla="*/ 820540 h 988815"/>
                <a:gd name="connsiteX188" fmla="*/ 41275 w 1568450"/>
                <a:gd name="connsiteY188" fmla="*/ 807840 h 988815"/>
                <a:gd name="connsiteX189" fmla="*/ 34925 w 1568450"/>
                <a:gd name="connsiteY189" fmla="*/ 788790 h 988815"/>
                <a:gd name="connsiteX190" fmla="*/ 31750 w 1568450"/>
                <a:gd name="connsiteY190" fmla="*/ 776090 h 988815"/>
                <a:gd name="connsiteX191" fmla="*/ 25400 w 1568450"/>
                <a:gd name="connsiteY191" fmla="*/ 753865 h 988815"/>
                <a:gd name="connsiteX192" fmla="*/ 22225 w 1568450"/>
                <a:gd name="connsiteY192" fmla="*/ 731640 h 988815"/>
                <a:gd name="connsiteX193" fmla="*/ 19050 w 1568450"/>
                <a:gd name="connsiteY193" fmla="*/ 722115 h 988815"/>
                <a:gd name="connsiteX194" fmla="*/ 15875 w 1568450"/>
                <a:gd name="connsiteY194" fmla="*/ 706240 h 988815"/>
                <a:gd name="connsiteX195" fmla="*/ 9525 w 1568450"/>
                <a:gd name="connsiteY195" fmla="*/ 687190 h 988815"/>
                <a:gd name="connsiteX196" fmla="*/ 6350 w 1568450"/>
                <a:gd name="connsiteY196" fmla="*/ 677665 h 988815"/>
                <a:gd name="connsiteX197" fmla="*/ 0 w 1568450"/>
                <a:gd name="connsiteY197" fmla="*/ 642740 h 988815"/>
                <a:gd name="connsiteX198" fmla="*/ 6350 w 1568450"/>
                <a:gd name="connsiteY198" fmla="*/ 528440 h 988815"/>
                <a:gd name="connsiteX199" fmla="*/ 9525 w 1568450"/>
                <a:gd name="connsiteY199" fmla="*/ 509390 h 988815"/>
                <a:gd name="connsiteX200" fmla="*/ 12700 w 1568450"/>
                <a:gd name="connsiteY200" fmla="*/ 471290 h 988815"/>
                <a:gd name="connsiteX201" fmla="*/ 25400 w 1568450"/>
                <a:gd name="connsiteY201" fmla="*/ 442715 h 988815"/>
                <a:gd name="connsiteX202" fmla="*/ 31750 w 1568450"/>
                <a:gd name="connsiteY202" fmla="*/ 420490 h 988815"/>
                <a:gd name="connsiteX203" fmla="*/ 38100 w 1568450"/>
                <a:gd name="connsiteY203" fmla="*/ 401440 h 988815"/>
                <a:gd name="connsiteX204" fmla="*/ 41275 w 1568450"/>
                <a:gd name="connsiteY204" fmla="*/ 391915 h 988815"/>
                <a:gd name="connsiteX205" fmla="*/ 47625 w 1568450"/>
                <a:gd name="connsiteY205" fmla="*/ 356990 h 988815"/>
                <a:gd name="connsiteX206" fmla="*/ 53975 w 1568450"/>
                <a:gd name="connsiteY206" fmla="*/ 337940 h 988815"/>
                <a:gd name="connsiteX207" fmla="*/ 63500 w 1568450"/>
                <a:gd name="connsiteY207" fmla="*/ 328415 h 988815"/>
                <a:gd name="connsiteX208" fmla="*/ 66675 w 1568450"/>
                <a:gd name="connsiteY208" fmla="*/ 318890 h 988815"/>
                <a:gd name="connsiteX209" fmla="*/ 76200 w 1568450"/>
                <a:gd name="connsiteY209" fmla="*/ 290315 h 988815"/>
                <a:gd name="connsiteX210" fmla="*/ 85725 w 1568450"/>
                <a:gd name="connsiteY210" fmla="*/ 283965 h 988815"/>
                <a:gd name="connsiteX211" fmla="*/ 101600 w 1568450"/>
                <a:gd name="connsiteY211" fmla="*/ 258565 h 988815"/>
                <a:gd name="connsiteX212" fmla="*/ 111125 w 1568450"/>
                <a:gd name="connsiteY212" fmla="*/ 214115 h 988815"/>
                <a:gd name="connsiteX213" fmla="*/ 117475 w 1568450"/>
                <a:gd name="connsiteY213" fmla="*/ 191890 h 988815"/>
                <a:gd name="connsiteX214" fmla="*/ 127000 w 1568450"/>
                <a:gd name="connsiteY214" fmla="*/ 182365 h 988815"/>
                <a:gd name="connsiteX215" fmla="*/ 130175 w 1568450"/>
                <a:gd name="connsiteY215" fmla="*/ 172840 h 988815"/>
                <a:gd name="connsiteX216" fmla="*/ 123825 w 1568450"/>
                <a:gd name="connsiteY216" fmla="*/ 150615 h 988815"/>
                <a:gd name="connsiteX217" fmla="*/ 127000 w 1568450"/>
                <a:gd name="connsiteY217" fmla="*/ 26790 h 988815"/>
                <a:gd name="connsiteX218" fmla="*/ 165100 w 1568450"/>
                <a:gd name="connsiteY218" fmla="*/ 29965 h 988815"/>
                <a:gd name="connsiteX219" fmla="*/ 276225 w 1568450"/>
                <a:gd name="connsiteY219" fmla="*/ 26790 h 988815"/>
                <a:gd name="connsiteX220" fmla="*/ 285750 w 1568450"/>
                <a:gd name="connsiteY220" fmla="*/ 23615 h 988815"/>
                <a:gd name="connsiteX221" fmla="*/ 307975 w 1568450"/>
                <a:gd name="connsiteY221" fmla="*/ 17265 h 988815"/>
                <a:gd name="connsiteX222" fmla="*/ 317500 w 1568450"/>
                <a:gd name="connsiteY222" fmla="*/ 10915 h 988815"/>
                <a:gd name="connsiteX223" fmla="*/ 336550 w 1568450"/>
                <a:gd name="connsiteY223" fmla="*/ 7740 h 988815"/>
                <a:gd name="connsiteX224" fmla="*/ 346075 w 1568450"/>
                <a:gd name="connsiteY224" fmla="*/ 4565 h 988815"/>
                <a:gd name="connsiteX225" fmla="*/ 352425 w 1568450"/>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46225 w 1570874"/>
                <a:gd name="connsiteY100" fmla="*/ 737990 h 988815"/>
                <a:gd name="connsiteX101" fmla="*/ 1543050 w 1570874"/>
                <a:gd name="connsiteY101" fmla="*/ 750690 h 988815"/>
                <a:gd name="connsiteX102" fmla="*/ 1520825 w 1570874"/>
                <a:gd name="connsiteY102" fmla="*/ 798315 h 988815"/>
                <a:gd name="connsiteX103" fmla="*/ 1520825 w 1570874"/>
                <a:gd name="connsiteY103" fmla="*/ 804665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46225 w 1570874"/>
                <a:gd name="connsiteY100" fmla="*/ 737990 h 988815"/>
                <a:gd name="connsiteX101" fmla="*/ 1538288 w 1570874"/>
                <a:gd name="connsiteY101" fmla="*/ 764977 h 988815"/>
                <a:gd name="connsiteX102" fmla="*/ 1520825 w 1570874"/>
                <a:gd name="connsiteY102" fmla="*/ 798315 h 988815"/>
                <a:gd name="connsiteX103" fmla="*/ 1520825 w 1570874"/>
                <a:gd name="connsiteY103" fmla="*/ 804665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20825 w 1570874"/>
                <a:gd name="connsiteY103" fmla="*/ 804665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1138 w 1570874"/>
                <a:gd name="connsiteY81" fmla="*/ 69036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36675 w 1570874"/>
                <a:gd name="connsiteY74" fmla="*/ 772122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36675 w 1570874"/>
                <a:gd name="connsiteY74" fmla="*/ 772122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36675 w 1570874"/>
                <a:gd name="connsiteY74" fmla="*/ 772122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51707 w 1570874"/>
                <a:gd name="connsiteY49" fmla="*/ 500659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51707 w 1570874"/>
                <a:gd name="connsiteY49" fmla="*/ 500659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20751 w 1570874"/>
                <a:gd name="connsiteY49" fmla="*/ 498278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92232"/>
                <a:gd name="connsiteX1" fmla="*/ 352425 w 1570874"/>
                <a:gd name="connsiteY1" fmla="*/ 4565 h 992232"/>
                <a:gd name="connsiteX2" fmla="*/ 358775 w 1570874"/>
                <a:gd name="connsiteY2" fmla="*/ 61715 h 992232"/>
                <a:gd name="connsiteX3" fmla="*/ 361950 w 1570874"/>
                <a:gd name="connsiteY3" fmla="*/ 74415 h 992232"/>
                <a:gd name="connsiteX4" fmla="*/ 368300 w 1570874"/>
                <a:gd name="connsiteY4" fmla="*/ 83940 h 992232"/>
                <a:gd name="connsiteX5" fmla="*/ 368300 w 1570874"/>
                <a:gd name="connsiteY5" fmla="*/ 204590 h 992232"/>
                <a:gd name="connsiteX6" fmla="*/ 361950 w 1570874"/>
                <a:gd name="connsiteY6" fmla="*/ 242690 h 992232"/>
                <a:gd name="connsiteX7" fmla="*/ 358775 w 1570874"/>
                <a:gd name="connsiteY7" fmla="*/ 293490 h 992232"/>
                <a:gd name="connsiteX8" fmla="*/ 355600 w 1570874"/>
                <a:gd name="connsiteY8" fmla="*/ 318890 h 992232"/>
                <a:gd name="connsiteX9" fmla="*/ 339725 w 1570874"/>
                <a:gd name="connsiteY9" fmla="*/ 347465 h 992232"/>
                <a:gd name="connsiteX10" fmla="*/ 336550 w 1570874"/>
                <a:gd name="connsiteY10" fmla="*/ 363340 h 992232"/>
                <a:gd name="connsiteX11" fmla="*/ 327025 w 1570874"/>
                <a:gd name="connsiteY11" fmla="*/ 398265 h 992232"/>
                <a:gd name="connsiteX12" fmla="*/ 320675 w 1570874"/>
                <a:gd name="connsiteY12" fmla="*/ 426840 h 992232"/>
                <a:gd name="connsiteX13" fmla="*/ 320675 w 1570874"/>
                <a:gd name="connsiteY13" fmla="*/ 591940 h 992232"/>
                <a:gd name="connsiteX14" fmla="*/ 330200 w 1570874"/>
                <a:gd name="connsiteY14" fmla="*/ 610990 h 992232"/>
                <a:gd name="connsiteX15" fmla="*/ 336550 w 1570874"/>
                <a:gd name="connsiteY15" fmla="*/ 630040 h 992232"/>
                <a:gd name="connsiteX16" fmla="*/ 339725 w 1570874"/>
                <a:gd name="connsiteY16" fmla="*/ 642740 h 992232"/>
                <a:gd name="connsiteX17" fmla="*/ 355600 w 1570874"/>
                <a:gd name="connsiteY17" fmla="*/ 664965 h 992232"/>
                <a:gd name="connsiteX18" fmla="*/ 365125 w 1570874"/>
                <a:gd name="connsiteY18" fmla="*/ 671315 h 992232"/>
                <a:gd name="connsiteX19" fmla="*/ 390525 w 1570874"/>
                <a:gd name="connsiteY19" fmla="*/ 680840 h 992232"/>
                <a:gd name="connsiteX20" fmla="*/ 400050 w 1570874"/>
                <a:gd name="connsiteY20" fmla="*/ 684015 h 992232"/>
                <a:gd name="connsiteX21" fmla="*/ 425450 w 1570874"/>
                <a:gd name="connsiteY21" fmla="*/ 687190 h 992232"/>
                <a:gd name="connsiteX22" fmla="*/ 479425 w 1570874"/>
                <a:gd name="connsiteY22" fmla="*/ 684015 h 992232"/>
                <a:gd name="connsiteX23" fmla="*/ 488950 w 1570874"/>
                <a:gd name="connsiteY23" fmla="*/ 680840 h 992232"/>
                <a:gd name="connsiteX24" fmla="*/ 508000 w 1570874"/>
                <a:gd name="connsiteY24" fmla="*/ 668140 h 992232"/>
                <a:gd name="connsiteX25" fmla="*/ 514350 w 1570874"/>
                <a:gd name="connsiteY25" fmla="*/ 658615 h 992232"/>
                <a:gd name="connsiteX26" fmla="*/ 530225 w 1570874"/>
                <a:gd name="connsiteY26" fmla="*/ 655440 h 992232"/>
                <a:gd name="connsiteX27" fmla="*/ 539750 w 1570874"/>
                <a:gd name="connsiteY27" fmla="*/ 652265 h 992232"/>
                <a:gd name="connsiteX28" fmla="*/ 558800 w 1570874"/>
                <a:gd name="connsiteY28" fmla="*/ 639565 h 992232"/>
                <a:gd name="connsiteX29" fmla="*/ 568325 w 1570874"/>
                <a:gd name="connsiteY29" fmla="*/ 633215 h 992232"/>
                <a:gd name="connsiteX30" fmla="*/ 587375 w 1570874"/>
                <a:gd name="connsiteY30" fmla="*/ 623690 h 992232"/>
                <a:gd name="connsiteX31" fmla="*/ 606425 w 1570874"/>
                <a:gd name="connsiteY31" fmla="*/ 614165 h 992232"/>
                <a:gd name="connsiteX32" fmla="*/ 609600 w 1570874"/>
                <a:gd name="connsiteY32" fmla="*/ 604640 h 992232"/>
                <a:gd name="connsiteX33" fmla="*/ 628650 w 1570874"/>
                <a:gd name="connsiteY33" fmla="*/ 598290 h 992232"/>
                <a:gd name="connsiteX34" fmla="*/ 641350 w 1570874"/>
                <a:gd name="connsiteY34" fmla="*/ 588765 h 992232"/>
                <a:gd name="connsiteX35" fmla="*/ 650875 w 1570874"/>
                <a:gd name="connsiteY35" fmla="*/ 585590 h 992232"/>
                <a:gd name="connsiteX36" fmla="*/ 663575 w 1570874"/>
                <a:gd name="connsiteY36" fmla="*/ 572890 h 992232"/>
                <a:gd name="connsiteX37" fmla="*/ 676275 w 1570874"/>
                <a:gd name="connsiteY37" fmla="*/ 553840 h 992232"/>
                <a:gd name="connsiteX38" fmla="*/ 685800 w 1570874"/>
                <a:gd name="connsiteY38" fmla="*/ 550665 h 992232"/>
                <a:gd name="connsiteX39" fmla="*/ 695325 w 1570874"/>
                <a:gd name="connsiteY39" fmla="*/ 544315 h 992232"/>
                <a:gd name="connsiteX40" fmla="*/ 720725 w 1570874"/>
                <a:gd name="connsiteY40" fmla="*/ 541140 h 992232"/>
                <a:gd name="connsiteX41" fmla="*/ 739775 w 1570874"/>
                <a:gd name="connsiteY41" fmla="*/ 534790 h 992232"/>
                <a:gd name="connsiteX42" fmla="*/ 749300 w 1570874"/>
                <a:gd name="connsiteY42" fmla="*/ 528440 h 992232"/>
                <a:gd name="connsiteX43" fmla="*/ 768350 w 1570874"/>
                <a:gd name="connsiteY43" fmla="*/ 522090 h 992232"/>
                <a:gd name="connsiteX44" fmla="*/ 777875 w 1570874"/>
                <a:gd name="connsiteY44" fmla="*/ 518915 h 992232"/>
                <a:gd name="connsiteX45" fmla="*/ 796925 w 1570874"/>
                <a:gd name="connsiteY45" fmla="*/ 515740 h 992232"/>
                <a:gd name="connsiteX46" fmla="*/ 815975 w 1570874"/>
                <a:gd name="connsiteY46" fmla="*/ 509390 h 992232"/>
                <a:gd name="connsiteX47" fmla="*/ 825500 w 1570874"/>
                <a:gd name="connsiteY47" fmla="*/ 506215 h 992232"/>
                <a:gd name="connsiteX48" fmla="*/ 876300 w 1570874"/>
                <a:gd name="connsiteY48" fmla="*/ 499865 h 992232"/>
                <a:gd name="connsiteX49" fmla="*/ 920751 w 1570874"/>
                <a:gd name="connsiteY49" fmla="*/ 498278 h 992232"/>
                <a:gd name="connsiteX50" fmla="*/ 977900 w 1570874"/>
                <a:gd name="connsiteY50" fmla="*/ 506215 h 992232"/>
                <a:gd name="connsiteX51" fmla="*/ 990600 w 1570874"/>
                <a:gd name="connsiteY51" fmla="*/ 509390 h 992232"/>
                <a:gd name="connsiteX52" fmla="*/ 1000125 w 1570874"/>
                <a:gd name="connsiteY52" fmla="*/ 515740 h 992232"/>
                <a:gd name="connsiteX53" fmla="*/ 1012825 w 1570874"/>
                <a:gd name="connsiteY53" fmla="*/ 534790 h 992232"/>
                <a:gd name="connsiteX54" fmla="*/ 1022350 w 1570874"/>
                <a:gd name="connsiteY54" fmla="*/ 537965 h 992232"/>
                <a:gd name="connsiteX55" fmla="*/ 1031875 w 1570874"/>
                <a:gd name="connsiteY55" fmla="*/ 547490 h 992232"/>
                <a:gd name="connsiteX56" fmla="*/ 1054100 w 1570874"/>
                <a:gd name="connsiteY56" fmla="*/ 576065 h 992232"/>
                <a:gd name="connsiteX57" fmla="*/ 1063625 w 1570874"/>
                <a:gd name="connsiteY57" fmla="*/ 579240 h 992232"/>
                <a:gd name="connsiteX58" fmla="*/ 1076325 w 1570874"/>
                <a:gd name="connsiteY58" fmla="*/ 598290 h 992232"/>
                <a:gd name="connsiteX59" fmla="*/ 1079500 w 1570874"/>
                <a:gd name="connsiteY59" fmla="*/ 607815 h 992232"/>
                <a:gd name="connsiteX60" fmla="*/ 1098550 w 1570874"/>
                <a:gd name="connsiteY60" fmla="*/ 620515 h 992232"/>
                <a:gd name="connsiteX61" fmla="*/ 1104900 w 1570874"/>
                <a:gd name="connsiteY61" fmla="*/ 630040 h 992232"/>
                <a:gd name="connsiteX62" fmla="*/ 1114425 w 1570874"/>
                <a:gd name="connsiteY62" fmla="*/ 636390 h 992232"/>
                <a:gd name="connsiteX63" fmla="*/ 1127125 w 1570874"/>
                <a:gd name="connsiteY63" fmla="*/ 655440 h 992232"/>
                <a:gd name="connsiteX64" fmla="*/ 1146175 w 1570874"/>
                <a:gd name="connsiteY64" fmla="*/ 664965 h 992232"/>
                <a:gd name="connsiteX65" fmla="*/ 1162050 w 1570874"/>
                <a:gd name="connsiteY65" fmla="*/ 677665 h 992232"/>
                <a:gd name="connsiteX66" fmla="*/ 1171575 w 1570874"/>
                <a:gd name="connsiteY66" fmla="*/ 687190 h 992232"/>
                <a:gd name="connsiteX67" fmla="*/ 1190625 w 1570874"/>
                <a:gd name="connsiteY67" fmla="*/ 699890 h 992232"/>
                <a:gd name="connsiteX68" fmla="*/ 1200150 w 1570874"/>
                <a:gd name="connsiteY68" fmla="*/ 718940 h 992232"/>
                <a:gd name="connsiteX69" fmla="*/ 1209675 w 1570874"/>
                <a:gd name="connsiteY69" fmla="*/ 725290 h 992232"/>
                <a:gd name="connsiteX70" fmla="*/ 1231900 w 1570874"/>
                <a:gd name="connsiteY70" fmla="*/ 747515 h 992232"/>
                <a:gd name="connsiteX71" fmla="*/ 1250950 w 1570874"/>
                <a:gd name="connsiteY71" fmla="*/ 760215 h 992232"/>
                <a:gd name="connsiteX72" fmla="*/ 1260475 w 1570874"/>
                <a:gd name="connsiteY72" fmla="*/ 766565 h 992232"/>
                <a:gd name="connsiteX73" fmla="*/ 1277937 w 1570874"/>
                <a:gd name="connsiteY73" fmla="*/ 767359 h 992232"/>
                <a:gd name="connsiteX74" fmla="*/ 1329531 w 1570874"/>
                <a:gd name="connsiteY74" fmla="*/ 776885 h 992232"/>
                <a:gd name="connsiteX75" fmla="*/ 1365250 w 1570874"/>
                <a:gd name="connsiteY75" fmla="*/ 776090 h 992232"/>
                <a:gd name="connsiteX76" fmla="*/ 1393825 w 1570874"/>
                <a:gd name="connsiteY76" fmla="*/ 763390 h 992232"/>
                <a:gd name="connsiteX77" fmla="*/ 1425575 w 1570874"/>
                <a:gd name="connsiteY77" fmla="*/ 753865 h 992232"/>
                <a:gd name="connsiteX78" fmla="*/ 1438275 w 1570874"/>
                <a:gd name="connsiteY78" fmla="*/ 744340 h 992232"/>
                <a:gd name="connsiteX79" fmla="*/ 1447800 w 1570874"/>
                <a:gd name="connsiteY79" fmla="*/ 729259 h 992232"/>
                <a:gd name="connsiteX80" fmla="*/ 1464468 w 1570874"/>
                <a:gd name="connsiteY80" fmla="*/ 718940 h 992232"/>
                <a:gd name="connsiteX81" fmla="*/ 1481138 w 1570874"/>
                <a:gd name="connsiteY81" fmla="*/ 690365 h 992232"/>
                <a:gd name="connsiteX82" fmla="*/ 1492250 w 1570874"/>
                <a:gd name="connsiteY82" fmla="*/ 676077 h 992232"/>
                <a:gd name="connsiteX83" fmla="*/ 1499393 w 1570874"/>
                <a:gd name="connsiteY83" fmla="*/ 652265 h 992232"/>
                <a:gd name="connsiteX84" fmla="*/ 1511300 w 1570874"/>
                <a:gd name="connsiteY84" fmla="*/ 626865 h 992232"/>
                <a:gd name="connsiteX85" fmla="*/ 1527175 w 1570874"/>
                <a:gd name="connsiteY85" fmla="*/ 607815 h 992232"/>
                <a:gd name="connsiteX86" fmla="*/ 1530350 w 1570874"/>
                <a:gd name="connsiteY86" fmla="*/ 591940 h 992232"/>
                <a:gd name="connsiteX87" fmla="*/ 1536700 w 1570874"/>
                <a:gd name="connsiteY87" fmla="*/ 569715 h 992232"/>
                <a:gd name="connsiteX88" fmla="*/ 1539875 w 1570874"/>
                <a:gd name="connsiteY88" fmla="*/ 550665 h 992232"/>
                <a:gd name="connsiteX89" fmla="*/ 1546225 w 1570874"/>
                <a:gd name="connsiteY89" fmla="*/ 531615 h 992232"/>
                <a:gd name="connsiteX90" fmla="*/ 1552575 w 1570874"/>
                <a:gd name="connsiteY90" fmla="*/ 461765 h 992232"/>
                <a:gd name="connsiteX91" fmla="*/ 1546225 w 1570874"/>
                <a:gd name="connsiteY91" fmla="*/ 395090 h 992232"/>
                <a:gd name="connsiteX92" fmla="*/ 1549400 w 1570874"/>
                <a:gd name="connsiteY92" fmla="*/ 449065 h 992232"/>
                <a:gd name="connsiteX93" fmla="*/ 1552575 w 1570874"/>
                <a:gd name="connsiteY93" fmla="*/ 458590 h 992232"/>
                <a:gd name="connsiteX94" fmla="*/ 1555750 w 1570874"/>
                <a:gd name="connsiteY94" fmla="*/ 471290 h 992232"/>
                <a:gd name="connsiteX95" fmla="*/ 1558925 w 1570874"/>
                <a:gd name="connsiteY95" fmla="*/ 487165 h 992232"/>
                <a:gd name="connsiteX96" fmla="*/ 1565275 w 1570874"/>
                <a:gd name="connsiteY96" fmla="*/ 506215 h 992232"/>
                <a:gd name="connsiteX97" fmla="*/ 1568450 w 1570874"/>
                <a:gd name="connsiteY97" fmla="*/ 518915 h 992232"/>
                <a:gd name="connsiteX98" fmla="*/ 1570037 w 1570874"/>
                <a:gd name="connsiteY98" fmla="*/ 652265 h 992232"/>
                <a:gd name="connsiteX99" fmla="*/ 1558925 w 1570874"/>
                <a:gd name="connsiteY99" fmla="*/ 718940 h 992232"/>
                <a:gd name="connsiteX100" fmla="*/ 1553369 w 1570874"/>
                <a:gd name="connsiteY100" fmla="*/ 740371 h 992232"/>
                <a:gd name="connsiteX101" fmla="*/ 1538288 w 1570874"/>
                <a:gd name="connsiteY101" fmla="*/ 764977 h 992232"/>
                <a:gd name="connsiteX102" fmla="*/ 1520825 w 1570874"/>
                <a:gd name="connsiteY102" fmla="*/ 798315 h 992232"/>
                <a:gd name="connsiteX103" fmla="*/ 1511300 w 1570874"/>
                <a:gd name="connsiteY103" fmla="*/ 811808 h 992232"/>
                <a:gd name="connsiteX104" fmla="*/ 1508125 w 1570874"/>
                <a:gd name="connsiteY104" fmla="*/ 826890 h 992232"/>
                <a:gd name="connsiteX105" fmla="*/ 1498600 w 1570874"/>
                <a:gd name="connsiteY105" fmla="*/ 833240 h 992232"/>
                <a:gd name="connsiteX106" fmla="*/ 1470025 w 1570874"/>
                <a:gd name="connsiteY106" fmla="*/ 858640 h 992232"/>
                <a:gd name="connsiteX107" fmla="*/ 1463675 w 1570874"/>
                <a:gd name="connsiteY107" fmla="*/ 868165 h 992232"/>
                <a:gd name="connsiteX108" fmla="*/ 1457325 w 1570874"/>
                <a:gd name="connsiteY108" fmla="*/ 880865 h 992232"/>
                <a:gd name="connsiteX109" fmla="*/ 1447800 w 1570874"/>
                <a:gd name="connsiteY109" fmla="*/ 884040 h 992232"/>
                <a:gd name="connsiteX110" fmla="*/ 1438275 w 1570874"/>
                <a:gd name="connsiteY110" fmla="*/ 890390 h 992232"/>
                <a:gd name="connsiteX111" fmla="*/ 1428750 w 1570874"/>
                <a:gd name="connsiteY111" fmla="*/ 899915 h 992232"/>
                <a:gd name="connsiteX112" fmla="*/ 1419225 w 1570874"/>
                <a:gd name="connsiteY112" fmla="*/ 906265 h 992232"/>
                <a:gd name="connsiteX113" fmla="*/ 1409700 w 1570874"/>
                <a:gd name="connsiteY113" fmla="*/ 915790 h 992232"/>
                <a:gd name="connsiteX114" fmla="*/ 1400175 w 1570874"/>
                <a:gd name="connsiteY114" fmla="*/ 918965 h 992232"/>
                <a:gd name="connsiteX115" fmla="*/ 1384300 w 1570874"/>
                <a:gd name="connsiteY115" fmla="*/ 931665 h 992232"/>
                <a:gd name="connsiteX116" fmla="*/ 1368425 w 1570874"/>
                <a:gd name="connsiteY116" fmla="*/ 947540 h 992232"/>
                <a:gd name="connsiteX117" fmla="*/ 1349375 w 1570874"/>
                <a:gd name="connsiteY117" fmla="*/ 953890 h 992232"/>
                <a:gd name="connsiteX118" fmla="*/ 1330325 w 1570874"/>
                <a:gd name="connsiteY118" fmla="*/ 966590 h 992232"/>
                <a:gd name="connsiteX119" fmla="*/ 1327150 w 1570874"/>
                <a:gd name="connsiteY119" fmla="*/ 976115 h 992232"/>
                <a:gd name="connsiteX120" fmla="*/ 1308100 w 1570874"/>
                <a:gd name="connsiteY120" fmla="*/ 982465 h 992232"/>
                <a:gd name="connsiteX121" fmla="*/ 1279525 w 1570874"/>
                <a:gd name="connsiteY121" fmla="*/ 988815 h 992232"/>
                <a:gd name="connsiteX122" fmla="*/ 1219200 w 1570874"/>
                <a:gd name="connsiteY122" fmla="*/ 985640 h 992232"/>
                <a:gd name="connsiteX123" fmla="*/ 1209675 w 1570874"/>
                <a:gd name="connsiteY123" fmla="*/ 982465 h 992232"/>
                <a:gd name="connsiteX124" fmla="*/ 1193800 w 1570874"/>
                <a:gd name="connsiteY124" fmla="*/ 979290 h 992232"/>
                <a:gd name="connsiteX125" fmla="*/ 1181100 w 1570874"/>
                <a:gd name="connsiteY125" fmla="*/ 976115 h 992232"/>
                <a:gd name="connsiteX126" fmla="*/ 1162050 w 1570874"/>
                <a:gd name="connsiteY126" fmla="*/ 969765 h 992232"/>
                <a:gd name="connsiteX127" fmla="*/ 1143000 w 1570874"/>
                <a:gd name="connsiteY127" fmla="*/ 953890 h 992232"/>
                <a:gd name="connsiteX128" fmla="*/ 1133475 w 1570874"/>
                <a:gd name="connsiteY128" fmla="*/ 950715 h 992232"/>
                <a:gd name="connsiteX129" fmla="*/ 1114425 w 1570874"/>
                <a:gd name="connsiteY129" fmla="*/ 938015 h 992232"/>
                <a:gd name="connsiteX130" fmla="*/ 1104900 w 1570874"/>
                <a:gd name="connsiteY130" fmla="*/ 934840 h 992232"/>
                <a:gd name="connsiteX131" fmla="*/ 1085850 w 1570874"/>
                <a:gd name="connsiteY131" fmla="*/ 922140 h 992232"/>
                <a:gd name="connsiteX132" fmla="*/ 1079500 w 1570874"/>
                <a:gd name="connsiteY132" fmla="*/ 912615 h 992232"/>
                <a:gd name="connsiteX133" fmla="*/ 1069975 w 1570874"/>
                <a:gd name="connsiteY133" fmla="*/ 906265 h 992232"/>
                <a:gd name="connsiteX134" fmla="*/ 1066800 w 1570874"/>
                <a:gd name="connsiteY134" fmla="*/ 896740 h 992232"/>
                <a:gd name="connsiteX135" fmla="*/ 1044575 w 1570874"/>
                <a:gd name="connsiteY135" fmla="*/ 871340 h 992232"/>
                <a:gd name="connsiteX136" fmla="*/ 1038225 w 1570874"/>
                <a:gd name="connsiteY136" fmla="*/ 861815 h 992232"/>
                <a:gd name="connsiteX137" fmla="*/ 1019175 w 1570874"/>
                <a:gd name="connsiteY137" fmla="*/ 849115 h 992232"/>
                <a:gd name="connsiteX138" fmla="*/ 1009650 w 1570874"/>
                <a:gd name="connsiteY138" fmla="*/ 842765 h 992232"/>
                <a:gd name="connsiteX139" fmla="*/ 1000125 w 1570874"/>
                <a:gd name="connsiteY139" fmla="*/ 836415 h 992232"/>
                <a:gd name="connsiteX140" fmla="*/ 990600 w 1570874"/>
                <a:gd name="connsiteY140" fmla="*/ 826890 h 992232"/>
                <a:gd name="connsiteX141" fmla="*/ 965200 w 1570874"/>
                <a:gd name="connsiteY141" fmla="*/ 804665 h 992232"/>
                <a:gd name="connsiteX142" fmla="*/ 923925 w 1570874"/>
                <a:gd name="connsiteY142" fmla="*/ 795140 h 992232"/>
                <a:gd name="connsiteX143" fmla="*/ 898525 w 1570874"/>
                <a:gd name="connsiteY143" fmla="*/ 788790 h 992232"/>
                <a:gd name="connsiteX144" fmla="*/ 869950 w 1570874"/>
                <a:gd name="connsiteY144" fmla="*/ 776090 h 992232"/>
                <a:gd name="connsiteX145" fmla="*/ 860425 w 1570874"/>
                <a:gd name="connsiteY145" fmla="*/ 772915 h 992232"/>
                <a:gd name="connsiteX146" fmla="*/ 828675 w 1570874"/>
                <a:gd name="connsiteY146" fmla="*/ 782440 h 992232"/>
                <a:gd name="connsiteX147" fmla="*/ 806450 w 1570874"/>
                <a:gd name="connsiteY147" fmla="*/ 788790 h 992232"/>
                <a:gd name="connsiteX148" fmla="*/ 771525 w 1570874"/>
                <a:gd name="connsiteY148" fmla="*/ 795140 h 992232"/>
                <a:gd name="connsiteX149" fmla="*/ 762000 w 1570874"/>
                <a:gd name="connsiteY149" fmla="*/ 798315 h 992232"/>
                <a:gd name="connsiteX150" fmla="*/ 739775 w 1570874"/>
                <a:gd name="connsiteY150" fmla="*/ 804665 h 992232"/>
                <a:gd name="connsiteX151" fmla="*/ 733425 w 1570874"/>
                <a:gd name="connsiteY151" fmla="*/ 817365 h 992232"/>
                <a:gd name="connsiteX152" fmla="*/ 720725 w 1570874"/>
                <a:gd name="connsiteY152" fmla="*/ 820540 h 992232"/>
                <a:gd name="connsiteX153" fmla="*/ 701675 w 1570874"/>
                <a:gd name="connsiteY153" fmla="*/ 830065 h 992232"/>
                <a:gd name="connsiteX154" fmla="*/ 692150 w 1570874"/>
                <a:gd name="connsiteY154" fmla="*/ 833240 h 992232"/>
                <a:gd name="connsiteX155" fmla="*/ 663575 w 1570874"/>
                <a:gd name="connsiteY155" fmla="*/ 852290 h 992232"/>
                <a:gd name="connsiteX156" fmla="*/ 654050 w 1570874"/>
                <a:gd name="connsiteY156" fmla="*/ 858640 h 992232"/>
                <a:gd name="connsiteX157" fmla="*/ 631825 w 1570874"/>
                <a:gd name="connsiteY157" fmla="*/ 877690 h 992232"/>
                <a:gd name="connsiteX158" fmla="*/ 619125 w 1570874"/>
                <a:gd name="connsiteY158" fmla="*/ 893565 h 992232"/>
                <a:gd name="connsiteX159" fmla="*/ 615950 w 1570874"/>
                <a:gd name="connsiteY159" fmla="*/ 903090 h 992232"/>
                <a:gd name="connsiteX160" fmla="*/ 606425 w 1570874"/>
                <a:gd name="connsiteY160" fmla="*/ 909440 h 992232"/>
                <a:gd name="connsiteX161" fmla="*/ 596900 w 1570874"/>
                <a:gd name="connsiteY161" fmla="*/ 918965 h 992232"/>
                <a:gd name="connsiteX162" fmla="*/ 587375 w 1570874"/>
                <a:gd name="connsiteY162" fmla="*/ 922140 h 992232"/>
                <a:gd name="connsiteX163" fmla="*/ 568325 w 1570874"/>
                <a:gd name="connsiteY163" fmla="*/ 934840 h 992232"/>
                <a:gd name="connsiteX164" fmla="*/ 549275 w 1570874"/>
                <a:gd name="connsiteY164" fmla="*/ 944365 h 992232"/>
                <a:gd name="connsiteX165" fmla="*/ 542925 w 1570874"/>
                <a:gd name="connsiteY165" fmla="*/ 953890 h 992232"/>
                <a:gd name="connsiteX166" fmla="*/ 514350 w 1570874"/>
                <a:gd name="connsiteY166" fmla="*/ 963415 h 992232"/>
                <a:gd name="connsiteX167" fmla="*/ 495300 w 1570874"/>
                <a:gd name="connsiteY167" fmla="*/ 969765 h 992232"/>
                <a:gd name="connsiteX168" fmla="*/ 476250 w 1570874"/>
                <a:gd name="connsiteY168" fmla="*/ 976115 h 992232"/>
                <a:gd name="connsiteX169" fmla="*/ 392906 w 1570874"/>
                <a:gd name="connsiteY169" fmla="*/ 991990 h 992232"/>
                <a:gd name="connsiteX170" fmla="*/ 320675 w 1570874"/>
                <a:gd name="connsiteY170" fmla="*/ 985640 h 992232"/>
                <a:gd name="connsiteX171" fmla="*/ 250825 w 1570874"/>
                <a:gd name="connsiteY171" fmla="*/ 982465 h 992232"/>
                <a:gd name="connsiteX172" fmla="*/ 225425 w 1570874"/>
                <a:gd name="connsiteY172" fmla="*/ 976115 h 992232"/>
                <a:gd name="connsiteX173" fmla="*/ 203200 w 1570874"/>
                <a:gd name="connsiteY173" fmla="*/ 969765 h 992232"/>
                <a:gd name="connsiteX174" fmla="*/ 193675 w 1570874"/>
                <a:gd name="connsiteY174" fmla="*/ 960240 h 992232"/>
                <a:gd name="connsiteX175" fmla="*/ 184150 w 1570874"/>
                <a:gd name="connsiteY175" fmla="*/ 953890 h 992232"/>
                <a:gd name="connsiteX176" fmla="*/ 177800 w 1570874"/>
                <a:gd name="connsiteY176" fmla="*/ 944365 h 992232"/>
                <a:gd name="connsiteX177" fmla="*/ 168275 w 1570874"/>
                <a:gd name="connsiteY177" fmla="*/ 941190 h 992232"/>
                <a:gd name="connsiteX178" fmla="*/ 158750 w 1570874"/>
                <a:gd name="connsiteY178" fmla="*/ 934840 h 992232"/>
                <a:gd name="connsiteX179" fmla="*/ 152400 w 1570874"/>
                <a:gd name="connsiteY179" fmla="*/ 925315 h 992232"/>
                <a:gd name="connsiteX180" fmla="*/ 142875 w 1570874"/>
                <a:gd name="connsiteY180" fmla="*/ 922140 h 992232"/>
                <a:gd name="connsiteX181" fmla="*/ 133350 w 1570874"/>
                <a:gd name="connsiteY181" fmla="*/ 915790 h 992232"/>
                <a:gd name="connsiteX182" fmla="*/ 117475 w 1570874"/>
                <a:gd name="connsiteY182" fmla="*/ 896740 h 992232"/>
                <a:gd name="connsiteX183" fmla="*/ 98425 w 1570874"/>
                <a:gd name="connsiteY183" fmla="*/ 880865 h 992232"/>
                <a:gd name="connsiteX184" fmla="*/ 79375 w 1570874"/>
                <a:gd name="connsiteY184" fmla="*/ 864990 h 992232"/>
                <a:gd name="connsiteX185" fmla="*/ 57150 w 1570874"/>
                <a:gd name="connsiteY185" fmla="*/ 842765 h 992232"/>
                <a:gd name="connsiteX186" fmla="*/ 50800 w 1570874"/>
                <a:gd name="connsiteY186" fmla="*/ 830065 h 992232"/>
                <a:gd name="connsiteX187" fmla="*/ 44450 w 1570874"/>
                <a:gd name="connsiteY187" fmla="*/ 820540 h 992232"/>
                <a:gd name="connsiteX188" fmla="*/ 41275 w 1570874"/>
                <a:gd name="connsiteY188" fmla="*/ 807840 h 992232"/>
                <a:gd name="connsiteX189" fmla="*/ 34925 w 1570874"/>
                <a:gd name="connsiteY189" fmla="*/ 788790 h 992232"/>
                <a:gd name="connsiteX190" fmla="*/ 31750 w 1570874"/>
                <a:gd name="connsiteY190" fmla="*/ 776090 h 992232"/>
                <a:gd name="connsiteX191" fmla="*/ 25400 w 1570874"/>
                <a:gd name="connsiteY191" fmla="*/ 753865 h 992232"/>
                <a:gd name="connsiteX192" fmla="*/ 22225 w 1570874"/>
                <a:gd name="connsiteY192" fmla="*/ 731640 h 992232"/>
                <a:gd name="connsiteX193" fmla="*/ 19050 w 1570874"/>
                <a:gd name="connsiteY193" fmla="*/ 722115 h 992232"/>
                <a:gd name="connsiteX194" fmla="*/ 15875 w 1570874"/>
                <a:gd name="connsiteY194" fmla="*/ 706240 h 992232"/>
                <a:gd name="connsiteX195" fmla="*/ 9525 w 1570874"/>
                <a:gd name="connsiteY195" fmla="*/ 687190 h 992232"/>
                <a:gd name="connsiteX196" fmla="*/ 6350 w 1570874"/>
                <a:gd name="connsiteY196" fmla="*/ 677665 h 992232"/>
                <a:gd name="connsiteX197" fmla="*/ 0 w 1570874"/>
                <a:gd name="connsiteY197" fmla="*/ 642740 h 992232"/>
                <a:gd name="connsiteX198" fmla="*/ 6350 w 1570874"/>
                <a:gd name="connsiteY198" fmla="*/ 528440 h 992232"/>
                <a:gd name="connsiteX199" fmla="*/ 9525 w 1570874"/>
                <a:gd name="connsiteY199" fmla="*/ 509390 h 992232"/>
                <a:gd name="connsiteX200" fmla="*/ 12700 w 1570874"/>
                <a:gd name="connsiteY200" fmla="*/ 471290 h 992232"/>
                <a:gd name="connsiteX201" fmla="*/ 25400 w 1570874"/>
                <a:gd name="connsiteY201" fmla="*/ 442715 h 992232"/>
                <a:gd name="connsiteX202" fmla="*/ 31750 w 1570874"/>
                <a:gd name="connsiteY202" fmla="*/ 420490 h 992232"/>
                <a:gd name="connsiteX203" fmla="*/ 38100 w 1570874"/>
                <a:gd name="connsiteY203" fmla="*/ 401440 h 992232"/>
                <a:gd name="connsiteX204" fmla="*/ 41275 w 1570874"/>
                <a:gd name="connsiteY204" fmla="*/ 391915 h 992232"/>
                <a:gd name="connsiteX205" fmla="*/ 47625 w 1570874"/>
                <a:gd name="connsiteY205" fmla="*/ 356990 h 992232"/>
                <a:gd name="connsiteX206" fmla="*/ 53975 w 1570874"/>
                <a:gd name="connsiteY206" fmla="*/ 337940 h 992232"/>
                <a:gd name="connsiteX207" fmla="*/ 63500 w 1570874"/>
                <a:gd name="connsiteY207" fmla="*/ 328415 h 992232"/>
                <a:gd name="connsiteX208" fmla="*/ 66675 w 1570874"/>
                <a:gd name="connsiteY208" fmla="*/ 318890 h 992232"/>
                <a:gd name="connsiteX209" fmla="*/ 76200 w 1570874"/>
                <a:gd name="connsiteY209" fmla="*/ 290315 h 992232"/>
                <a:gd name="connsiteX210" fmla="*/ 85725 w 1570874"/>
                <a:gd name="connsiteY210" fmla="*/ 283965 h 992232"/>
                <a:gd name="connsiteX211" fmla="*/ 101600 w 1570874"/>
                <a:gd name="connsiteY211" fmla="*/ 258565 h 992232"/>
                <a:gd name="connsiteX212" fmla="*/ 111125 w 1570874"/>
                <a:gd name="connsiteY212" fmla="*/ 214115 h 992232"/>
                <a:gd name="connsiteX213" fmla="*/ 117475 w 1570874"/>
                <a:gd name="connsiteY213" fmla="*/ 191890 h 992232"/>
                <a:gd name="connsiteX214" fmla="*/ 127000 w 1570874"/>
                <a:gd name="connsiteY214" fmla="*/ 182365 h 992232"/>
                <a:gd name="connsiteX215" fmla="*/ 130175 w 1570874"/>
                <a:gd name="connsiteY215" fmla="*/ 172840 h 992232"/>
                <a:gd name="connsiteX216" fmla="*/ 123825 w 1570874"/>
                <a:gd name="connsiteY216" fmla="*/ 150615 h 992232"/>
                <a:gd name="connsiteX217" fmla="*/ 127000 w 1570874"/>
                <a:gd name="connsiteY217" fmla="*/ 26790 h 992232"/>
                <a:gd name="connsiteX218" fmla="*/ 165100 w 1570874"/>
                <a:gd name="connsiteY218" fmla="*/ 29965 h 992232"/>
                <a:gd name="connsiteX219" fmla="*/ 276225 w 1570874"/>
                <a:gd name="connsiteY219" fmla="*/ 26790 h 992232"/>
                <a:gd name="connsiteX220" fmla="*/ 285750 w 1570874"/>
                <a:gd name="connsiteY220" fmla="*/ 23615 h 992232"/>
                <a:gd name="connsiteX221" fmla="*/ 307975 w 1570874"/>
                <a:gd name="connsiteY221" fmla="*/ 17265 h 992232"/>
                <a:gd name="connsiteX222" fmla="*/ 317500 w 1570874"/>
                <a:gd name="connsiteY222" fmla="*/ 10915 h 992232"/>
                <a:gd name="connsiteX223" fmla="*/ 336550 w 1570874"/>
                <a:gd name="connsiteY223" fmla="*/ 7740 h 992232"/>
                <a:gd name="connsiteX224" fmla="*/ 346075 w 1570874"/>
                <a:gd name="connsiteY224" fmla="*/ 4565 h 992232"/>
                <a:gd name="connsiteX225" fmla="*/ 352425 w 1570874"/>
                <a:gd name="connsiteY225" fmla="*/ 4565 h 992232"/>
                <a:gd name="connsiteX0" fmla="*/ 352425 w 1570874"/>
                <a:gd name="connsiteY0" fmla="*/ 4565 h 992232"/>
                <a:gd name="connsiteX1" fmla="*/ 352425 w 1570874"/>
                <a:gd name="connsiteY1" fmla="*/ 4565 h 992232"/>
                <a:gd name="connsiteX2" fmla="*/ 358775 w 1570874"/>
                <a:gd name="connsiteY2" fmla="*/ 61715 h 992232"/>
                <a:gd name="connsiteX3" fmla="*/ 361950 w 1570874"/>
                <a:gd name="connsiteY3" fmla="*/ 74415 h 992232"/>
                <a:gd name="connsiteX4" fmla="*/ 368300 w 1570874"/>
                <a:gd name="connsiteY4" fmla="*/ 83940 h 992232"/>
                <a:gd name="connsiteX5" fmla="*/ 368300 w 1570874"/>
                <a:gd name="connsiteY5" fmla="*/ 204590 h 992232"/>
                <a:gd name="connsiteX6" fmla="*/ 361950 w 1570874"/>
                <a:gd name="connsiteY6" fmla="*/ 242690 h 992232"/>
                <a:gd name="connsiteX7" fmla="*/ 358775 w 1570874"/>
                <a:gd name="connsiteY7" fmla="*/ 293490 h 992232"/>
                <a:gd name="connsiteX8" fmla="*/ 355600 w 1570874"/>
                <a:gd name="connsiteY8" fmla="*/ 318890 h 992232"/>
                <a:gd name="connsiteX9" fmla="*/ 339725 w 1570874"/>
                <a:gd name="connsiteY9" fmla="*/ 347465 h 992232"/>
                <a:gd name="connsiteX10" fmla="*/ 336550 w 1570874"/>
                <a:gd name="connsiteY10" fmla="*/ 363340 h 992232"/>
                <a:gd name="connsiteX11" fmla="*/ 327025 w 1570874"/>
                <a:gd name="connsiteY11" fmla="*/ 398265 h 992232"/>
                <a:gd name="connsiteX12" fmla="*/ 320675 w 1570874"/>
                <a:gd name="connsiteY12" fmla="*/ 426840 h 992232"/>
                <a:gd name="connsiteX13" fmla="*/ 320675 w 1570874"/>
                <a:gd name="connsiteY13" fmla="*/ 591940 h 992232"/>
                <a:gd name="connsiteX14" fmla="*/ 330200 w 1570874"/>
                <a:gd name="connsiteY14" fmla="*/ 610990 h 992232"/>
                <a:gd name="connsiteX15" fmla="*/ 336550 w 1570874"/>
                <a:gd name="connsiteY15" fmla="*/ 630040 h 992232"/>
                <a:gd name="connsiteX16" fmla="*/ 339725 w 1570874"/>
                <a:gd name="connsiteY16" fmla="*/ 642740 h 992232"/>
                <a:gd name="connsiteX17" fmla="*/ 355600 w 1570874"/>
                <a:gd name="connsiteY17" fmla="*/ 664965 h 992232"/>
                <a:gd name="connsiteX18" fmla="*/ 365125 w 1570874"/>
                <a:gd name="connsiteY18" fmla="*/ 671315 h 992232"/>
                <a:gd name="connsiteX19" fmla="*/ 390525 w 1570874"/>
                <a:gd name="connsiteY19" fmla="*/ 680840 h 992232"/>
                <a:gd name="connsiteX20" fmla="*/ 400050 w 1570874"/>
                <a:gd name="connsiteY20" fmla="*/ 684015 h 992232"/>
                <a:gd name="connsiteX21" fmla="*/ 425450 w 1570874"/>
                <a:gd name="connsiteY21" fmla="*/ 687190 h 992232"/>
                <a:gd name="connsiteX22" fmla="*/ 479425 w 1570874"/>
                <a:gd name="connsiteY22" fmla="*/ 684015 h 992232"/>
                <a:gd name="connsiteX23" fmla="*/ 488950 w 1570874"/>
                <a:gd name="connsiteY23" fmla="*/ 680840 h 992232"/>
                <a:gd name="connsiteX24" fmla="*/ 508000 w 1570874"/>
                <a:gd name="connsiteY24" fmla="*/ 668140 h 992232"/>
                <a:gd name="connsiteX25" fmla="*/ 514350 w 1570874"/>
                <a:gd name="connsiteY25" fmla="*/ 658615 h 992232"/>
                <a:gd name="connsiteX26" fmla="*/ 530225 w 1570874"/>
                <a:gd name="connsiteY26" fmla="*/ 655440 h 992232"/>
                <a:gd name="connsiteX27" fmla="*/ 539750 w 1570874"/>
                <a:gd name="connsiteY27" fmla="*/ 652265 h 992232"/>
                <a:gd name="connsiteX28" fmla="*/ 558800 w 1570874"/>
                <a:gd name="connsiteY28" fmla="*/ 639565 h 992232"/>
                <a:gd name="connsiteX29" fmla="*/ 568325 w 1570874"/>
                <a:gd name="connsiteY29" fmla="*/ 633215 h 992232"/>
                <a:gd name="connsiteX30" fmla="*/ 587375 w 1570874"/>
                <a:gd name="connsiteY30" fmla="*/ 623690 h 992232"/>
                <a:gd name="connsiteX31" fmla="*/ 606425 w 1570874"/>
                <a:gd name="connsiteY31" fmla="*/ 614165 h 992232"/>
                <a:gd name="connsiteX32" fmla="*/ 609600 w 1570874"/>
                <a:gd name="connsiteY32" fmla="*/ 604640 h 992232"/>
                <a:gd name="connsiteX33" fmla="*/ 628650 w 1570874"/>
                <a:gd name="connsiteY33" fmla="*/ 598290 h 992232"/>
                <a:gd name="connsiteX34" fmla="*/ 641350 w 1570874"/>
                <a:gd name="connsiteY34" fmla="*/ 588765 h 992232"/>
                <a:gd name="connsiteX35" fmla="*/ 650875 w 1570874"/>
                <a:gd name="connsiteY35" fmla="*/ 585590 h 992232"/>
                <a:gd name="connsiteX36" fmla="*/ 663575 w 1570874"/>
                <a:gd name="connsiteY36" fmla="*/ 572890 h 992232"/>
                <a:gd name="connsiteX37" fmla="*/ 676275 w 1570874"/>
                <a:gd name="connsiteY37" fmla="*/ 553840 h 992232"/>
                <a:gd name="connsiteX38" fmla="*/ 685800 w 1570874"/>
                <a:gd name="connsiteY38" fmla="*/ 550665 h 992232"/>
                <a:gd name="connsiteX39" fmla="*/ 695325 w 1570874"/>
                <a:gd name="connsiteY39" fmla="*/ 544315 h 992232"/>
                <a:gd name="connsiteX40" fmla="*/ 720725 w 1570874"/>
                <a:gd name="connsiteY40" fmla="*/ 541140 h 992232"/>
                <a:gd name="connsiteX41" fmla="*/ 739775 w 1570874"/>
                <a:gd name="connsiteY41" fmla="*/ 534790 h 992232"/>
                <a:gd name="connsiteX42" fmla="*/ 749300 w 1570874"/>
                <a:gd name="connsiteY42" fmla="*/ 528440 h 992232"/>
                <a:gd name="connsiteX43" fmla="*/ 768350 w 1570874"/>
                <a:gd name="connsiteY43" fmla="*/ 522090 h 992232"/>
                <a:gd name="connsiteX44" fmla="*/ 777875 w 1570874"/>
                <a:gd name="connsiteY44" fmla="*/ 518915 h 992232"/>
                <a:gd name="connsiteX45" fmla="*/ 796925 w 1570874"/>
                <a:gd name="connsiteY45" fmla="*/ 515740 h 992232"/>
                <a:gd name="connsiteX46" fmla="*/ 815975 w 1570874"/>
                <a:gd name="connsiteY46" fmla="*/ 509390 h 992232"/>
                <a:gd name="connsiteX47" fmla="*/ 825500 w 1570874"/>
                <a:gd name="connsiteY47" fmla="*/ 506215 h 992232"/>
                <a:gd name="connsiteX48" fmla="*/ 876300 w 1570874"/>
                <a:gd name="connsiteY48" fmla="*/ 499865 h 992232"/>
                <a:gd name="connsiteX49" fmla="*/ 920751 w 1570874"/>
                <a:gd name="connsiteY49" fmla="*/ 498278 h 992232"/>
                <a:gd name="connsiteX50" fmla="*/ 977900 w 1570874"/>
                <a:gd name="connsiteY50" fmla="*/ 506215 h 992232"/>
                <a:gd name="connsiteX51" fmla="*/ 990600 w 1570874"/>
                <a:gd name="connsiteY51" fmla="*/ 509390 h 992232"/>
                <a:gd name="connsiteX52" fmla="*/ 1000125 w 1570874"/>
                <a:gd name="connsiteY52" fmla="*/ 515740 h 992232"/>
                <a:gd name="connsiteX53" fmla="*/ 1012825 w 1570874"/>
                <a:gd name="connsiteY53" fmla="*/ 534790 h 992232"/>
                <a:gd name="connsiteX54" fmla="*/ 1022350 w 1570874"/>
                <a:gd name="connsiteY54" fmla="*/ 537965 h 992232"/>
                <a:gd name="connsiteX55" fmla="*/ 1031875 w 1570874"/>
                <a:gd name="connsiteY55" fmla="*/ 547490 h 992232"/>
                <a:gd name="connsiteX56" fmla="*/ 1054100 w 1570874"/>
                <a:gd name="connsiteY56" fmla="*/ 576065 h 992232"/>
                <a:gd name="connsiteX57" fmla="*/ 1063625 w 1570874"/>
                <a:gd name="connsiteY57" fmla="*/ 579240 h 992232"/>
                <a:gd name="connsiteX58" fmla="*/ 1076325 w 1570874"/>
                <a:gd name="connsiteY58" fmla="*/ 598290 h 992232"/>
                <a:gd name="connsiteX59" fmla="*/ 1079500 w 1570874"/>
                <a:gd name="connsiteY59" fmla="*/ 607815 h 992232"/>
                <a:gd name="connsiteX60" fmla="*/ 1098550 w 1570874"/>
                <a:gd name="connsiteY60" fmla="*/ 620515 h 992232"/>
                <a:gd name="connsiteX61" fmla="*/ 1104900 w 1570874"/>
                <a:gd name="connsiteY61" fmla="*/ 630040 h 992232"/>
                <a:gd name="connsiteX62" fmla="*/ 1114425 w 1570874"/>
                <a:gd name="connsiteY62" fmla="*/ 636390 h 992232"/>
                <a:gd name="connsiteX63" fmla="*/ 1127125 w 1570874"/>
                <a:gd name="connsiteY63" fmla="*/ 655440 h 992232"/>
                <a:gd name="connsiteX64" fmla="*/ 1146175 w 1570874"/>
                <a:gd name="connsiteY64" fmla="*/ 664965 h 992232"/>
                <a:gd name="connsiteX65" fmla="*/ 1162050 w 1570874"/>
                <a:gd name="connsiteY65" fmla="*/ 677665 h 992232"/>
                <a:gd name="connsiteX66" fmla="*/ 1171575 w 1570874"/>
                <a:gd name="connsiteY66" fmla="*/ 687190 h 992232"/>
                <a:gd name="connsiteX67" fmla="*/ 1190625 w 1570874"/>
                <a:gd name="connsiteY67" fmla="*/ 699890 h 992232"/>
                <a:gd name="connsiteX68" fmla="*/ 1200150 w 1570874"/>
                <a:gd name="connsiteY68" fmla="*/ 718940 h 992232"/>
                <a:gd name="connsiteX69" fmla="*/ 1209675 w 1570874"/>
                <a:gd name="connsiteY69" fmla="*/ 725290 h 992232"/>
                <a:gd name="connsiteX70" fmla="*/ 1231900 w 1570874"/>
                <a:gd name="connsiteY70" fmla="*/ 747515 h 992232"/>
                <a:gd name="connsiteX71" fmla="*/ 1250950 w 1570874"/>
                <a:gd name="connsiteY71" fmla="*/ 760215 h 992232"/>
                <a:gd name="connsiteX72" fmla="*/ 1260475 w 1570874"/>
                <a:gd name="connsiteY72" fmla="*/ 766565 h 992232"/>
                <a:gd name="connsiteX73" fmla="*/ 1277937 w 1570874"/>
                <a:gd name="connsiteY73" fmla="*/ 767359 h 992232"/>
                <a:gd name="connsiteX74" fmla="*/ 1329531 w 1570874"/>
                <a:gd name="connsiteY74" fmla="*/ 776885 h 992232"/>
                <a:gd name="connsiteX75" fmla="*/ 1365250 w 1570874"/>
                <a:gd name="connsiteY75" fmla="*/ 776090 h 992232"/>
                <a:gd name="connsiteX76" fmla="*/ 1393825 w 1570874"/>
                <a:gd name="connsiteY76" fmla="*/ 763390 h 992232"/>
                <a:gd name="connsiteX77" fmla="*/ 1425575 w 1570874"/>
                <a:gd name="connsiteY77" fmla="*/ 753865 h 992232"/>
                <a:gd name="connsiteX78" fmla="*/ 1438275 w 1570874"/>
                <a:gd name="connsiteY78" fmla="*/ 744340 h 992232"/>
                <a:gd name="connsiteX79" fmla="*/ 1447800 w 1570874"/>
                <a:gd name="connsiteY79" fmla="*/ 729259 h 992232"/>
                <a:gd name="connsiteX80" fmla="*/ 1464468 w 1570874"/>
                <a:gd name="connsiteY80" fmla="*/ 718940 h 992232"/>
                <a:gd name="connsiteX81" fmla="*/ 1481138 w 1570874"/>
                <a:gd name="connsiteY81" fmla="*/ 690365 h 992232"/>
                <a:gd name="connsiteX82" fmla="*/ 1492250 w 1570874"/>
                <a:gd name="connsiteY82" fmla="*/ 676077 h 992232"/>
                <a:gd name="connsiteX83" fmla="*/ 1499393 w 1570874"/>
                <a:gd name="connsiteY83" fmla="*/ 652265 h 992232"/>
                <a:gd name="connsiteX84" fmla="*/ 1511300 w 1570874"/>
                <a:gd name="connsiteY84" fmla="*/ 626865 h 992232"/>
                <a:gd name="connsiteX85" fmla="*/ 1527175 w 1570874"/>
                <a:gd name="connsiteY85" fmla="*/ 607815 h 992232"/>
                <a:gd name="connsiteX86" fmla="*/ 1530350 w 1570874"/>
                <a:gd name="connsiteY86" fmla="*/ 591940 h 992232"/>
                <a:gd name="connsiteX87" fmla="*/ 1536700 w 1570874"/>
                <a:gd name="connsiteY87" fmla="*/ 569715 h 992232"/>
                <a:gd name="connsiteX88" fmla="*/ 1539875 w 1570874"/>
                <a:gd name="connsiteY88" fmla="*/ 550665 h 992232"/>
                <a:gd name="connsiteX89" fmla="*/ 1546225 w 1570874"/>
                <a:gd name="connsiteY89" fmla="*/ 531615 h 992232"/>
                <a:gd name="connsiteX90" fmla="*/ 1552575 w 1570874"/>
                <a:gd name="connsiteY90" fmla="*/ 461765 h 992232"/>
                <a:gd name="connsiteX91" fmla="*/ 1546225 w 1570874"/>
                <a:gd name="connsiteY91" fmla="*/ 395090 h 992232"/>
                <a:gd name="connsiteX92" fmla="*/ 1549400 w 1570874"/>
                <a:gd name="connsiteY92" fmla="*/ 449065 h 992232"/>
                <a:gd name="connsiteX93" fmla="*/ 1552575 w 1570874"/>
                <a:gd name="connsiteY93" fmla="*/ 458590 h 992232"/>
                <a:gd name="connsiteX94" fmla="*/ 1555750 w 1570874"/>
                <a:gd name="connsiteY94" fmla="*/ 471290 h 992232"/>
                <a:gd name="connsiteX95" fmla="*/ 1558925 w 1570874"/>
                <a:gd name="connsiteY95" fmla="*/ 487165 h 992232"/>
                <a:gd name="connsiteX96" fmla="*/ 1565275 w 1570874"/>
                <a:gd name="connsiteY96" fmla="*/ 506215 h 992232"/>
                <a:gd name="connsiteX97" fmla="*/ 1568450 w 1570874"/>
                <a:gd name="connsiteY97" fmla="*/ 518915 h 992232"/>
                <a:gd name="connsiteX98" fmla="*/ 1570037 w 1570874"/>
                <a:gd name="connsiteY98" fmla="*/ 652265 h 992232"/>
                <a:gd name="connsiteX99" fmla="*/ 1558925 w 1570874"/>
                <a:gd name="connsiteY99" fmla="*/ 718940 h 992232"/>
                <a:gd name="connsiteX100" fmla="*/ 1553369 w 1570874"/>
                <a:gd name="connsiteY100" fmla="*/ 740371 h 992232"/>
                <a:gd name="connsiteX101" fmla="*/ 1538288 w 1570874"/>
                <a:gd name="connsiteY101" fmla="*/ 764977 h 992232"/>
                <a:gd name="connsiteX102" fmla="*/ 1520825 w 1570874"/>
                <a:gd name="connsiteY102" fmla="*/ 798315 h 992232"/>
                <a:gd name="connsiteX103" fmla="*/ 1511300 w 1570874"/>
                <a:gd name="connsiteY103" fmla="*/ 811808 h 992232"/>
                <a:gd name="connsiteX104" fmla="*/ 1508125 w 1570874"/>
                <a:gd name="connsiteY104" fmla="*/ 826890 h 992232"/>
                <a:gd name="connsiteX105" fmla="*/ 1498600 w 1570874"/>
                <a:gd name="connsiteY105" fmla="*/ 833240 h 992232"/>
                <a:gd name="connsiteX106" fmla="*/ 1470025 w 1570874"/>
                <a:gd name="connsiteY106" fmla="*/ 858640 h 992232"/>
                <a:gd name="connsiteX107" fmla="*/ 1463675 w 1570874"/>
                <a:gd name="connsiteY107" fmla="*/ 868165 h 992232"/>
                <a:gd name="connsiteX108" fmla="*/ 1457325 w 1570874"/>
                <a:gd name="connsiteY108" fmla="*/ 880865 h 992232"/>
                <a:gd name="connsiteX109" fmla="*/ 1447800 w 1570874"/>
                <a:gd name="connsiteY109" fmla="*/ 884040 h 992232"/>
                <a:gd name="connsiteX110" fmla="*/ 1438275 w 1570874"/>
                <a:gd name="connsiteY110" fmla="*/ 890390 h 992232"/>
                <a:gd name="connsiteX111" fmla="*/ 1428750 w 1570874"/>
                <a:gd name="connsiteY111" fmla="*/ 899915 h 992232"/>
                <a:gd name="connsiteX112" fmla="*/ 1419225 w 1570874"/>
                <a:gd name="connsiteY112" fmla="*/ 906265 h 992232"/>
                <a:gd name="connsiteX113" fmla="*/ 1409700 w 1570874"/>
                <a:gd name="connsiteY113" fmla="*/ 915790 h 992232"/>
                <a:gd name="connsiteX114" fmla="*/ 1400175 w 1570874"/>
                <a:gd name="connsiteY114" fmla="*/ 918965 h 992232"/>
                <a:gd name="connsiteX115" fmla="*/ 1384300 w 1570874"/>
                <a:gd name="connsiteY115" fmla="*/ 931665 h 992232"/>
                <a:gd name="connsiteX116" fmla="*/ 1368425 w 1570874"/>
                <a:gd name="connsiteY116" fmla="*/ 947540 h 992232"/>
                <a:gd name="connsiteX117" fmla="*/ 1349375 w 1570874"/>
                <a:gd name="connsiteY117" fmla="*/ 953890 h 992232"/>
                <a:gd name="connsiteX118" fmla="*/ 1330325 w 1570874"/>
                <a:gd name="connsiteY118" fmla="*/ 966590 h 992232"/>
                <a:gd name="connsiteX119" fmla="*/ 1327150 w 1570874"/>
                <a:gd name="connsiteY119" fmla="*/ 976115 h 992232"/>
                <a:gd name="connsiteX120" fmla="*/ 1308100 w 1570874"/>
                <a:gd name="connsiteY120" fmla="*/ 982465 h 992232"/>
                <a:gd name="connsiteX121" fmla="*/ 1279525 w 1570874"/>
                <a:gd name="connsiteY121" fmla="*/ 988815 h 992232"/>
                <a:gd name="connsiteX122" fmla="*/ 1219200 w 1570874"/>
                <a:gd name="connsiteY122" fmla="*/ 985640 h 992232"/>
                <a:gd name="connsiteX123" fmla="*/ 1209675 w 1570874"/>
                <a:gd name="connsiteY123" fmla="*/ 982465 h 992232"/>
                <a:gd name="connsiteX124" fmla="*/ 1193800 w 1570874"/>
                <a:gd name="connsiteY124" fmla="*/ 979290 h 992232"/>
                <a:gd name="connsiteX125" fmla="*/ 1181100 w 1570874"/>
                <a:gd name="connsiteY125" fmla="*/ 976115 h 992232"/>
                <a:gd name="connsiteX126" fmla="*/ 1162050 w 1570874"/>
                <a:gd name="connsiteY126" fmla="*/ 969765 h 992232"/>
                <a:gd name="connsiteX127" fmla="*/ 1143000 w 1570874"/>
                <a:gd name="connsiteY127" fmla="*/ 953890 h 992232"/>
                <a:gd name="connsiteX128" fmla="*/ 1133475 w 1570874"/>
                <a:gd name="connsiteY128" fmla="*/ 950715 h 992232"/>
                <a:gd name="connsiteX129" fmla="*/ 1114425 w 1570874"/>
                <a:gd name="connsiteY129" fmla="*/ 938015 h 992232"/>
                <a:gd name="connsiteX130" fmla="*/ 1104900 w 1570874"/>
                <a:gd name="connsiteY130" fmla="*/ 934840 h 992232"/>
                <a:gd name="connsiteX131" fmla="*/ 1085850 w 1570874"/>
                <a:gd name="connsiteY131" fmla="*/ 922140 h 992232"/>
                <a:gd name="connsiteX132" fmla="*/ 1079500 w 1570874"/>
                <a:gd name="connsiteY132" fmla="*/ 912615 h 992232"/>
                <a:gd name="connsiteX133" fmla="*/ 1069975 w 1570874"/>
                <a:gd name="connsiteY133" fmla="*/ 906265 h 992232"/>
                <a:gd name="connsiteX134" fmla="*/ 1066800 w 1570874"/>
                <a:gd name="connsiteY134" fmla="*/ 896740 h 992232"/>
                <a:gd name="connsiteX135" fmla="*/ 1044575 w 1570874"/>
                <a:gd name="connsiteY135" fmla="*/ 871340 h 992232"/>
                <a:gd name="connsiteX136" fmla="*/ 1038225 w 1570874"/>
                <a:gd name="connsiteY136" fmla="*/ 861815 h 992232"/>
                <a:gd name="connsiteX137" fmla="*/ 1019175 w 1570874"/>
                <a:gd name="connsiteY137" fmla="*/ 849115 h 992232"/>
                <a:gd name="connsiteX138" fmla="*/ 1009650 w 1570874"/>
                <a:gd name="connsiteY138" fmla="*/ 842765 h 992232"/>
                <a:gd name="connsiteX139" fmla="*/ 1000125 w 1570874"/>
                <a:gd name="connsiteY139" fmla="*/ 836415 h 992232"/>
                <a:gd name="connsiteX140" fmla="*/ 990600 w 1570874"/>
                <a:gd name="connsiteY140" fmla="*/ 826890 h 992232"/>
                <a:gd name="connsiteX141" fmla="*/ 965200 w 1570874"/>
                <a:gd name="connsiteY141" fmla="*/ 804665 h 992232"/>
                <a:gd name="connsiteX142" fmla="*/ 923925 w 1570874"/>
                <a:gd name="connsiteY142" fmla="*/ 795140 h 992232"/>
                <a:gd name="connsiteX143" fmla="*/ 898525 w 1570874"/>
                <a:gd name="connsiteY143" fmla="*/ 788790 h 992232"/>
                <a:gd name="connsiteX144" fmla="*/ 869950 w 1570874"/>
                <a:gd name="connsiteY144" fmla="*/ 776090 h 992232"/>
                <a:gd name="connsiteX145" fmla="*/ 860425 w 1570874"/>
                <a:gd name="connsiteY145" fmla="*/ 772915 h 992232"/>
                <a:gd name="connsiteX146" fmla="*/ 828675 w 1570874"/>
                <a:gd name="connsiteY146" fmla="*/ 782440 h 992232"/>
                <a:gd name="connsiteX147" fmla="*/ 806450 w 1570874"/>
                <a:gd name="connsiteY147" fmla="*/ 788790 h 992232"/>
                <a:gd name="connsiteX148" fmla="*/ 771525 w 1570874"/>
                <a:gd name="connsiteY148" fmla="*/ 795140 h 992232"/>
                <a:gd name="connsiteX149" fmla="*/ 762000 w 1570874"/>
                <a:gd name="connsiteY149" fmla="*/ 798315 h 992232"/>
                <a:gd name="connsiteX150" fmla="*/ 739775 w 1570874"/>
                <a:gd name="connsiteY150" fmla="*/ 804665 h 992232"/>
                <a:gd name="connsiteX151" fmla="*/ 733425 w 1570874"/>
                <a:gd name="connsiteY151" fmla="*/ 817365 h 992232"/>
                <a:gd name="connsiteX152" fmla="*/ 720725 w 1570874"/>
                <a:gd name="connsiteY152" fmla="*/ 820540 h 992232"/>
                <a:gd name="connsiteX153" fmla="*/ 701675 w 1570874"/>
                <a:gd name="connsiteY153" fmla="*/ 830065 h 992232"/>
                <a:gd name="connsiteX154" fmla="*/ 692150 w 1570874"/>
                <a:gd name="connsiteY154" fmla="*/ 833240 h 992232"/>
                <a:gd name="connsiteX155" fmla="*/ 663575 w 1570874"/>
                <a:gd name="connsiteY155" fmla="*/ 852290 h 992232"/>
                <a:gd name="connsiteX156" fmla="*/ 654050 w 1570874"/>
                <a:gd name="connsiteY156" fmla="*/ 858640 h 992232"/>
                <a:gd name="connsiteX157" fmla="*/ 631825 w 1570874"/>
                <a:gd name="connsiteY157" fmla="*/ 877690 h 992232"/>
                <a:gd name="connsiteX158" fmla="*/ 619125 w 1570874"/>
                <a:gd name="connsiteY158" fmla="*/ 893565 h 992232"/>
                <a:gd name="connsiteX159" fmla="*/ 615950 w 1570874"/>
                <a:gd name="connsiteY159" fmla="*/ 903090 h 992232"/>
                <a:gd name="connsiteX160" fmla="*/ 606425 w 1570874"/>
                <a:gd name="connsiteY160" fmla="*/ 909440 h 992232"/>
                <a:gd name="connsiteX161" fmla="*/ 596900 w 1570874"/>
                <a:gd name="connsiteY161" fmla="*/ 918965 h 992232"/>
                <a:gd name="connsiteX162" fmla="*/ 587375 w 1570874"/>
                <a:gd name="connsiteY162" fmla="*/ 922140 h 992232"/>
                <a:gd name="connsiteX163" fmla="*/ 568325 w 1570874"/>
                <a:gd name="connsiteY163" fmla="*/ 934840 h 992232"/>
                <a:gd name="connsiteX164" fmla="*/ 549275 w 1570874"/>
                <a:gd name="connsiteY164" fmla="*/ 944365 h 992232"/>
                <a:gd name="connsiteX165" fmla="*/ 542925 w 1570874"/>
                <a:gd name="connsiteY165" fmla="*/ 953890 h 992232"/>
                <a:gd name="connsiteX166" fmla="*/ 514350 w 1570874"/>
                <a:gd name="connsiteY166" fmla="*/ 963415 h 992232"/>
                <a:gd name="connsiteX167" fmla="*/ 495300 w 1570874"/>
                <a:gd name="connsiteY167" fmla="*/ 969765 h 992232"/>
                <a:gd name="connsiteX168" fmla="*/ 476250 w 1570874"/>
                <a:gd name="connsiteY168" fmla="*/ 976115 h 992232"/>
                <a:gd name="connsiteX169" fmla="*/ 392906 w 1570874"/>
                <a:gd name="connsiteY169" fmla="*/ 991990 h 992232"/>
                <a:gd name="connsiteX170" fmla="*/ 320675 w 1570874"/>
                <a:gd name="connsiteY170" fmla="*/ 985640 h 992232"/>
                <a:gd name="connsiteX171" fmla="*/ 300831 w 1570874"/>
                <a:gd name="connsiteY171" fmla="*/ 990402 h 992232"/>
                <a:gd name="connsiteX172" fmla="*/ 250825 w 1570874"/>
                <a:gd name="connsiteY172" fmla="*/ 982465 h 992232"/>
                <a:gd name="connsiteX173" fmla="*/ 225425 w 1570874"/>
                <a:gd name="connsiteY173" fmla="*/ 976115 h 992232"/>
                <a:gd name="connsiteX174" fmla="*/ 203200 w 1570874"/>
                <a:gd name="connsiteY174" fmla="*/ 969765 h 992232"/>
                <a:gd name="connsiteX175" fmla="*/ 193675 w 1570874"/>
                <a:gd name="connsiteY175" fmla="*/ 960240 h 992232"/>
                <a:gd name="connsiteX176" fmla="*/ 184150 w 1570874"/>
                <a:gd name="connsiteY176" fmla="*/ 953890 h 992232"/>
                <a:gd name="connsiteX177" fmla="*/ 177800 w 1570874"/>
                <a:gd name="connsiteY177" fmla="*/ 944365 h 992232"/>
                <a:gd name="connsiteX178" fmla="*/ 168275 w 1570874"/>
                <a:gd name="connsiteY178" fmla="*/ 941190 h 992232"/>
                <a:gd name="connsiteX179" fmla="*/ 158750 w 1570874"/>
                <a:gd name="connsiteY179" fmla="*/ 934840 h 992232"/>
                <a:gd name="connsiteX180" fmla="*/ 152400 w 1570874"/>
                <a:gd name="connsiteY180" fmla="*/ 925315 h 992232"/>
                <a:gd name="connsiteX181" fmla="*/ 142875 w 1570874"/>
                <a:gd name="connsiteY181" fmla="*/ 922140 h 992232"/>
                <a:gd name="connsiteX182" fmla="*/ 133350 w 1570874"/>
                <a:gd name="connsiteY182" fmla="*/ 915790 h 992232"/>
                <a:gd name="connsiteX183" fmla="*/ 117475 w 1570874"/>
                <a:gd name="connsiteY183" fmla="*/ 896740 h 992232"/>
                <a:gd name="connsiteX184" fmla="*/ 98425 w 1570874"/>
                <a:gd name="connsiteY184" fmla="*/ 880865 h 992232"/>
                <a:gd name="connsiteX185" fmla="*/ 79375 w 1570874"/>
                <a:gd name="connsiteY185" fmla="*/ 864990 h 992232"/>
                <a:gd name="connsiteX186" fmla="*/ 57150 w 1570874"/>
                <a:gd name="connsiteY186" fmla="*/ 842765 h 992232"/>
                <a:gd name="connsiteX187" fmla="*/ 50800 w 1570874"/>
                <a:gd name="connsiteY187" fmla="*/ 830065 h 992232"/>
                <a:gd name="connsiteX188" fmla="*/ 44450 w 1570874"/>
                <a:gd name="connsiteY188" fmla="*/ 820540 h 992232"/>
                <a:gd name="connsiteX189" fmla="*/ 41275 w 1570874"/>
                <a:gd name="connsiteY189" fmla="*/ 807840 h 992232"/>
                <a:gd name="connsiteX190" fmla="*/ 34925 w 1570874"/>
                <a:gd name="connsiteY190" fmla="*/ 788790 h 992232"/>
                <a:gd name="connsiteX191" fmla="*/ 31750 w 1570874"/>
                <a:gd name="connsiteY191" fmla="*/ 776090 h 992232"/>
                <a:gd name="connsiteX192" fmla="*/ 25400 w 1570874"/>
                <a:gd name="connsiteY192" fmla="*/ 753865 h 992232"/>
                <a:gd name="connsiteX193" fmla="*/ 22225 w 1570874"/>
                <a:gd name="connsiteY193" fmla="*/ 731640 h 992232"/>
                <a:gd name="connsiteX194" fmla="*/ 19050 w 1570874"/>
                <a:gd name="connsiteY194" fmla="*/ 722115 h 992232"/>
                <a:gd name="connsiteX195" fmla="*/ 15875 w 1570874"/>
                <a:gd name="connsiteY195" fmla="*/ 706240 h 992232"/>
                <a:gd name="connsiteX196" fmla="*/ 9525 w 1570874"/>
                <a:gd name="connsiteY196" fmla="*/ 687190 h 992232"/>
                <a:gd name="connsiteX197" fmla="*/ 6350 w 1570874"/>
                <a:gd name="connsiteY197" fmla="*/ 677665 h 992232"/>
                <a:gd name="connsiteX198" fmla="*/ 0 w 1570874"/>
                <a:gd name="connsiteY198" fmla="*/ 642740 h 992232"/>
                <a:gd name="connsiteX199" fmla="*/ 6350 w 1570874"/>
                <a:gd name="connsiteY199" fmla="*/ 528440 h 992232"/>
                <a:gd name="connsiteX200" fmla="*/ 9525 w 1570874"/>
                <a:gd name="connsiteY200" fmla="*/ 509390 h 992232"/>
                <a:gd name="connsiteX201" fmla="*/ 12700 w 1570874"/>
                <a:gd name="connsiteY201" fmla="*/ 471290 h 992232"/>
                <a:gd name="connsiteX202" fmla="*/ 25400 w 1570874"/>
                <a:gd name="connsiteY202" fmla="*/ 442715 h 992232"/>
                <a:gd name="connsiteX203" fmla="*/ 31750 w 1570874"/>
                <a:gd name="connsiteY203" fmla="*/ 420490 h 992232"/>
                <a:gd name="connsiteX204" fmla="*/ 38100 w 1570874"/>
                <a:gd name="connsiteY204" fmla="*/ 401440 h 992232"/>
                <a:gd name="connsiteX205" fmla="*/ 41275 w 1570874"/>
                <a:gd name="connsiteY205" fmla="*/ 391915 h 992232"/>
                <a:gd name="connsiteX206" fmla="*/ 47625 w 1570874"/>
                <a:gd name="connsiteY206" fmla="*/ 356990 h 992232"/>
                <a:gd name="connsiteX207" fmla="*/ 53975 w 1570874"/>
                <a:gd name="connsiteY207" fmla="*/ 337940 h 992232"/>
                <a:gd name="connsiteX208" fmla="*/ 63500 w 1570874"/>
                <a:gd name="connsiteY208" fmla="*/ 328415 h 992232"/>
                <a:gd name="connsiteX209" fmla="*/ 66675 w 1570874"/>
                <a:gd name="connsiteY209" fmla="*/ 318890 h 992232"/>
                <a:gd name="connsiteX210" fmla="*/ 76200 w 1570874"/>
                <a:gd name="connsiteY210" fmla="*/ 290315 h 992232"/>
                <a:gd name="connsiteX211" fmla="*/ 85725 w 1570874"/>
                <a:gd name="connsiteY211" fmla="*/ 283965 h 992232"/>
                <a:gd name="connsiteX212" fmla="*/ 101600 w 1570874"/>
                <a:gd name="connsiteY212" fmla="*/ 258565 h 992232"/>
                <a:gd name="connsiteX213" fmla="*/ 111125 w 1570874"/>
                <a:gd name="connsiteY213" fmla="*/ 214115 h 992232"/>
                <a:gd name="connsiteX214" fmla="*/ 117475 w 1570874"/>
                <a:gd name="connsiteY214" fmla="*/ 191890 h 992232"/>
                <a:gd name="connsiteX215" fmla="*/ 127000 w 1570874"/>
                <a:gd name="connsiteY215" fmla="*/ 182365 h 992232"/>
                <a:gd name="connsiteX216" fmla="*/ 130175 w 1570874"/>
                <a:gd name="connsiteY216" fmla="*/ 172840 h 992232"/>
                <a:gd name="connsiteX217" fmla="*/ 123825 w 1570874"/>
                <a:gd name="connsiteY217" fmla="*/ 150615 h 992232"/>
                <a:gd name="connsiteX218" fmla="*/ 127000 w 1570874"/>
                <a:gd name="connsiteY218" fmla="*/ 26790 h 992232"/>
                <a:gd name="connsiteX219" fmla="*/ 165100 w 1570874"/>
                <a:gd name="connsiteY219" fmla="*/ 29965 h 992232"/>
                <a:gd name="connsiteX220" fmla="*/ 276225 w 1570874"/>
                <a:gd name="connsiteY220" fmla="*/ 26790 h 992232"/>
                <a:gd name="connsiteX221" fmla="*/ 285750 w 1570874"/>
                <a:gd name="connsiteY221" fmla="*/ 23615 h 992232"/>
                <a:gd name="connsiteX222" fmla="*/ 307975 w 1570874"/>
                <a:gd name="connsiteY222" fmla="*/ 17265 h 992232"/>
                <a:gd name="connsiteX223" fmla="*/ 317500 w 1570874"/>
                <a:gd name="connsiteY223" fmla="*/ 10915 h 992232"/>
                <a:gd name="connsiteX224" fmla="*/ 336550 w 1570874"/>
                <a:gd name="connsiteY224" fmla="*/ 7740 h 992232"/>
                <a:gd name="connsiteX225" fmla="*/ 346075 w 1570874"/>
                <a:gd name="connsiteY225" fmla="*/ 4565 h 992232"/>
                <a:gd name="connsiteX226" fmla="*/ 352425 w 1570874"/>
                <a:gd name="connsiteY226" fmla="*/ 4565 h 992232"/>
                <a:gd name="connsiteX0" fmla="*/ 352425 w 1570874"/>
                <a:gd name="connsiteY0" fmla="*/ 4565 h 995165"/>
                <a:gd name="connsiteX1" fmla="*/ 352425 w 1570874"/>
                <a:gd name="connsiteY1" fmla="*/ 4565 h 995165"/>
                <a:gd name="connsiteX2" fmla="*/ 358775 w 1570874"/>
                <a:gd name="connsiteY2" fmla="*/ 61715 h 995165"/>
                <a:gd name="connsiteX3" fmla="*/ 361950 w 1570874"/>
                <a:gd name="connsiteY3" fmla="*/ 74415 h 995165"/>
                <a:gd name="connsiteX4" fmla="*/ 368300 w 1570874"/>
                <a:gd name="connsiteY4" fmla="*/ 83940 h 995165"/>
                <a:gd name="connsiteX5" fmla="*/ 368300 w 1570874"/>
                <a:gd name="connsiteY5" fmla="*/ 204590 h 995165"/>
                <a:gd name="connsiteX6" fmla="*/ 361950 w 1570874"/>
                <a:gd name="connsiteY6" fmla="*/ 242690 h 995165"/>
                <a:gd name="connsiteX7" fmla="*/ 358775 w 1570874"/>
                <a:gd name="connsiteY7" fmla="*/ 293490 h 995165"/>
                <a:gd name="connsiteX8" fmla="*/ 355600 w 1570874"/>
                <a:gd name="connsiteY8" fmla="*/ 318890 h 995165"/>
                <a:gd name="connsiteX9" fmla="*/ 339725 w 1570874"/>
                <a:gd name="connsiteY9" fmla="*/ 347465 h 995165"/>
                <a:gd name="connsiteX10" fmla="*/ 336550 w 1570874"/>
                <a:gd name="connsiteY10" fmla="*/ 363340 h 995165"/>
                <a:gd name="connsiteX11" fmla="*/ 327025 w 1570874"/>
                <a:gd name="connsiteY11" fmla="*/ 398265 h 995165"/>
                <a:gd name="connsiteX12" fmla="*/ 320675 w 1570874"/>
                <a:gd name="connsiteY12" fmla="*/ 426840 h 995165"/>
                <a:gd name="connsiteX13" fmla="*/ 320675 w 1570874"/>
                <a:gd name="connsiteY13" fmla="*/ 591940 h 995165"/>
                <a:gd name="connsiteX14" fmla="*/ 330200 w 1570874"/>
                <a:gd name="connsiteY14" fmla="*/ 610990 h 995165"/>
                <a:gd name="connsiteX15" fmla="*/ 336550 w 1570874"/>
                <a:gd name="connsiteY15" fmla="*/ 630040 h 995165"/>
                <a:gd name="connsiteX16" fmla="*/ 339725 w 1570874"/>
                <a:gd name="connsiteY16" fmla="*/ 642740 h 995165"/>
                <a:gd name="connsiteX17" fmla="*/ 355600 w 1570874"/>
                <a:gd name="connsiteY17" fmla="*/ 664965 h 995165"/>
                <a:gd name="connsiteX18" fmla="*/ 365125 w 1570874"/>
                <a:gd name="connsiteY18" fmla="*/ 671315 h 995165"/>
                <a:gd name="connsiteX19" fmla="*/ 390525 w 1570874"/>
                <a:gd name="connsiteY19" fmla="*/ 680840 h 995165"/>
                <a:gd name="connsiteX20" fmla="*/ 400050 w 1570874"/>
                <a:gd name="connsiteY20" fmla="*/ 684015 h 995165"/>
                <a:gd name="connsiteX21" fmla="*/ 425450 w 1570874"/>
                <a:gd name="connsiteY21" fmla="*/ 687190 h 995165"/>
                <a:gd name="connsiteX22" fmla="*/ 479425 w 1570874"/>
                <a:gd name="connsiteY22" fmla="*/ 684015 h 995165"/>
                <a:gd name="connsiteX23" fmla="*/ 488950 w 1570874"/>
                <a:gd name="connsiteY23" fmla="*/ 680840 h 995165"/>
                <a:gd name="connsiteX24" fmla="*/ 508000 w 1570874"/>
                <a:gd name="connsiteY24" fmla="*/ 668140 h 995165"/>
                <a:gd name="connsiteX25" fmla="*/ 514350 w 1570874"/>
                <a:gd name="connsiteY25" fmla="*/ 658615 h 995165"/>
                <a:gd name="connsiteX26" fmla="*/ 530225 w 1570874"/>
                <a:gd name="connsiteY26" fmla="*/ 655440 h 995165"/>
                <a:gd name="connsiteX27" fmla="*/ 539750 w 1570874"/>
                <a:gd name="connsiteY27" fmla="*/ 652265 h 995165"/>
                <a:gd name="connsiteX28" fmla="*/ 558800 w 1570874"/>
                <a:gd name="connsiteY28" fmla="*/ 639565 h 995165"/>
                <a:gd name="connsiteX29" fmla="*/ 568325 w 1570874"/>
                <a:gd name="connsiteY29" fmla="*/ 633215 h 995165"/>
                <a:gd name="connsiteX30" fmla="*/ 587375 w 1570874"/>
                <a:gd name="connsiteY30" fmla="*/ 623690 h 995165"/>
                <a:gd name="connsiteX31" fmla="*/ 606425 w 1570874"/>
                <a:gd name="connsiteY31" fmla="*/ 614165 h 995165"/>
                <a:gd name="connsiteX32" fmla="*/ 609600 w 1570874"/>
                <a:gd name="connsiteY32" fmla="*/ 604640 h 995165"/>
                <a:gd name="connsiteX33" fmla="*/ 628650 w 1570874"/>
                <a:gd name="connsiteY33" fmla="*/ 598290 h 995165"/>
                <a:gd name="connsiteX34" fmla="*/ 641350 w 1570874"/>
                <a:gd name="connsiteY34" fmla="*/ 588765 h 995165"/>
                <a:gd name="connsiteX35" fmla="*/ 650875 w 1570874"/>
                <a:gd name="connsiteY35" fmla="*/ 585590 h 995165"/>
                <a:gd name="connsiteX36" fmla="*/ 663575 w 1570874"/>
                <a:gd name="connsiteY36" fmla="*/ 572890 h 995165"/>
                <a:gd name="connsiteX37" fmla="*/ 676275 w 1570874"/>
                <a:gd name="connsiteY37" fmla="*/ 553840 h 995165"/>
                <a:gd name="connsiteX38" fmla="*/ 685800 w 1570874"/>
                <a:gd name="connsiteY38" fmla="*/ 550665 h 995165"/>
                <a:gd name="connsiteX39" fmla="*/ 695325 w 1570874"/>
                <a:gd name="connsiteY39" fmla="*/ 544315 h 995165"/>
                <a:gd name="connsiteX40" fmla="*/ 720725 w 1570874"/>
                <a:gd name="connsiteY40" fmla="*/ 541140 h 995165"/>
                <a:gd name="connsiteX41" fmla="*/ 739775 w 1570874"/>
                <a:gd name="connsiteY41" fmla="*/ 534790 h 995165"/>
                <a:gd name="connsiteX42" fmla="*/ 749300 w 1570874"/>
                <a:gd name="connsiteY42" fmla="*/ 528440 h 995165"/>
                <a:gd name="connsiteX43" fmla="*/ 768350 w 1570874"/>
                <a:gd name="connsiteY43" fmla="*/ 522090 h 995165"/>
                <a:gd name="connsiteX44" fmla="*/ 777875 w 1570874"/>
                <a:gd name="connsiteY44" fmla="*/ 518915 h 995165"/>
                <a:gd name="connsiteX45" fmla="*/ 796925 w 1570874"/>
                <a:gd name="connsiteY45" fmla="*/ 515740 h 995165"/>
                <a:gd name="connsiteX46" fmla="*/ 815975 w 1570874"/>
                <a:gd name="connsiteY46" fmla="*/ 509390 h 995165"/>
                <a:gd name="connsiteX47" fmla="*/ 825500 w 1570874"/>
                <a:gd name="connsiteY47" fmla="*/ 506215 h 995165"/>
                <a:gd name="connsiteX48" fmla="*/ 876300 w 1570874"/>
                <a:gd name="connsiteY48" fmla="*/ 499865 h 995165"/>
                <a:gd name="connsiteX49" fmla="*/ 920751 w 1570874"/>
                <a:gd name="connsiteY49" fmla="*/ 498278 h 995165"/>
                <a:gd name="connsiteX50" fmla="*/ 977900 w 1570874"/>
                <a:gd name="connsiteY50" fmla="*/ 506215 h 995165"/>
                <a:gd name="connsiteX51" fmla="*/ 990600 w 1570874"/>
                <a:gd name="connsiteY51" fmla="*/ 509390 h 995165"/>
                <a:gd name="connsiteX52" fmla="*/ 1000125 w 1570874"/>
                <a:gd name="connsiteY52" fmla="*/ 515740 h 995165"/>
                <a:gd name="connsiteX53" fmla="*/ 1012825 w 1570874"/>
                <a:gd name="connsiteY53" fmla="*/ 534790 h 995165"/>
                <a:gd name="connsiteX54" fmla="*/ 1022350 w 1570874"/>
                <a:gd name="connsiteY54" fmla="*/ 537965 h 995165"/>
                <a:gd name="connsiteX55" fmla="*/ 1031875 w 1570874"/>
                <a:gd name="connsiteY55" fmla="*/ 547490 h 995165"/>
                <a:gd name="connsiteX56" fmla="*/ 1054100 w 1570874"/>
                <a:gd name="connsiteY56" fmla="*/ 576065 h 995165"/>
                <a:gd name="connsiteX57" fmla="*/ 1063625 w 1570874"/>
                <a:gd name="connsiteY57" fmla="*/ 579240 h 995165"/>
                <a:gd name="connsiteX58" fmla="*/ 1076325 w 1570874"/>
                <a:gd name="connsiteY58" fmla="*/ 598290 h 995165"/>
                <a:gd name="connsiteX59" fmla="*/ 1079500 w 1570874"/>
                <a:gd name="connsiteY59" fmla="*/ 607815 h 995165"/>
                <a:gd name="connsiteX60" fmla="*/ 1098550 w 1570874"/>
                <a:gd name="connsiteY60" fmla="*/ 620515 h 995165"/>
                <a:gd name="connsiteX61" fmla="*/ 1104900 w 1570874"/>
                <a:gd name="connsiteY61" fmla="*/ 630040 h 995165"/>
                <a:gd name="connsiteX62" fmla="*/ 1114425 w 1570874"/>
                <a:gd name="connsiteY62" fmla="*/ 636390 h 995165"/>
                <a:gd name="connsiteX63" fmla="*/ 1127125 w 1570874"/>
                <a:gd name="connsiteY63" fmla="*/ 655440 h 995165"/>
                <a:gd name="connsiteX64" fmla="*/ 1146175 w 1570874"/>
                <a:gd name="connsiteY64" fmla="*/ 664965 h 995165"/>
                <a:gd name="connsiteX65" fmla="*/ 1162050 w 1570874"/>
                <a:gd name="connsiteY65" fmla="*/ 677665 h 995165"/>
                <a:gd name="connsiteX66" fmla="*/ 1171575 w 1570874"/>
                <a:gd name="connsiteY66" fmla="*/ 687190 h 995165"/>
                <a:gd name="connsiteX67" fmla="*/ 1190625 w 1570874"/>
                <a:gd name="connsiteY67" fmla="*/ 699890 h 995165"/>
                <a:gd name="connsiteX68" fmla="*/ 1200150 w 1570874"/>
                <a:gd name="connsiteY68" fmla="*/ 718940 h 995165"/>
                <a:gd name="connsiteX69" fmla="*/ 1209675 w 1570874"/>
                <a:gd name="connsiteY69" fmla="*/ 725290 h 995165"/>
                <a:gd name="connsiteX70" fmla="*/ 1231900 w 1570874"/>
                <a:gd name="connsiteY70" fmla="*/ 747515 h 995165"/>
                <a:gd name="connsiteX71" fmla="*/ 1250950 w 1570874"/>
                <a:gd name="connsiteY71" fmla="*/ 760215 h 995165"/>
                <a:gd name="connsiteX72" fmla="*/ 1260475 w 1570874"/>
                <a:gd name="connsiteY72" fmla="*/ 766565 h 995165"/>
                <a:gd name="connsiteX73" fmla="*/ 1277937 w 1570874"/>
                <a:gd name="connsiteY73" fmla="*/ 767359 h 995165"/>
                <a:gd name="connsiteX74" fmla="*/ 1329531 w 1570874"/>
                <a:gd name="connsiteY74" fmla="*/ 776885 h 995165"/>
                <a:gd name="connsiteX75" fmla="*/ 1365250 w 1570874"/>
                <a:gd name="connsiteY75" fmla="*/ 776090 h 995165"/>
                <a:gd name="connsiteX76" fmla="*/ 1393825 w 1570874"/>
                <a:gd name="connsiteY76" fmla="*/ 763390 h 995165"/>
                <a:gd name="connsiteX77" fmla="*/ 1425575 w 1570874"/>
                <a:gd name="connsiteY77" fmla="*/ 753865 h 995165"/>
                <a:gd name="connsiteX78" fmla="*/ 1438275 w 1570874"/>
                <a:gd name="connsiteY78" fmla="*/ 744340 h 995165"/>
                <a:gd name="connsiteX79" fmla="*/ 1447800 w 1570874"/>
                <a:gd name="connsiteY79" fmla="*/ 729259 h 995165"/>
                <a:gd name="connsiteX80" fmla="*/ 1464468 w 1570874"/>
                <a:gd name="connsiteY80" fmla="*/ 718940 h 995165"/>
                <a:gd name="connsiteX81" fmla="*/ 1481138 w 1570874"/>
                <a:gd name="connsiteY81" fmla="*/ 690365 h 995165"/>
                <a:gd name="connsiteX82" fmla="*/ 1492250 w 1570874"/>
                <a:gd name="connsiteY82" fmla="*/ 676077 h 995165"/>
                <a:gd name="connsiteX83" fmla="*/ 1499393 w 1570874"/>
                <a:gd name="connsiteY83" fmla="*/ 652265 h 995165"/>
                <a:gd name="connsiteX84" fmla="*/ 1511300 w 1570874"/>
                <a:gd name="connsiteY84" fmla="*/ 626865 h 995165"/>
                <a:gd name="connsiteX85" fmla="*/ 1527175 w 1570874"/>
                <a:gd name="connsiteY85" fmla="*/ 607815 h 995165"/>
                <a:gd name="connsiteX86" fmla="*/ 1530350 w 1570874"/>
                <a:gd name="connsiteY86" fmla="*/ 591940 h 995165"/>
                <a:gd name="connsiteX87" fmla="*/ 1536700 w 1570874"/>
                <a:gd name="connsiteY87" fmla="*/ 569715 h 995165"/>
                <a:gd name="connsiteX88" fmla="*/ 1539875 w 1570874"/>
                <a:gd name="connsiteY88" fmla="*/ 550665 h 995165"/>
                <a:gd name="connsiteX89" fmla="*/ 1546225 w 1570874"/>
                <a:gd name="connsiteY89" fmla="*/ 531615 h 995165"/>
                <a:gd name="connsiteX90" fmla="*/ 1552575 w 1570874"/>
                <a:gd name="connsiteY90" fmla="*/ 461765 h 995165"/>
                <a:gd name="connsiteX91" fmla="*/ 1546225 w 1570874"/>
                <a:gd name="connsiteY91" fmla="*/ 395090 h 995165"/>
                <a:gd name="connsiteX92" fmla="*/ 1549400 w 1570874"/>
                <a:gd name="connsiteY92" fmla="*/ 449065 h 995165"/>
                <a:gd name="connsiteX93" fmla="*/ 1552575 w 1570874"/>
                <a:gd name="connsiteY93" fmla="*/ 458590 h 995165"/>
                <a:gd name="connsiteX94" fmla="*/ 1555750 w 1570874"/>
                <a:gd name="connsiteY94" fmla="*/ 471290 h 995165"/>
                <a:gd name="connsiteX95" fmla="*/ 1558925 w 1570874"/>
                <a:gd name="connsiteY95" fmla="*/ 487165 h 995165"/>
                <a:gd name="connsiteX96" fmla="*/ 1565275 w 1570874"/>
                <a:gd name="connsiteY96" fmla="*/ 506215 h 995165"/>
                <a:gd name="connsiteX97" fmla="*/ 1568450 w 1570874"/>
                <a:gd name="connsiteY97" fmla="*/ 518915 h 995165"/>
                <a:gd name="connsiteX98" fmla="*/ 1570037 w 1570874"/>
                <a:gd name="connsiteY98" fmla="*/ 652265 h 995165"/>
                <a:gd name="connsiteX99" fmla="*/ 1558925 w 1570874"/>
                <a:gd name="connsiteY99" fmla="*/ 718940 h 995165"/>
                <a:gd name="connsiteX100" fmla="*/ 1553369 w 1570874"/>
                <a:gd name="connsiteY100" fmla="*/ 740371 h 995165"/>
                <a:gd name="connsiteX101" fmla="*/ 1538288 w 1570874"/>
                <a:gd name="connsiteY101" fmla="*/ 764977 h 995165"/>
                <a:gd name="connsiteX102" fmla="*/ 1520825 w 1570874"/>
                <a:gd name="connsiteY102" fmla="*/ 798315 h 995165"/>
                <a:gd name="connsiteX103" fmla="*/ 1511300 w 1570874"/>
                <a:gd name="connsiteY103" fmla="*/ 811808 h 995165"/>
                <a:gd name="connsiteX104" fmla="*/ 1508125 w 1570874"/>
                <a:gd name="connsiteY104" fmla="*/ 826890 h 995165"/>
                <a:gd name="connsiteX105" fmla="*/ 1498600 w 1570874"/>
                <a:gd name="connsiteY105" fmla="*/ 833240 h 995165"/>
                <a:gd name="connsiteX106" fmla="*/ 1470025 w 1570874"/>
                <a:gd name="connsiteY106" fmla="*/ 858640 h 995165"/>
                <a:gd name="connsiteX107" fmla="*/ 1463675 w 1570874"/>
                <a:gd name="connsiteY107" fmla="*/ 868165 h 995165"/>
                <a:gd name="connsiteX108" fmla="*/ 1457325 w 1570874"/>
                <a:gd name="connsiteY108" fmla="*/ 880865 h 995165"/>
                <a:gd name="connsiteX109" fmla="*/ 1447800 w 1570874"/>
                <a:gd name="connsiteY109" fmla="*/ 884040 h 995165"/>
                <a:gd name="connsiteX110" fmla="*/ 1438275 w 1570874"/>
                <a:gd name="connsiteY110" fmla="*/ 890390 h 995165"/>
                <a:gd name="connsiteX111" fmla="*/ 1428750 w 1570874"/>
                <a:gd name="connsiteY111" fmla="*/ 899915 h 995165"/>
                <a:gd name="connsiteX112" fmla="*/ 1419225 w 1570874"/>
                <a:gd name="connsiteY112" fmla="*/ 906265 h 995165"/>
                <a:gd name="connsiteX113" fmla="*/ 1409700 w 1570874"/>
                <a:gd name="connsiteY113" fmla="*/ 915790 h 995165"/>
                <a:gd name="connsiteX114" fmla="*/ 1400175 w 1570874"/>
                <a:gd name="connsiteY114" fmla="*/ 918965 h 995165"/>
                <a:gd name="connsiteX115" fmla="*/ 1384300 w 1570874"/>
                <a:gd name="connsiteY115" fmla="*/ 931665 h 995165"/>
                <a:gd name="connsiteX116" fmla="*/ 1368425 w 1570874"/>
                <a:gd name="connsiteY116" fmla="*/ 947540 h 995165"/>
                <a:gd name="connsiteX117" fmla="*/ 1349375 w 1570874"/>
                <a:gd name="connsiteY117" fmla="*/ 953890 h 995165"/>
                <a:gd name="connsiteX118" fmla="*/ 1330325 w 1570874"/>
                <a:gd name="connsiteY118" fmla="*/ 966590 h 995165"/>
                <a:gd name="connsiteX119" fmla="*/ 1327150 w 1570874"/>
                <a:gd name="connsiteY119" fmla="*/ 976115 h 995165"/>
                <a:gd name="connsiteX120" fmla="*/ 1308100 w 1570874"/>
                <a:gd name="connsiteY120" fmla="*/ 982465 h 995165"/>
                <a:gd name="connsiteX121" fmla="*/ 1279525 w 1570874"/>
                <a:gd name="connsiteY121" fmla="*/ 988815 h 995165"/>
                <a:gd name="connsiteX122" fmla="*/ 1219200 w 1570874"/>
                <a:gd name="connsiteY122" fmla="*/ 985640 h 995165"/>
                <a:gd name="connsiteX123" fmla="*/ 1209675 w 1570874"/>
                <a:gd name="connsiteY123" fmla="*/ 982465 h 995165"/>
                <a:gd name="connsiteX124" fmla="*/ 1193800 w 1570874"/>
                <a:gd name="connsiteY124" fmla="*/ 979290 h 995165"/>
                <a:gd name="connsiteX125" fmla="*/ 1181100 w 1570874"/>
                <a:gd name="connsiteY125" fmla="*/ 976115 h 995165"/>
                <a:gd name="connsiteX126" fmla="*/ 1162050 w 1570874"/>
                <a:gd name="connsiteY126" fmla="*/ 969765 h 995165"/>
                <a:gd name="connsiteX127" fmla="*/ 1143000 w 1570874"/>
                <a:gd name="connsiteY127" fmla="*/ 953890 h 995165"/>
                <a:gd name="connsiteX128" fmla="*/ 1133475 w 1570874"/>
                <a:gd name="connsiteY128" fmla="*/ 950715 h 995165"/>
                <a:gd name="connsiteX129" fmla="*/ 1114425 w 1570874"/>
                <a:gd name="connsiteY129" fmla="*/ 938015 h 995165"/>
                <a:gd name="connsiteX130" fmla="*/ 1104900 w 1570874"/>
                <a:gd name="connsiteY130" fmla="*/ 934840 h 995165"/>
                <a:gd name="connsiteX131" fmla="*/ 1085850 w 1570874"/>
                <a:gd name="connsiteY131" fmla="*/ 922140 h 995165"/>
                <a:gd name="connsiteX132" fmla="*/ 1079500 w 1570874"/>
                <a:gd name="connsiteY132" fmla="*/ 912615 h 995165"/>
                <a:gd name="connsiteX133" fmla="*/ 1069975 w 1570874"/>
                <a:gd name="connsiteY133" fmla="*/ 906265 h 995165"/>
                <a:gd name="connsiteX134" fmla="*/ 1066800 w 1570874"/>
                <a:gd name="connsiteY134" fmla="*/ 896740 h 995165"/>
                <a:gd name="connsiteX135" fmla="*/ 1044575 w 1570874"/>
                <a:gd name="connsiteY135" fmla="*/ 871340 h 995165"/>
                <a:gd name="connsiteX136" fmla="*/ 1038225 w 1570874"/>
                <a:gd name="connsiteY136" fmla="*/ 861815 h 995165"/>
                <a:gd name="connsiteX137" fmla="*/ 1019175 w 1570874"/>
                <a:gd name="connsiteY137" fmla="*/ 849115 h 995165"/>
                <a:gd name="connsiteX138" fmla="*/ 1009650 w 1570874"/>
                <a:gd name="connsiteY138" fmla="*/ 842765 h 995165"/>
                <a:gd name="connsiteX139" fmla="*/ 1000125 w 1570874"/>
                <a:gd name="connsiteY139" fmla="*/ 836415 h 995165"/>
                <a:gd name="connsiteX140" fmla="*/ 990600 w 1570874"/>
                <a:gd name="connsiteY140" fmla="*/ 826890 h 995165"/>
                <a:gd name="connsiteX141" fmla="*/ 965200 w 1570874"/>
                <a:gd name="connsiteY141" fmla="*/ 804665 h 995165"/>
                <a:gd name="connsiteX142" fmla="*/ 923925 w 1570874"/>
                <a:gd name="connsiteY142" fmla="*/ 795140 h 995165"/>
                <a:gd name="connsiteX143" fmla="*/ 898525 w 1570874"/>
                <a:gd name="connsiteY143" fmla="*/ 788790 h 995165"/>
                <a:gd name="connsiteX144" fmla="*/ 869950 w 1570874"/>
                <a:gd name="connsiteY144" fmla="*/ 776090 h 995165"/>
                <a:gd name="connsiteX145" fmla="*/ 860425 w 1570874"/>
                <a:gd name="connsiteY145" fmla="*/ 772915 h 995165"/>
                <a:gd name="connsiteX146" fmla="*/ 828675 w 1570874"/>
                <a:gd name="connsiteY146" fmla="*/ 782440 h 995165"/>
                <a:gd name="connsiteX147" fmla="*/ 806450 w 1570874"/>
                <a:gd name="connsiteY147" fmla="*/ 788790 h 995165"/>
                <a:gd name="connsiteX148" fmla="*/ 771525 w 1570874"/>
                <a:gd name="connsiteY148" fmla="*/ 795140 h 995165"/>
                <a:gd name="connsiteX149" fmla="*/ 762000 w 1570874"/>
                <a:gd name="connsiteY149" fmla="*/ 798315 h 995165"/>
                <a:gd name="connsiteX150" fmla="*/ 739775 w 1570874"/>
                <a:gd name="connsiteY150" fmla="*/ 804665 h 995165"/>
                <a:gd name="connsiteX151" fmla="*/ 733425 w 1570874"/>
                <a:gd name="connsiteY151" fmla="*/ 817365 h 995165"/>
                <a:gd name="connsiteX152" fmla="*/ 720725 w 1570874"/>
                <a:gd name="connsiteY152" fmla="*/ 820540 h 995165"/>
                <a:gd name="connsiteX153" fmla="*/ 701675 w 1570874"/>
                <a:gd name="connsiteY153" fmla="*/ 830065 h 995165"/>
                <a:gd name="connsiteX154" fmla="*/ 692150 w 1570874"/>
                <a:gd name="connsiteY154" fmla="*/ 833240 h 995165"/>
                <a:gd name="connsiteX155" fmla="*/ 663575 w 1570874"/>
                <a:gd name="connsiteY155" fmla="*/ 852290 h 995165"/>
                <a:gd name="connsiteX156" fmla="*/ 654050 w 1570874"/>
                <a:gd name="connsiteY156" fmla="*/ 858640 h 995165"/>
                <a:gd name="connsiteX157" fmla="*/ 631825 w 1570874"/>
                <a:gd name="connsiteY157" fmla="*/ 877690 h 995165"/>
                <a:gd name="connsiteX158" fmla="*/ 619125 w 1570874"/>
                <a:gd name="connsiteY158" fmla="*/ 893565 h 995165"/>
                <a:gd name="connsiteX159" fmla="*/ 615950 w 1570874"/>
                <a:gd name="connsiteY159" fmla="*/ 903090 h 995165"/>
                <a:gd name="connsiteX160" fmla="*/ 606425 w 1570874"/>
                <a:gd name="connsiteY160" fmla="*/ 909440 h 995165"/>
                <a:gd name="connsiteX161" fmla="*/ 596900 w 1570874"/>
                <a:gd name="connsiteY161" fmla="*/ 918965 h 995165"/>
                <a:gd name="connsiteX162" fmla="*/ 587375 w 1570874"/>
                <a:gd name="connsiteY162" fmla="*/ 922140 h 995165"/>
                <a:gd name="connsiteX163" fmla="*/ 568325 w 1570874"/>
                <a:gd name="connsiteY163" fmla="*/ 934840 h 995165"/>
                <a:gd name="connsiteX164" fmla="*/ 549275 w 1570874"/>
                <a:gd name="connsiteY164" fmla="*/ 944365 h 995165"/>
                <a:gd name="connsiteX165" fmla="*/ 542925 w 1570874"/>
                <a:gd name="connsiteY165" fmla="*/ 953890 h 995165"/>
                <a:gd name="connsiteX166" fmla="*/ 514350 w 1570874"/>
                <a:gd name="connsiteY166" fmla="*/ 963415 h 995165"/>
                <a:gd name="connsiteX167" fmla="*/ 495300 w 1570874"/>
                <a:gd name="connsiteY167" fmla="*/ 969765 h 995165"/>
                <a:gd name="connsiteX168" fmla="*/ 476250 w 1570874"/>
                <a:gd name="connsiteY168" fmla="*/ 976115 h 995165"/>
                <a:gd name="connsiteX169" fmla="*/ 392906 w 1570874"/>
                <a:gd name="connsiteY169" fmla="*/ 991990 h 995165"/>
                <a:gd name="connsiteX170" fmla="*/ 332581 w 1570874"/>
                <a:gd name="connsiteY170" fmla="*/ 995165 h 995165"/>
                <a:gd name="connsiteX171" fmla="*/ 300831 w 1570874"/>
                <a:gd name="connsiteY171" fmla="*/ 990402 h 995165"/>
                <a:gd name="connsiteX172" fmla="*/ 250825 w 1570874"/>
                <a:gd name="connsiteY172" fmla="*/ 982465 h 995165"/>
                <a:gd name="connsiteX173" fmla="*/ 225425 w 1570874"/>
                <a:gd name="connsiteY173" fmla="*/ 976115 h 995165"/>
                <a:gd name="connsiteX174" fmla="*/ 203200 w 1570874"/>
                <a:gd name="connsiteY174" fmla="*/ 969765 h 995165"/>
                <a:gd name="connsiteX175" fmla="*/ 193675 w 1570874"/>
                <a:gd name="connsiteY175" fmla="*/ 960240 h 995165"/>
                <a:gd name="connsiteX176" fmla="*/ 184150 w 1570874"/>
                <a:gd name="connsiteY176" fmla="*/ 953890 h 995165"/>
                <a:gd name="connsiteX177" fmla="*/ 177800 w 1570874"/>
                <a:gd name="connsiteY177" fmla="*/ 944365 h 995165"/>
                <a:gd name="connsiteX178" fmla="*/ 168275 w 1570874"/>
                <a:gd name="connsiteY178" fmla="*/ 941190 h 995165"/>
                <a:gd name="connsiteX179" fmla="*/ 158750 w 1570874"/>
                <a:gd name="connsiteY179" fmla="*/ 934840 h 995165"/>
                <a:gd name="connsiteX180" fmla="*/ 152400 w 1570874"/>
                <a:gd name="connsiteY180" fmla="*/ 925315 h 995165"/>
                <a:gd name="connsiteX181" fmla="*/ 142875 w 1570874"/>
                <a:gd name="connsiteY181" fmla="*/ 922140 h 995165"/>
                <a:gd name="connsiteX182" fmla="*/ 133350 w 1570874"/>
                <a:gd name="connsiteY182" fmla="*/ 915790 h 995165"/>
                <a:gd name="connsiteX183" fmla="*/ 117475 w 1570874"/>
                <a:gd name="connsiteY183" fmla="*/ 896740 h 995165"/>
                <a:gd name="connsiteX184" fmla="*/ 98425 w 1570874"/>
                <a:gd name="connsiteY184" fmla="*/ 880865 h 995165"/>
                <a:gd name="connsiteX185" fmla="*/ 79375 w 1570874"/>
                <a:gd name="connsiteY185" fmla="*/ 864990 h 995165"/>
                <a:gd name="connsiteX186" fmla="*/ 57150 w 1570874"/>
                <a:gd name="connsiteY186" fmla="*/ 842765 h 995165"/>
                <a:gd name="connsiteX187" fmla="*/ 50800 w 1570874"/>
                <a:gd name="connsiteY187" fmla="*/ 830065 h 995165"/>
                <a:gd name="connsiteX188" fmla="*/ 44450 w 1570874"/>
                <a:gd name="connsiteY188" fmla="*/ 820540 h 995165"/>
                <a:gd name="connsiteX189" fmla="*/ 41275 w 1570874"/>
                <a:gd name="connsiteY189" fmla="*/ 807840 h 995165"/>
                <a:gd name="connsiteX190" fmla="*/ 34925 w 1570874"/>
                <a:gd name="connsiteY190" fmla="*/ 788790 h 995165"/>
                <a:gd name="connsiteX191" fmla="*/ 31750 w 1570874"/>
                <a:gd name="connsiteY191" fmla="*/ 776090 h 995165"/>
                <a:gd name="connsiteX192" fmla="*/ 25400 w 1570874"/>
                <a:gd name="connsiteY192" fmla="*/ 753865 h 995165"/>
                <a:gd name="connsiteX193" fmla="*/ 22225 w 1570874"/>
                <a:gd name="connsiteY193" fmla="*/ 731640 h 995165"/>
                <a:gd name="connsiteX194" fmla="*/ 19050 w 1570874"/>
                <a:gd name="connsiteY194" fmla="*/ 722115 h 995165"/>
                <a:gd name="connsiteX195" fmla="*/ 15875 w 1570874"/>
                <a:gd name="connsiteY195" fmla="*/ 706240 h 995165"/>
                <a:gd name="connsiteX196" fmla="*/ 9525 w 1570874"/>
                <a:gd name="connsiteY196" fmla="*/ 687190 h 995165"/>
                <a:gd name="connsiteX197" fmla="*/ 6350 w 1570874"/>
                <a:gd name="connsiteY197" fmla="*/ 677665 h 995165"/>
                <a:gd name="connsiteX198" fmla="*/ 0 w 1570874"/>
                <a:gd name="connsiteY198" fmla="*/ 642740 h 995165"/>
                <a:gd name="connsiteX199" fmla="*/ 6350 w 1570874"/>
                <a:gd name="connsiteY199" fmla="*/ 528440 h 995165"/>
                <a:gd name="connsiteX200" fmla="*/ 9525 w 1570874"/>
                <a:gd name="connsiteY200" fmla="*/ 509390 h 995165"/>
                <a:gd name="connsiteX201" fmla="*/ 12700 w 1570874"/>
                <a:gd name="connsiteY201" fmla="*/ 471290 h 995165"/>
                <a:gd name="connsiteX202" fmla="*/ 25400 w 1570874"/>
                <a:gd name="connsiteY202" fmla="*/ 442715 h 995165"/>
                <a:gd name="connsiteX203" fmla="*/ 31750 w 1570874"/>
                <a:gd name="connsiteY203" fmla="*/ 420490 h 995165"/>
                <a:gd name="connsiteX204" fmla="*/ 38100 w 1570874"/>
                <a:gd name="connsiteY204" fmla="*/ 401440 h 995165"/>
                <a:gd name="connsiteX205" fmla="*/ 41275 w 1570874"/>
                <a:gd name="connsiteY205" fmla="*/ 391915 h 995165"/>
                <a:gd name="connsiteX206" fmla="*/ 47625 w 1570874"/>
                <a:gd name="connsiteY206" fmla="*/ 356990 h 995165"/>
                <a:gd name="connsiteX207" fmla="*/ 53975 w 1570874"/>
                <a:gd name="connsiteY207" fmla="*/ 337940 h 995165"/>
                <a:gd name="connsiteX208" fmla="*/ 63500 w 1570874"/>
                <a:gd name="connsiteY208" fmla="*/ 328415 h 995165"/>
                <a:gd name="connsiteX209" fmla="*/ 66675 w 1570874"/>
                <a:gd name="connsiteY209" fmla="*/ 318890 h 995165"/>
                <a:gd name="connsiteX210" fmla="*/ 76200 w 1570874"/>
                <a:gd name="connsiteY210" fmla="*/ 290315 h 995165"/>
                <a:gd name="connsiteX211" fmla="*/ 85725 w 1570874"/>
                <a:gd name="connsiteY211" fmla="*/ 283965 h 995165"/>
                <a:gd name="connsiteX212" fmla="*/ 101600 w 1570874"/>
                <a:gd name="connsiteY212" fmla="*/ 258565 h 995165"/>
                <a:gd name="connsiteX213" fmla="*/ 111125 w 1570874"/>
                <a:gd name="connsiteY213" fmla="*/ 214115 h 995165"/>
                <a:gd name="connsiteX214" fmla="*/ 117475 w 1570874"/>
                <a:gd name="connsiteY214" fmla="*/ 191890 h 995165"/>
                <a:gd name="connsiteX215" fmla="*/ 127000 w 1570874"/>
                <a:gd name="connsiteY215" fmla="*/ 182365 h 995165"/>
                <a:gd name="connsiteX216" fmla="*/ 130175 w 1570874"/>
                <a:gd name="connsiteY216" fmla="*/ 172840 h 995165"/>
                <a:gd name="connsiteX217" fmla="*/ 123825 w 1570874"/>
                <a:gd name="connsiteY217" fmla="*/ 150615 h 995165"/>
                <a:gd name="connsiteX218" fmla="*/ 127000 w 1570874"/>
                <a:gd name="connsiteY218" fmla="*/ 26790 h 995165"/>
                <a:gd name="connsiteX219" fmla="*/ 165100 w 1570874"/>
                <a:gd name="connsiteY219" fmla="*/ 29965 h 995165"/>
                <a:gd name="connsiteX220" fmla="*/ 276225 w 1570874"/>
                <a:gd name="connsiteY220" fmla="*/ 26790 h 995165"/>
                <a:gd name="connsiteX221" fmla="*/ 285750 w 1570874"/>
                <a:gd name="connsiteY221" fmla="*/ 23615 h 995165"/>
                <a:gd name="connsiteX222" fmla="*/ 307975 w 1570874"/>
                <a:gd name="connsiteY222" fmla="*/ 17265 h 995165"/>
                <a:gd name="connsiteX223" fmla="*/ 317500 w 1570874"/>
                <a:gd name="connsiteY223" fmla="*/ 10915 h 995165"/>
                <a:gd name="connsiteX224" fmla="*/ 336550 w 1570874"/>
                <a:gd name="connsiteY224" fmla="*/ 7740 h 995165"/>
                <a:gd name="connsiteX225" fmla="*/ 346075 w 1570874"/>
                <a:gd name="connsiteY225" fmla="*/ 4565 h 995165"/>
                <a:gd name="connsiteX226" fmla="*/ 352425 w 1570874"/>
                <a:gd name="connsiteY226" fmla="*/ 4565 h 995165"/>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77900 w 1570874"/>
                <a:gd name="connsiteY50" fmla="*/ 513557 h 1002507"/>
                <a:gd name="connsiteX51" fmla="*/ 990600 w 1570874"/>
                <a:gd name="connsiteY51" fmla="*/ 516732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77900 w 1570874"/>
                <a:gd name="connsiteY50" fmla="*/ 513557 h 1002507"/>
                <a:gd name="connsiteX51" fmla="*/ 971550 w 1570874"/>
                <a:gd name="connsiteY51" fmla="*/ 519113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77900 w 1570874"/>
                <a:gd name="connsiteY50" fmla="*/ 513557 h 1002507"/>
                <a:gd name="connsiteX51" fmla="*/ 1019175 w 1570874"/>
                <a:gd name="connsiteY51" fmla="*/ 461963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1231 w 1570874"/>
                <a:gd name="connsiteY50" fmla="*/ 506414 h 1002507"/>
                <a:gd name="connsiteX51" fmla="*/ 1019175 w 1570874"/>
                <a:gd name="connsiteY51" fmla="*/ 461963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1019175 w 1570874"/>
                <a:gd name="connsiteY50" fmla="*/ 461963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085850 w 1570874"/>
                <a:gd name="connsiteY130" fmla="*/ 929482 h 1002507"/>
                <a:gd name="connsiteX131" fmla="*/ 1079500 w 1570874"/>
                <a:gd name="connsiteY131" fmla="*/ 919957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085850 w 1570874"/>
                <a:gd name="connsiteY130" fmla="*/ 929482 h 1002507"/>
                <a:gd name="connsiteX131" fmla="*/ 1079500 w 1570874"/>
                <a:gd name="connsiteY131" fmla="*/ 919957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100137 w 1570874"/>
                <a:gd name="connsiteY130" fmla="*/ 922339 h 1002507"/>
                <a:gd name="connsiteX131" fmla="*/ 1079500 w 1570874"/>
                <a:gd name="connsiteY131" fmla="*/ 919957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100137 w 1570874"/>
                <a:gd name="connsiteY130" fmla="*/ 922339 h 1002507"/>
                <a:gd name="connsiteX131" fmla="*/ 1079500 w 1570874"/>
                <a:gd name="connsiteY131" fmla="*/ 908051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100137 w 1570874"/>
                <a:gd name="connsiteY130" fmla="*/ 922339 h 1002507"/>
                <a:gd name="connsiteX131" fmla="*/ 1069975 w 1570874"/>
                <a:gd name="connsiteY131" fmla="*/ 913607 h 1002507"/>
                <a:gd name="connsiteX132" fmla="*/ 1066800 w 1570874"/>
                <a:gd name="connsiteY132" fmla="*/ 904082 h 1002507"/>
                <a:gd name="connsiteX133" fmla="*/ 1044575 w 1570874"/>
                <a:gd name="connsiteY133" fmla="*/ 878682 h 1002507"/>
                <a:gd name="connsiteX134" fmla="*/ 1038225 w 1570874"/>
                <a:gd name="connsiteY134" fmla="*/ 869157 h 1002507"/>
                <a:gd name="connsiteX135" fmla="*/ 1019175 w 1570874"/>
                <a:gd name="connsiteY135" fmla="*/ 856457 h 1002507"/>
                <a:gd name="connsiteX136" fmla="*/ 1009650 w 1570874"/>
                <a:gd name="connsiteY136" fmla="*/ 850107 h 1002507"/>
                <a:gd name="connsiteX137" fmla="*/ 1000125 w 1570874"/>
                <a:gd name="connsiteY137" fmla="*/ 843757 h 1002507"/>
                <a:gd name="connsiteX138" fmla="*/ 990600 w 1570874"/>
                <a:gd name="connsiteY138" fmla="*/ 834232 h 1002507"/>
                <a:gd name="connsiteX139" fmla="*/ 965200 w 1570874"/>
                <a:gd name="connsiteY139" fmla="*/ 812007 h 1002507"/>
                <a:gd name="connsiteX140" fmla="*/ 923925 w 1570874"/>
                <a:gd name="connsiteY140" fmla="*/ 802482 h 1002507"/>
                <a:gd name="connsiteX141" fmla="*/ 898525 w 1570874"/>
                <a:gd name="connsiteY141" fmla="*/ 796132 h 1002507"/>
                <a:gd name="connsiteX142" fmla="*/ 869950 w 1570874"/>
                <a:gd name="connsiteY142" fmla="*/ 783432 h 1002507"/>
                <a:gd name="connsiteX143" fmla="*/ 860425 w 1570874"/>
                <a:gd name="connsiteY143" fmla="*/ 780257 h 1002507"/>
                <a:gd name="connsiteX144" fmla="*/ 828675 w 1570874"/>
                <a:gd name="connsiteY144" fmla="*/ 789782 h 1002507"/>
                <a:gd name="connsiteX145" fmla="*/ 806450 w 1570874"/>
                <a:gd name="connsiteY145" fmla="*/ 796132 h 1002507"/>
                <a:gd name="connsiteX146" fmla="*/ 771525 w 1570874"/>
                <a:gd name="connsiteY146" fmla="*/ 802482 h 1002507"/>
                <a:gd name="connsiteX147" fmla="*/ 762000 w 1570874"/>
                <a:gd name="connsiteY147" fmla="*/ 805657 h 1002507"/>
                <a:gd name="connsiteX148" fmla="*/ 739775 w 1570874"/>
                <a:gd name="connsiteY148" fmla="*/ 812007 h 1002507"/>
                <a:gd name="connsiteX149" fmla="*/ 733425 w 1570874"/>
                <a:gd name="connsiteY149" fmla="*/ 824707 h 1002507"/>
                <a:gd name="connsiteX150" fmla="*/ 720725 w 1570874"/>
                <a:gd name="connsiteY150" fmla="*/ 827882 h 1002507"/>
                <a:gd name="connsiteX151" fmla="*/ 701675 w 1570874"/>
                <a:gd name="connsiteY151" fmla="*/ 837407 h 1002507"/>
                <a:gd name="connsiteX152" fmla="*/ 692150 w 1570874"/>
                <a:gd name="connsiteY152" fmla="*/ 840582 h 1002507"/>
                <a:gd name="connsiteX153" fmla="*/ 663575 w 1570874"/>
                <a:gd name="connsiteY153" fmla="*/ 859632 h 1002507"/>
                <a:gd name="connsiteX154" fmla="*/ 654050 w 1570874"/>
                <a:gd name="connsiteY154" fmla="*/ 865982 h 1002507"/>
                <a:gd name="connsiteX155" fmla="*/ 631825 w 1570874"/>
                <a:gd name="connsiteY155" fmla="*/ 885032 h 1002507"/>
                <a:gd name="connsiteX156" fmla="*/ 619125 w 1570874"/>
                <a:gd name="connsiteY156" fmla="*/ 900907 h 1002507"/>
                <a:gd name="connsiteX157" fmla="*/ 615950 w 1570874"/>
                <a:gd name="connsiteY157" fmla="*/ 910432 h 1002507"/>
                <a:gd name="connsiteX158" fmla="*/ 606425 w 1570874"/>
                <a:gd name="connsiteY158" fmla="*/ 916782 h 1002507"/>
                <a:gd name="connsiteX159" fmla="*/ 596900 w 1570874"/>
                <a:gd name="connsiteY159" fmla="*/ 926307 h 1002507"/>
                <a:gd name="connsiteX160" fmla="*/ 587375 w 1570874"/>
                <a:gd name="connsiteY160" fmla="*/ 929482 h 1002507"/>
                <a:gd name="connsiteX161" fmla="*/ 568325 w 1570874"/>
                <a:gd name="connsiteY161" fmla="*/ 942182 h 1002507"/>
                <a:gd name="connsiteX162" fmla="*/ 549275 w 1570874"/>
                <a:gd name="connsiteY162" fmla="*/ 951707 h 1002507"/>
                <a:gd name="connsiteX163" fmla="*/ 542925 w 1570874"/>
                <a:gd name="connsiteY163" fmla="*/ 961232 h 1002507"/>
                <a:gd name="connsiteX164" fmla="*/ 514350 w 1570874"/>
                <a:gd name="connsiteY164" fmla="*/ 970757 h 1002507"/>
                <a:gd name="connsiteX165" fmla="*/ 495300 w 1570874"/>
                <a:gd name="connsiteY165" fmla="*/ 977107 h 1002507"/>
                <a:gd name="connsiteX166" fmla="*/ 476250 w 1570874"/>
                <a:gd name="connsiteY166" fmla="*/ 983457 h 1002507"/>
                <a:gd name="connsiteX167" fmla="*/ 392906 w 1570874"/>
                <a:gd name="connsiteY167" fmla="*/ 999332 h 1002507"/>
                <a:gd name="connsiteX168" fmla="*/ 332581 w 1570874"/>
                <a:gd name="connsiteY168" fmla="*/ 1002507 h 1002507"/>
                <a:gd name="connsiteX169" fmla="*/ 300831 w 1570874"/>
                <a:gd name="connsiteY169" fmla="*/ 997744 h 1002507"/>
                <a:gd name="connsiteX170" fmla="*/ 250825 w 1570874"/>
                <a:gd name="connsiteY170" fmla="*/ 989807 h 1002507"/>
                <a:gd name="connsiteX171" fmla="*/ 225425 w 1570874"/>
                <a:gd name="connsiteY171" fmla="*/ 983457 h 1002507"/>
                <a:gd name="connsiteX172" fmla="*/ 203200 w 1570874"/>
                <a:gd name="connsiteY172" fmla="*/ 977107 h 1002507"/>
                <a:gd name="connsiteX173" fmla="*/ 193675 w 1570874"/>
                <a:gd name="connsiteY173" fmla="*/ 967582 h 1002507"/>
                <a:gd name="connsiteX174" fmla="*/ 184150 w 1570874"/>
                <a:gd name="connsiteY174" fmla="*/ 961232 h 1002507"/>
                <a:gd name="connsiteX175" fmla="*/ 177800 w 1570874"/>
                <a:gd name="connsiteY175" fmla="*/ 951707 h 1002507"/>
                <a:gd name="connsiteX176" fmla="*/ 168275 w 1570874"/>
                <a:gd name="connsiteY176" fmla="*/ 948532 h 1002507"/>
                <a:gd name="connsiteX177" fmla="*/ 158750 w 1570874"/>
                <a:gd name="connsiteY177" fmla="*/ 942182 h 1002507"/>
                <a:gd name="connsiteX178" fmla="*/ 152400 w 1570874"/>
                <a:gd name="connsiteY178" fmla="*/ 932657 h 1002507"/>
                <a:gd name="connsiteX179" fmla="*/ 142875 w 1570874"/>
                <a:gd name="connsiteY179" fmla="*/ 929482 h 1002507"/>
                <a:gd name="connsiteX180" fmla="*/ 133350 w 1570874"/>
                <a:gd name="connsiteY180" fmla="*/ 923132 h 1002507"/>
                <a:gd name="connsiteX181" fmla="*/ 117475 w 1570874"/>
                <a:gd name="connsiteY181" fmla="*/ 904082 h 1002507"/>
                <a:gd name="connsiteX182" fmla="*/ 98425 w 1570874"/>
                <a:gd name="connsiteY182" fmla="*/ 888207 h 1002507"/>
                <a:gd name="connsiteX183" fmla="*/ 79375 w 1570874"/>
                <a:gd name="connsiteY183" fmla="*/ 872332 h 1002507"/>
                <a:gd name="connsiteX184" fmla="*/ 57150 w 1570874"/>
                <a:gd name="connsiteY184" fmla="*/ 850107 h 1002507"/>
                <a:gd name="connsiteX185" fmla="*/ 50800 w 1570874"/>
                <a:gd name="connsiteY185" fmla="*/ 837407 h 1002507"/>
                <a:gd name="connsiteX186" fmla="*/ 44450 w 1570874"/>
                <a:gd name="connsiteY186" fmla="*/ 827882 h 1002507"/>
                <a:gd name="connsiteX187" fmla="*/ 41275 w 1570874"/>
                <a:gd name="connsiteY187" fmla="*/ 815182 h 1002507"/>
                <a:gd name="connsiteX188" fmla="*/ 34925 w 1570874"/>
                <a:gd name="connsiteY188" fmla="*/ 796132 h 1002507"/>
                <a:gd name="connsiteX189" fmla="*/ 31750 w 1570874"/>
                <a:gd name="connsiteY189" fmla="*/ 783432 h 1002507"/>
                <a:gd name="connsiteX190" fmla="*/ 25400 w 1570874"/>
                <a:gd name="connsiteY190" fmla="*/ 761207 h 1002507"/>
                <a:gd name="connsiteX191" fmla="*/ 22225 w 1570874"/>
                <a:gd name="connsiteY191" fmla="*/ 738982 h 1002507"/>
                <a:gd name="connsiteX192" fmla="*/ 19050 w 1570874"/>
                <a:gd name="connsiteY192" fmla="*/ 729457 h 1002507"/>
                <a:gd name="connsiteX193" fmla="*/ 15875 w 1570874"/>
                <a:gd name="connsiteY193" fmla="*/ 713582 h 1002507"/>
                <a:gd name="connsiteX194" fmla="*/ 9525 w 1570874"/>
                <a:gd name="connsiteY194" fmla="*/ 694532 h 1002507"/>
                <a:gd name="connsiteX195" fmla="*/ 6350 w 1570874"/>
                <a:gd name="connsiteY195" fmla="*/ 685007 h 1002507"/>
                <a:gd name="connsiteX196" fmla="*/ 0 w 1570874"/>
                <a:gd name="connsiteY196" fmla="*/ 650082 h 1002507"/>
                <a:gd name="connsiteX197" fmla="*/ 6350 w 1570874"/>
                <a:gd name="connsiteY197" fmla="*/ 535782 h 1002507"/>
                <a:gd name="connsiteX198" fmla="*/ 9525 w 1570874"/>
                <a:gd name="connsiteY198" fmla="*/ 516732 h 1002507"/>
                <a:gd name="connsiteX199" fmla="*/ 12700 w 1570874"/>
                <a:gd name="connsiteY199" fmla="*/ 478632 h 1002507"/>
                <a:gd name="connsiteX200" fmla="*/ 25400 w 1570874"/>
                <a:gd name="connsiteY200" fmla="*/ 450057 h 1002507"/>
                <a:gd name="connsiteX201" fmla="*/ 31750 w 1570874"/>
                <a:gd name="connsiteY201" fmla="*/ 427832 h 1002507"/>
                <a:gd name="connsiteX202" fmla="*/ 38100 w 1570874"/>
                <a:gd name="connsiteY202" fmla="*/ 408782 h 1002507"/>
                <a:gd name="connsiteX203" fmla="*/ 41275 w 1570874"/>
                <a:gd name="connsiteY203" fmla="*/ 399257 h 1002507"/>
                <a:gd name="connsiteX204" fmla="*/ 47625 w 1570874"/>
                <a:gd name="connsiteY204" fmla="*/ 364332 h 1002507"/>
                <a:gd name="connsiteX205" fmla="*/ 53975 w 1570874"/>
                <a:gd name="connsiteY205" fmla="*/ 345282 h 1002507"/>
                <a:gd name="connsiteX206" fmla="*/ 63500 w 1570874"/>
                <a:gd name="connsiteY206" fmla="*/ 335757 h 1002507"/>
                <a:gd name="connsiteX207" fmla="*/ 66675 w 1570874"/>
                <a:gd name="connsiteY207" fmla="*/ 326232 h 1002507"/>
                <a:gd name="connsiteX208" fmla="*/ 76200 w 1570874"/>
                <a:gd name="connsiteY208" fmla="*/ 297657 h 1002507"/>
                <a:gd name="connsiteX209" fmla="*/ 85725 w 1570874"/>
                <a:gd name="connsiteY209" fmla="*/ 291307 h 1002507"/>
                <a:gd name="connsiteX210" fmla="*/ 101600 w 1570874"/>
                <a:gd name="connsiteY210" fmla="*/ 265907 h 1002507"/>
                <a:gd name="connsiteX211" fmla="*/ 111125 w 1570874"/>
                <a:gd name="connsiteY211" fmla="*/ 221457 h 1002507"/>
                <a:gd name="connsiteX212" fmla="*/ 117475 w 1570874"/>
                <a:gd name="connsiteY212" fmla="*/ 199232 h 1002507"/>
                <a:gd name="connsiteX213" fmla="*/ 127000 w 1570874"/>
                <a:gd name="connsiteY213" fmla="*/ 189707 h 1002507"/>
                <a:gd name="connsiteX214" fmla="*/ 130175 w 1570874"/>
                <a:gd name="connsiteY214" fmla="*/ 180182 h 1002507"/>
                <a:gd name="connsiteX215" fmla="*/ 123825 w 1570874"/>
                <a:gd name="connsiteY215" fmla="*/ 157957 h 1002507"/>
                <a:gd name="connsiteX216" fmla="*/ 127000 w 1570874"/>
                <a:gd name="connsiteY216" fmla="*/ 34132 h 1002507"/>
                <a:gd name="connsiteX217" fmla="*/ 165100 w 1570874"/>
                <a:gd name="connsiteY217" fmla="*/ 37307 h 1002507"/>
                <a:gd name="connsiteX218" fmla="*/ 276225 w 1570874"/>
                <a:gd name="connsiteY218" fmla="*/ 34132 h 1002507"/>
                <a:gd name="connsiteX219" fmla="*/ 285750 w 1570874"/>
                <a:gd name="connsiteY219" fmla="*/ 30957 h 1002507"/>
                <a:gd name="connsiteX220" fmla="*/ 307975 w 1570874"/>
                <a:gd name="connsiteY220" fmla="*/ 24607 h 1002507"/>
                <a:gd name="connsiteX221" fmla="*/ 317500 w 1570874"/>
                <a:gd name="connsiteY221" fmla="*/ 18257 h 1002507"/>
                <a:gd name="connsiteX222" fmla="*/ 336550 w 1570874"/>
                <a:gd name="connsiteY222" fmla="*/ 15082 h 1002507"/>
                <a:gd name="connsiteX223" fmla="*/ 346075 w 1570874"/>
                <a:gd name="connsiteY223" fmla="*/ 11907 h 1002507"/>
                <a:gd name="connsiteX224" fmla="*/ 345281 w 1570874"/>
                <a:gd name="connsiteY22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069975 w 1570874"/>
                <a:gd name="connsiteY130" fmla="*/ 913607 h 1002507"/>
                <a:gd name="connsiteX131" fmla="*/ 1066800 w 1570874"/>
                <a:gd name="connsiteY131" fmla="*/ 904082 h 1002507"/>
                <a:gd name="connsiteX132" fmla="*/ 1044575 w 1570874"/>
                <a:gd name="connsiteY132" fmla="*/ 878682 h 1002507"/>
                <a:gd name="connsiteX133" fmla="*/ 1038225 w 1570874"/>
                <a:gd name="connsiteY133" fmla="*/ 869157 h 1002507"/>
                <a:gd name="connsiteX134" fmla="*/ 1019175 w 1570874"/>
                <a:gd name="connsiteY134" fmla="*/ 856457 h 1002507"/>
                <a:gd name="connsiteX135" fmla="*/ 1009650 w 1570874"/>
                <a:gd name="connsiteY135" fmla="*/ 850107 h 1002507"/>
                <a:gd name="connsiteX136" fmla="*/ 1000125 w 1570874"/>
                <a:gd name="connsiteY136" fmla="*/ 843757 h 1002507"/>
                <a:gd name="connsiteX137" fmla="*/ 990600 w 1570874"/>
                <a:gd name="connsiteY137" fmla="*/ 834232 h 1002507"/>
                <a:gd name="connsiteX138" fmla="*/ 965200 w 1570874"/>
                <a:gd name="connsiteY138" fmla="*/ 812007 h 1002507"/>
                <a:gd name="connsiteX139" fmla="*/ 923925 w 1570874"/>
                <a:gd name="connsiteY139" fmla="*/ 802482 h 1002507"/>
                <a:gd name="connsiteX140" fmla="*/ 898525 w 1570874"/>
                <a:gd name="connsiteY140" fmla="*/ 796132 h 1002507"/>
                <a:gd name="connsiteX141" fmla="*/ 869950 w 1570874"/>
                <a:gd name="connsiteY141" fmla="*/ 783432 h 1002507"/>
                <a:gd name="connsiteX142" fmla="*/ 860425 w 1570874"/>
                <a:gd name="connsiteY142" fmla="*/ 780257 h 1002507"/>
                <a:gd name="connsiteX143" fmla="*/ 828675 w 1570874"/>
                <a:gd name="connsiteY143" fmla="*/ 789782 h 1002507"/>
                <a:gd name="connsiteX144" fmla="*/ 806450 w 1570874"/>
                <a:gd name="connsiteY144" fmla="*/ 796132 h 1002507"/>
                <a:gd name="connsiteX145" fmla="*/ 771525 w 1570874"/>
                <a:gd name="connsiteY145" fmla="*/ 802482 h 1002507"/>
                <a:gd name="connsiteX146" fmla="*/ 762000 w 1570874"/>
                <a:gd name="connsiteY146" fmla="*/ 805657 h 1002507"/>
                <a:gd name="connsiteX147" fmla="*/ 739775 w 1570874"/>
                <a:gd name="connsiteY147" fmla="*/ 812007 h 1002507"/>
                <a:gd name="connsiteX148" fmla="*/ 733425 w 1570874"/>
                <a:gd name="connsiteY148" fmla="*/ 824707 h 1002507"/>
                <a:gd name="connsiteX149" fmla="*/ 720725 w 1570874"/>
                <a:gd name="connsiteY149" fmla="*/ 827882 h 1002507"/>
                <a:gd name="connsiteX150" fmla="*/ 701675 w 1570874"/>
                <a:gd name="connsiteY150" fmla="*/ 837407 h 1002507"/>
                <a:gd name="connsiteX151" fmla="*/ 692150 w 1570874"/>
                <a:gd name="connsiteY151" fmla="*/ 840582 h 1002507"/>
                <a:gd name="connsiteX152" fmla="*/ 663575 w 1570874"/>
                <a:gd name="connsiteY152" fmla="*/ 859632 h 1002507"/>
                <a:gd name="connsiteX153" fmla="*/ 654050 w 1570874"/>
                <a:gd name="connsiteY153" fmla="*/ 865982 h 1002507"/>
                <a:gd name="connsiteX154" fmla="*/ 631825 w 1570874"/>
                <a:gd name="connsiteY154" fmla="*/ 885032 h 1002507"/>
                <a:gd name="connsiteX155" fmla="*/ 619125 w 1570874"/>
                <a:gd name="connsiteY155" fmla="*/ 900907 h 1002507"/>
                <a:gd name="connsiteX156" fmla="*/ 615950 w 1570874"/>
                <a:gd name="connsiteY156" fmla="*/ 910432 h 1002507"/>
                <a:gd name="connsiteX157" fmla="*/ 606425 w 1570874"/>
                <a:gd name="connsiteY157" fmla="*/ 916782 h 1002507"/>
                <a:gd name="connsiteX158" fmla="*/ 596900 w 1570874"/>
                <a:gd name="connsiteY158" fmla="*/ 926307 h 1002507"/>
                <a:gd name="connsiteX159" fmla="*/ 587375 w 1570874"/>
                <a:gd name="connsiteY159" fmla="*/ 929482 h 1002507"/>
                <a:gd name="connsiteX160" fmla="*/ 568325 w 1570874"/>
                <a:gd name="connsiteY160" fmla="*/ 942182 h 1002507"/>
                <a:gd name="connsiteX161" fmla="*/ 549275 w 1570874"/>
                <a:gd name="connsiteY161" fmla="*/ 951707 h 1002507"/>
                <a:gd name="connsiteX162" fmla="*/ 542925 w 1570874"/>
                <a:gd name="connsiteY162" fmla="*/ 961232 h 1002507"/>
                <a:gd name="connsiteX163" fmla="*/ 514350 w 1570874"/>
                <a:gd name="connsiteY163" fmla="*/ 970757 h 1002507"/>
                <a:gd name="connsiteX164" fmla="*/ 495300 w 1570874"/>
                <a:gd name="connsiteY164" fmla="*/ 977107 h 1002507"/>
                <a:gd name="connsiteX165" fmla="*/ 476250 w 1570874"/>
                <a:gd name="connsiteY165" fmla="*/ 983457 h 1002507"/>
                <a:gd name="connsiteX166" fmla="*/ 392906 w 1570874"/>
                <a:gd name="connsiteY166" fmla="*/ 999332 h 1002507"/>
                <a:gd name="connsiteX167" fmla="*/ 332581 w 1570874"/>
                <a:gd name="connsiteY167" fmla="*/ 1002507 h 1002507"/>
                <a:gd name="connsiteX168" fmla="*/ 300831 w 1570874"/>
                <a:gd name="connsiteY168" fmla="*/ 997744 h 1002507"/>
                <a:gd name="connsiteX169" fmla="*/ 250825 w 1570874"/>
                <a:gd name="connsiteY169" fmla="*/ 989807 h 1002507"/>
                <a:gd name="connsiteX170" fmla="*/ 225425 w 1570874"/>
                <a:gd name="connsiteY170" fmla="*/ 983457 h 1002507"/>
                <a:gd name="connsiteX171" fmla="*/ 203200 w 1570874"/>
                <a:gd name="connsiteY171" fmla="*/ 977107 h 1002507"/>
                <a:gd name="connsiteX172" fmla="*/ 193675 w 1570874"/>
                <a:gd name="connsiteY172" fmla="*/ 967582 h 1002507"/>
                <a:gd name="connsiteX173" fmla="*/ 184150 w 1570874"/>
                <a:gd name="connsiteY173" fmla="*/ 961232 h 1002507"/>
                <a:gd name="connsiteX174" fmla="*/ 177800 w 1570874"/>
                <a:gd name="connsiteY174" fmla="*/ 951707 h 1002507"/>
                <a:gd name="connsiteX175" fmla="*/ 168275 w 1570874"/>
                <a:gd name="connsiteY175" fmla="*/ 948532 h 1002507"/>
                <a:gd name="connsiteX176" fmla="*/ 158750 w 1570874"/>
                <a:gd name="connsiteY176" fmla="*/ 942182 h 1002507"/>
                <a:gd name="connsiteX177" fmla="*/ 152400 w 1570874"/>
                <a:gd name="connsiteY177" fmla="*/ 932657 h 1002507"/>
                <a:gd name="connsiteX178" fmla="*/ 142875 w 1570874"/>
                <a:gd name="connsiteY178" fmla="*/ 929482 h 1002507"/>
                <a:gd name="connsiteX179" fmla="*/ 133350 w 1570874"/>
                <a:gd name="connsiteY179" fmla="*/ 923132 h 1002507"/>
                <a:gd name="connsiteX180" fmla="*/ 117475 w 1570874"/>
                <a:gd name="connsiteY180" fmla="*/ 904082 h 1002507"/>
                <a:gd name="connsiteX181" fmla="*/ 98425 w 1570874"/>
                <a:gd name="connsiteY181" fmla="*/ 888207 h 1002507"/>
                <a:gd name="connsiteX182" fmla="*/ 79375 w 1570874"/>
                <a:gd name="connsiteY182" fmla="*/ 872332 h 1002507"/>
                <a:gd name="connsiteX183" fmla="*/ 57150 w 1570874"/>
                <a:gd name="connsiteY183" fmla="*/ 850107 h 1002507"/>
                <a:gd name="connsiteX184" fmla="*/ 50800 w 1570874"/>
                <a:gd name="connsiteY184" fmla="*/ 837407 h 1002507"/>
                <a:gd name="connsiteX185" fmla="*/ 44450 w 1570874"/>
                <a:gd name="connsiteY185" fmla="*/ 827882 h 1002507"/>
                <a:gd name="connsiteX186" fmla="*/ 41275 w 1570874"/>
                <a:gd name="connsiteY186" fmla="*/ 815182 h 1002507"/>
                <a:gd name="connsiteX187" fmla="*/ 34925 w 1570874"/>
                <a:gd name="connsiteY187" fmla="*/ 796132 h 1002507"/>
                <a:gd name="connsiteX188" fmla="*/ 31750 w 1570874"/>
                <a:gd name="connsiteY188" fmla="*/ 783432 h 1002507"/>
                <a:gd name="connsiteX189" fmla="*/ 25400 w 1570874"/>
                <a:gd name="connsiteY189" fmla="*/ 761207 h 1002507"/>
                <a:gd name="connsiteX190" fmla="*/ 22225 w 1570874"/>
                <a:gd name="connsiteY190" fmla="*/ 738982 h 1002507"/>
                <a:gd name="connsiteX191" fmla="*/ 19050 w 1570874"/>
                <a:gd name="connsiteY191" fmla="*/ 729457 h 1002507"/>
                <a:gd name="connsiteX192" fmla="*/ 15875 w 1570874"/>
                <a:gd name="connsiteY192" fmla="*/ 713582 h 1002507"/>
                <a:gd name="connsiteX193" fmla="*/ 9525 w 1570874"/>
                <a:gd name="connsiteY193" fmla="*/ 694532 h 1002507"/>
                <a:gd name="connsiteX194" fmla="*/ 6350 w 1570874"/>
                <a:gd name="connsiteY194" fmla="*/ 685007 h 1002507"/>
                <a:gd name="connsiteX195" fmla="*/ 0 w 1570874"/>
                <a:gd name="connsiteY195" fmla="*/ 650082 h 1002507"/>
                <a:gd name="connsiteX196" fmla="*/ 6350 w 1570874"/>
                <a:gd name="connsiteY196" fmla="*/ 535782 h 1002507"/>
                <a:gd name="connsiteX197" fmla="*/ 9525 w 1570874"/>
                <a:gd name="connsiteY197" fmla="*/ 516732 h 1002507"/>
                <a:gd name="connsiteX198" fmla="*/ 12700 w 1570874"/>
                <a:gd name="connsiteY198" fmla="*/ 478632 h 1002507"/>
                <a:gd name="connsiteX199" fmla="*/ 25400 w 1570874"/>
                <a:gd name="connsiteY199" fmla="*/ 450057 h 1002507"/>
                <a:gd name="connsiteX200" fmla="*/ 31750 w 1570874"/>
                <a:gd name="connsiteY200" fmla="*/ 427832 h 1002507"/>
                <a:gd name="connsiteX201" fmla="*/ 38100 w 1570874"/>
                <a:gd name="connsiteY201" fmla="*/ 408782 h 1002507"/>
                <a:gd name="connsiteX202" fmla="*/ 41275 w 1570874"/>
                <a:gd name="connsiteY202" fmla="*/ 399257 h 1002507"/>
                <a:gd name="connsiteX203" fmla="*/ 47625 w 1570874"/>
                <a:gd name="connsiteY203" fmla="*/ 364332 h 1002507"/>
                <a:gd name="connsiteX204" fmla="*/ 53975 w 1570874"/>
                <a:gd name="connsiteY204" fmla="*/ 345282 h 1002507"/>
                <a:gd name="connsiteX205" fmla="*/ 63500 w 1570874"/>
                <a:gd name="connsiteY205" fmla="*/ 335757 h 1002507"/>
                <a:gd name="connsiteX206" fmla="*/ 66675 w 1570874"/>
                <a:gd name="connsiteY206" fmla="*/ 326232 h 1002507"/>
                <a:gd name="connsiteX207" fmla="*/ 76200 w 1570874"/>
                <a:gd name="connsiteY207" fmla="*/ 297657 h 1002507"/>
                <a:gd name="connsiteX208" fmla="*/ 85725 w 1570874"/>
                <a:gd name="connsiteY208" fmla="*/ 291307 h 1002507"/>
                <a:gd name="connsiteX209" fmla="*/ 101600 w 1570874"/>
                <a:gd name="connsiteY209" fmla="*/ 265907 h 1002507"/>
                <a:gd name="connsiteX210" fmla="*/ 111125 w 1570874"/>
                <a:gd name="connsiteY210" fmla="*/ 221457 h 1002507"/>
                <a:gd name="connsiteX211" fmla="*/ 117475 w 1570874"/>
                <a:gd name="connsiteY211" fmla="*/ 199232 h 1002507"/>
                <a:gd name="connsiteX212" fmla="*/ 127000 w 1570874"/>
                <a:gd name="connsiteY212" fmla="*/ 189707 h 1002507"/>
                <a:gd name="connsiteX213" fmla="*/ 130175 w 1570874"/>
                <a:gd name="connsiteY213" fmla="*/ 180182 h 1002507"/>
                <a:gd name="connsiteX214" fmla="*/ 123825 w 1570874"/>
                <a:gd name="connsiteY214" fmla="*/ 157957 h 1002507"/>
                <a:gd name="connsiteX215" fmla="*/ 127000 w 1570874"/>
                <a:gd name="connsiteY215" fmla="*/ 34132 h 1002507"/>
                <a:gd name="connsiteX216" fmla="*/ 165100 w 1570874"/>
                <a:gd name="connsiteY216" fmla="*/ 37307 h 1002507"/>
                <a:gd name="connsiteX217" fmla="*/ 276225 w 1570874"/>
                <a:gd name="connsiteY217" fmla="*/ 34132 h 1002507"/>
                <a:gd name="connsiteX218" fmla="*/ 285750 w 1570874"/>
                <a:gd name="connsiteY218" fmla="*/ 30957 h 1002507"/>
                <a:gd name="connsiteX219" fmla="*/ 307975 w 1570874"/>
                <a:gd name="connsiteY219" fmla="*/ 24607 h 1002507"/>
                <a:gd name="connsiteX220" fmla="*/ 317500 w 1570874"/>
                <a:gd name="connsiteY220" fmla="*/ 18257 h 1002507"/>
                <a:gd name="connsiteX221" fmla="*/ 336550 w 1570874"/>
                <a:gd name="connsiteY221" fmla="*/ 15082 h 1002507"/>
                <a:gd name="connsiteX222" fmla="*/ 346075 w 1570874"/>
                <a:gd name="connsiteY222" fmla="*/ 11907 h 1002507"/>
                <a:gd name="connsiteX223" fmla="*/ 345281 w 1570874"/>
                <a:gd name="connsiteY22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069975 w 1570874"/>
                <a:gd name="connsiteY129" fmla="*/ 913607 h 1002507"/>
                <a:gd name="connsiteX130" fmla="*/ 1066800 w 1570874"/>
                <a:gd name="connsiteY130" fmla="*/ 904082 h 1002507"/>
                <a:gd name="connsiteX131" fmla="*/ 1044575 w 1570874"/>
                <a:gd name="connsiteY131" fmla="*/ 878682 h 1002507"/>
                <a:gd name="connsiteX132" fmla="*/ 1038225 w 1570874"/>
                <a:gd name="connsiteY132" fmla="*/ 869157 h 1002507"/>
                <a:gd name="connsiteX133" fmla="*/ 1019175 w 1570874"/>
                <a:gd name="connsiteY133" fmla="*/ 856457 h 1002507"/>
                <a:gd name="connsiteX134" fmla="*/ 1009650 w 1570874"/>
                <a:gd name="connsiteY134" fmla="*/ 850107 h 1002507"/>
                <a:gd name="connsiteX135" fmla="*/ 1000125 w 1570874"/>
                <a:gd name="connsiteY135" fmla="*/ 843757 h 1002507"/>
                <a:gd name="connsiteX136" fmla="*/ 990600 w 1570874"/>
                <a:gd name="connsiteY136" fmla="*/ 834232 h 1002507"/>
                <a:gd name="connsiteX137" fmla="*/ 965200 w 1570874"/>
                <a:gd name="connsiteY137" fmla="*/ 812007 h 1002507"/>
                <a:gd name="connsiteX138" fmla="*/ 923925 w 1570874"/>
                <a:gd name="connsiteY138" fmla="*/ 802482 h 1002507"/>
                <a:gd name="connsiteX139" fmla="*/ 898525 w 1570874"/>
                <a:gd name="connsiteY139" fmla="*/ 796132 h 1002507"/>
                <a:gd name="connsiteX140" fmla="*/ 869950 w 1570874"/>
                <a:gd name="connsiteY140" fmla="*/ 783432 h 1002507"/>
                <a:gd name="connsiteX141" fmla="*/ 860425 w 1570874"/>
                <a:gd name="connsiteY141" fmla="*/ 780257 h 1002507"/>
                <a:gd name="connsiteX142" fmla="*/ 828675 w 1570874"/>
                <a:gd name="connsiteY142" fmla="*/ 789782 h 1002507"/>
                <a:gd name="connsiteX143" fmla="*/ 806450 w 1570874"/>
                <a:gd name="connsiteY143" fmla="*/ 796132 h 1002507"/>
                <a:gd name="connsiteX144" fmla="*/ 771525 w 1570874"/>
                <a:gd name="connsiteY144" fmla="*/ 802482 h 1002507"/>
                <a:gd name="connsiteX145" fmla="*/ 762000 w 1570874"/>
                <a:gd name="connsiteY145" fmla="*/ 805657 h 1002507"/>
                <a:gd name="connsiteX146" fmla="*/ 739775 w 1570874"/>
                <a:gd name="connsiteY146" fmla="*/ 812007 h 1002507"/>
                <a:gd name="connsiteX147" fmla="*/ 733425 w 1570874"/>
                <a:gd name="connsiteY147" fmla="*/ 824707 h 1002507"/>
                <a:gd name="connsiteX148" fmla="*/ 720725 w 1570874"/>
                <a:gd name="connsiteY148" fmla="*/ 827882 h 1002507"/>
                <a:gd name="connsiteX149" fmla="*/ 701675 w 1570874"/>
                <a:gd name="connsiteY149" fmla="*/ 837407 h 1002507"/>
                <a:gd name="connsiteX150" fmla="*/ 692150 w 1570874"/>
                <a:gd name="connsiteY150" fmla="*/ 840582 h 1002507"/>
                <a:gd name="connsiteX151" fmla="*/ 663575 w 1570874"/>
                <a:gd name="connsiteY151" fmla="*/ 859632 h 1002507"/>
                <a:gd name="connsiteX152" fmla="*/ 654050 w 1570874"/>
                <a:gd name="connsiteY152" fmla="*/ 865982 h 1002507"/>
                <a:gd name="connsiteX153" fmla="*/ 631825 w 1570874"/>
                <a:gd name="connsiteY153" fmla="*/ 885032 h 1002507"/>
                <a:gd name="connsiteX154" fmla="*/ 619125 w 1570874"/>
                <a:gd name="connsiteY154" fmla="*/ 900907 h 1002507"/>
                <a:gd name="connsiteX155" fmla="*/ 615950 w 1570874"/>
                <a:gd name="connsiteY155" fmla="*/ 910432 h 1002507"/>
                <a:gd name="connsiteX156" fmla="*/ 606425 w 1570874"/>
                <a:gd name="connsiteY156" fmla="*/ 916782 h 1002507"/>
                <a:gd name="connsiteX157" fmla="*/ 596900 w 1570874"/>
                <a:gd name="connsiteY157" fmla="*/ 926307 h 1002507"/>
                <a:gd name="connsiteX158" fmla="*/ 587375 w 1570874"/>
                <a:gd name="connsiteY158" fmla="*/ 929482 h 1002507"/>
                <a:gd name="connsiteX159" fmla="*/ 568325 w 1570874"/>
                <a:gd name="connsiteY159" fmla="*/ 942182 h 1002507"/>
                <a:gd name="connsiteX160" fmla="*/ 549275 w 1570874"/>
                <a:gd name="connsiteY160" fmla="*/ 951707 h 1002507"/>
                <a:gd name="connsiteX161" fmla="*/ 542925 w 1570874"/>
                <a:gd name="connsiteY161" fmla="*/ 961232 h 1002507"/>
                <a:gd name="connsiteX162" fmla="*/ 514350 w 1570874"/>
                <a:gd name="connsiteY162" fmla="*/ 970757 h 1002507"/>
                <a:gd name="connsiteX163" fmla="*/ 495300 w 1570874"/>
                <a:gd name="connsiteY163" fmla="*/ 977107 h 1002507"/>
                <a:gd name="connsiteX164" fmla="*/ 476250 w 1570874"/>
                <a:gd name="connsiteY164" fmla="*/ 983457 h 1002507"/>
                <a:gd name="connsiteX165" fmla="*/ 392906 w 1570874"/>
                <a:gd name="connsiteY165" fmla="*/ 999332 h 1002507"/>
                <a:gd name="connsiteX166" fmla="*/ 332581 w 1570874"/>
                <a:gd name="connsiteY166" fmla="*/ 1002507 h 1002507"/>
                <a:gd name="connsiteX167" fmla="*/ 300831 w 1570874"/>
                <a:gd name="connsiteY167" fmla="*/ 997744 h 1002507"/>
                <a:gd name="connsiteX168" fmla="*/ 250825 w 1570874"/>
                <a:gd name="connsiteY168" fmla="*/ 989807 h 1002507"/>
                <a:gd name="connsiteX169" fmla="*/ 225425 w 1570874"/>
                <a:gd name="connsiteY169" fmla="*/ 983457 h 1002507"/>
                <a:gd name="connsiteX170" fmla="*/ 203200 w 1570874"/>
                <a:gd name="connsiteY170" fmla="*/ 977107 h 1002507"/>
                <a:gd name="connsiteX171" fmla="*/ 193675 w 1570874"/>
                <a:gd name="connsiteY171" fmla="*/ 967582 h 1002507"/>
                <a:gd name="connsiteX172" fmla="*/ 184150 w 1570874"/>
                <a:gd name="connsiteY172" fmla="*/ 961232 h 1002507"/>
                <a:gd name="connsiteX173" fmla="*/ 177800 w 1570874"/>
                <a:gd name="connsiteY173" fmla="*/ 951707 h 1002507"/>
                <a:gd name="connsiteX174" fmla="*/ 168275 w 1570874"/>
                <a:gd name="connsiteY174" fmla="*/ 948532 h 1002507"/>
                <a:gd name="connsiteX175" fmla="*/ 158750 w 1570874"/>
                <a:gd name="connsiteY175" fmla="*/ 942182 h 1002507"/>
                <a:gd name="connsiteX176" fmla="*/ 152400 w 1570874"/>
                <a:gd name="connsiteY176" fmla="*/ 932657 h 1002507"/>
                <a:gd name="connsiteX177" fmla="*/ 142875 w 1570874"/>
                <a:gd name="connsiteY177" fmla="*/ 929482 h 1002507"/>
                <a:gd name="connsiteX178" fmla="*/ 133350 w 1570874"/>
                <a:gd name="connsiteY178" fmla="*/ 923132 h 1002507"/>
                <a:gd name="connsiteX179" fmla="*/ 117475 w 1570874"/>
                <a:gd name="connsiteY179" fmla="*/ 904082 h 1002507"/>
                <a:gd name="connsiteX180" fmla="*/ 98425 w 1570874"/>
                <a:gd name="connsiteY180" fmla="*/ 888207 h 1002507"/>
                <a:gd name="connsiteX181" fmla="*/ 79375 w 1570874"/>
                <a:gd name="connsiteY181" fmla="*/ 872332 h 1002507"/>
                <a:gd name="connsiteX182" fmla="*/ 57150 w 1570874"/>
                <a:gd name="connsiteY182" fmla="*/ 850107 h 1002507"/>
                <a:gd name="connsiteX183" fmla="*/ 50800 w 1570874"/>
                <a:gd name="connsiteY183" fmla="*/ 837407 h 1002507"/>
                <a:gd name="connsiteX184" fmla="*/ 44450 w 1570874"/>
                <a:gd name="connsiteY184" fmla="*/ 827882 h 1002507"/>
                <a:gd name="connsiteX185" fmla="*/ 41275 w 1570874"/>
                <a:gd name="connsiteY185" fmla="*/ 815182 h 1002507"/>
                <a:gd name="connsiteX186" fmla="*/ 34925 w 1570874"/>
                <a:gd name="connsiteY186" fmla="*/ 796132 h 1002507"/>
                <a:gd name="connsiteX187" fmla="*/ 31750 w 1570874"/>
                <a:gd name="connsiteY187" fmla="*/ 783432 h 1002507"/>
                <a:gd name="connsiteX188" fmla="*/ 25400 w 1570874"/>
                <a:gd name="connsiteY188" fmla="*/ 761207 h 1002507"/>
                <a:gd name="connsiteX189" fmla="*/ 22225 w 1570874"/>
                <a:gd name="connsiteY189" fmla="*/ 738982 h 1002507"/>
                <a:gd name="connsiteX190" fmla="*/ 19050 w 1570874"/>
                <a:gd name="connsiteY190" fmla="*/ 729457 h 1002507"/>
                <a:gd name="connsiteX191" fmla="*/ 15875 w 1570874"/>
                <a:gd name="connsiteY191" fmla="*/ 713582 h 1002507"/>
                <a:gd name="connsiteX192" fmla="*/ 9525 w 1570874"/>
                <a:gd name="connsiteY192" fmla="*/ 694532 h 1002507"/>
                <a:gd name="connsiteX193" fmla="*/ 6350 w 1570874"/>
                <a:gd name="connsiteY193" fmla="*/ 685007 h 1002507"/>
                <a:gd name="connsiteX194" fmla="*/ 0 w 1570874"/>
                <a:gd name="connsiteY194" fmla="*/ 650082 h 1002507"/>
                <a:gd name="connsiteX195" fmla="*/ 6350 w 1570874"/>
                <a:gd name="connsiteY195" fmla="*/ 535782 h 1002507"/>
                <a:gd name="connsiteX196" fmla="*/ 9525 w 1570874"/>
                <a:gd name="connsiteY196" fmla="*/ 516732 h 1002507"/>
                <a:gd name="connsiteX197" fmla="*/ 12700 w 1570874"/>
                <a:gd name="connsiteY197" fmla="*/ 478632 h 1002507"/>
                <a:gd name="connsiteX198" fmla="*/ 25400 w 1570874"/>
                <a:gd name="connsiteY198" fmla="*/ 450057 h 1002507"/>
                <a:gd name="connsiteX199" fmla="*/ 31750 w 1570874"/>
                <a:gd name="connsiteY199" fmla="*/ 427832 h 1002507"/>
                <a:gd name="connsiteX200" fmla="*/ 38100 w 1570874"/>
                <a:gd name="connsiteY200" fmla="*/ 408782 h 1002507"/>
                <a:gd name="connsiteX201" fmla="*/ 41275 w 1570874"/>
                <a:gd name="connsiteY201" fmla="*/ 399257 h 1002507"/>
                <a:gd name="connsiteX202" fmla="*/ 47625 w 1570874"/>
                <a:gd name="connsiteY202" fmla="*/ 364332 h 1002507"/>
                <a:gd name="connsiteX203" fmla="*/ 53975 w 1570874"/>
                <a:gd name="connsiteY203" fmla="*/ 345282 h 1002507"/>
                <a:gd name="connsiteX204" fmla="*/ 63500 w 1570874"/>
                <a:gd name="connsiteY204" fmla="*/ 335757 h 1002507"/>
                <a:gd name="connsiteX205" fmla="*/ 66675 w 1570874"/>
                <a:gd name="connsiteY205" fmla="*/ 326232 h 1002507"/>
                <a:gd name="connsiteX206" fmla="*/ 76200 w 1570874"/>
                <a:gd name="connsiteY206" fmla="*/ 297657 h 1002507"/>
                <a:gd name="connsiteX207" fmla="*/ 85725 w 1570874"/>
                <a:gd name="connsiteY207" fmla="*/ 291307 h 1002507"/>
                <a:gd name="connsiteX208" fmla="*/ 101600 w 1570874"/>
                <a:gd name="connsiteY208" fmla="*/ 265907 h 1002507"/>
                <a:gd name="connsiteX209" fmla="*/ 111125 w 1570874"/>
                <a:gd name="connsiteY209" fmla="*/ 221457 h 1002507"/>
                <a:gd name="connsiteX210" fmla="*/ 117475 w 1570874"/>
                <a:gd name="connsiteY210" fmla="*/ 199232 h 1002507"/>
                <a:gd name="connsiteX211" fmla="*/ 127000 w 1570874"/>
                <a:gd name="connsiteY211" fmla="*/ 189707 h 1002507"/>
                <a:gd name="connsiteX212" fmla="*/ 130175 w 1570874"/>
                <a:gd name="connsiteY212" fmla="*/ 180182 h 1002507"/>
                <a:gd name="connsiteX213" fmla="*/ 123825 w 1570874"/>
                <a:gd name="connsiteY213" fmla="*/ 157957 h 1002507"/>
                <a:gd name="connsiteX214" fmla="*/ 127000 w 1570874"/>
                <a:gd name="connsiteY214" fmla="*/ 34132 h 1002507"/>
                <a:gd name="connsiteX215" fmla="*/ 165100 w 1570874"/>
                <a:gd name="connsiteY215" fmla="*/ 37307 h 1002507"/>
                <a:gd name="connsiteX216" fmla="*/ 276225 w 1570874"/>
                <a:gd name="connsiteY216" fmla="*/ 34132 h 1002507"/>
                <a:gd name="connsiteX217" fmla="*/ 285750 w 1570874"/>
                <a:gd name="connsiteY217" fmla="*/ 30957 h 1002507"/>
                <a:gd name="connsiteX218" fmla="*/ 307975 w 1570874"/>
                <a:gd name="connsiteY218" fmla="*/ 24607 h 1002507"/>
                <a:gd name="connsiteX219" fmla="*/ 317500 w 1570874"/>
                <a:gd name="connsiteY219" fmla="*/ 18257 h 1002507"/>
                <a:gd name="connsiteX220" fmla="*/ 336550 w 1570874"/>
                <a:gd name="connsiteY220" fmla="*/ 15082 h 1002507"/>
                <a:gd name="connsiteX221" fmla="*/ 346075 w 1570874"/>
                <a:gd name="connsiteY221" fmla="*/ 11907 h 1002507"/>
                <a:gd name="connsiteX222" fmla="*/ 345281 w 1570874"/>
                <a:gd name="connsiteY22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069975 w 1570874"/>
                <a:gd name="connsiteY128" fmla="*/ 913607 h 1002507"/>
                <a:gd name="connsiteX129" fmla="*/ 1066800 w 1570874"/>
                <a:gd name="connsiteY129" fmla="*/ 904082 h 1002507"/>
                <a:gd name="connsiteX130" fmla="*/ 1044575 w 1570874"/>
                <a:gd name="connsiteY130" fmla="*/ 878682 h 1002507"/>
                <a:gd name="connsiteX131" fmla="*/ 1038225 w 1570874"/>
                <a:gd name="connsiteY131" fmla="*/ 869157 h 1002507"/>
                <a:gd name="connsiteX132" fmla="*/ 1019175 w 1570874"/>
                <a:gd name="connsiteY132" fmla="*/ 856457 h 1002507"/>
                <a:gd name="connsiteX133" fmla="*/ 1009650 w 1570874"/>
                <a:gd name="connsiteY133" fmla="*/ 850107 h 1002507"/>
                <a:gd name="connsiteX134" fmla="*/ 1000125 w 1570874"/>
                <a:gd name="connsiteY134" fmla="*/ 843757 h 1002507"/>
                <a:gd name="connsiteX135" fmla="*/ 990600 w 1570874"/>
                <a:gd name="connsiteY135" fmla="*/ 834232 h 1002507"/>
                <a:gd name="connsiteX136" fmla="*/ 965200 w 1570874"/>
                <a:gd name="connsiteY136" fmla="*/ 812007 h 1002507"/>
                <a:gd name="connsiteX137" fmla="*/ 923925 w 1570874"/>
                <a:gd name="connsiteY137" fmla="*/ 802482 h 1002507"/>
                <a:gd name="connsiteX138" fmla="*/ 898525 w 1570874"/>
                <a:gd name="connsiteY138" fmla="*/ 796132 h 1002507"/>
                <a:gd name="connsiteX139" fmla="*/ 869950 w 1570874"/>
                <a:gd name="connsiteY139" fmla="*/ 783432 h 1002507"/>
                <a:gd name="connsiteX140" fmla="*/ 860425 w 1570874"/>
                <a:gd name="connsiteY140" fmla="*/ 780257 h 1002507"/>
                <a:gd name="connsiteX141" fmla="*/ 828675 w 1570874"/>
                <a:gd name="connsiteY141" fmla="*/ 789782 h 1002507"/>
                <a:gd name="connsiteX142" fmla="*/ 806450 w 1570874"/>
                <a:gd name="connsiteY142" fmla="*/ 796132 h 1002507"/>
                <a:gd name="connsiteX143" fmla="*/ 771525 w 1570874"/>
                <a:gd name="connsiteY143" fmla="*/ 802482 h 1002507"/>
                <a:gd name="connsiteX144" fmla="*/ 762000 w 1570874"/>
                <a:gd name="connsiteY144" fmla="*/ 805657 h 1002507"/>
                <a:gd name="connsiteX145" fmla="*/ 739775 w 1570874"/>
                <a:gd name="connsiteY145" fmla="*/ 812007 h 1002507"/>
                <a:gd name="connsiteX146" fmla="*/ 733425 w 1570874"/>
                <a:gd name="connsiteY146" fmla="*/ 824707 h 1002507"/>
                <a:gd name="connsiteX147" fmla="*/ 720725 w 1570874"/>
                <a:gd name="connsiteY147" fmla="*/ 827882 h 1002507"/>
                <a:gd name="connsiteX148" fmla="*/ 701675 w 1570874"/>
                <a:gd name="connsiteY148" fmla="*/ 837407 h 1002507"/>
                <a:gd name="connsiteX149" fmla="*/ 692150 w 1570874"/>
                <a:gd name="connsiteY149" fmla="*/ 840582 h 1002507"/>
                <a:gd name="connsiteX150" fmla="*/ 663575 w 1570874"/>
                <a:gd name="connsiteY150" fmla="*/ 859632 h 1002507"/>
                <a:gd name="connsiteX151" fmla="*/ 654050 w 1570874"/>
                <a:gd name="connsiteY151" fmla="*/ 865982 h 1002507"/>
                <a:gd name="connsiteX152" fmla="*/ 631825 w 1570874"/>
                <a:gd name="connsiteY152" fmla="*/ 885032 h 1002507"/>
                <a:gd name="connsiteX153" fmla="*/ 619125 w 1570874"/>
                <a:gd name="connsiteY153" fmla="*/ 900907 h 1002507"/>
                <a:gd name="connsiteX154" fmla="*/ 615950 w 1570874"/>
                <a:gd name="connsiteY154" fmla="*/ 910432 h 1002507"/>
                <a:gd name="connsiteX155" fmla="*/ 606425 w 1570874"/>
                <a:gd name="connsiteY155" fmla="*/ 916782 h 1002507"/>
                <a:gd name="connsiteX156" fmla="*/ 596900 w 1570874"/>
                <a:gd name="connsiteY156" fmla="*/ 926307 h 1002507"/>
                <a:gd name="connsiteX157" fmla="*/ 587375 w 1570874"/>
                <a:gd name="connsiteY157" fmla="*/ 929482 h 1002507"/>
                <a:gd name="connsiteX158" fmla="*/ 568325 w 1570874"/>
                <a:gd name="connsiteY158" fmla="*/ 942182 h 1002507"/>
                <a:gd name="connsiteX159" fmla="*/ 549275 w 1570874"/>
                <a:gd name="connsiteY159" fmla="*/ 951707 h 1002507"/>
                <a:gd name="connsiteX160" fmla="*/ 542925 w 1570874"/>
                <a:gd name="connsiteY160" fmla="*/ 961232 h 1002507"/>
                <a:gd name="connsiteX161" fmla="*/ 514350 w 1570874"/>
                <a:gd name="connsiteY161" fmla="*/ 970757 h 1002507"/>
                <a:gd name="connsiteX162" fmla="*/ 495300 w 1570874"/>
                <a:gd name="connsiteY162" fmla="*/ 977107 h 1002507"/>
                <a:gd name="connsiteX163" fmla="*/ 476250 w 1570874"/>
                <a:gd name="connsiteY163" fmla="*/ 983457 h 1002507"/>
                <a:gd name="connsiteX164" fmla="*/ 392906 w 1570874"/>
                <a:gd name="connsiteY164" fmla="*/ 999332 h 1002507"/>
                <a:gd name="connsiteX165" fmla="*/ 332581 w 1570874"/>
                <a:gd name="connsiteY165" fmla="*/ 1002507 h 1002507"/>
                <a:gd name="connsiteX166" fmla="*/ 300831 w 1570874"/>
                <a:gd name="connsiteY166" fmla="*/ 997744 h 1002507"/>
                <a:gd name="connsiteX167" fmla="*/ 250825 w 1570874"/>
                <a:gd name="connsiteY167" fmla="*/ 989807 h 1002507"/>
                <a:gd name="connsiteX168" fmla="*/ 225425 w 1570874"/>
                <a:gd name="connsiteY168" fmla="*/ 983457 h 1002507"/>
                <a:gd name="connsiteX169" fmla="*/ 203200 w 1570874"/>
                <a:gd name="connsiteY169" fmla="*/ 977107 h 1002507"/>
                <a:gd name="connsiteX170" fmla="*/ 193675 w 1570874"/>
                <a:gd name="connsiteY170" fmla="*/ 967582 h 1002507"/>
                <a:gd name="connsiteX171" fmla="*/ 184150 w 1570874"/>
                <a:gd name="connsiteY171" fmla="*/ 961232 h 1002507"/>
                <a:gd name="connsiteX172" fmla="*/ 177800 w 1570874"/>
                <a:gd name="connsiteY172" fmla="*/ 951707 h 1002507"/>
                <a:gd name="connsiteX173" fmla="*/ 168275 w 1570874"/>
                <a:gd name="connsiteY173" fmla="*/ 948532 h 1002507"/>
                <a:gd name="connsiteX174" fmla="*/ 158750 w 1570874"/>
                <a:gd name="connsiteY174" fmla="*/ 942182 h 1002507"/>
                <a:gd name="connsiteX175" fmla="*/ 152400 w 1570874"/>
                <a:gd name="connsiteY175" fmla="*/ 932657 h 1002507"/>
                <a:gd name="connsiteX176" fmla="*/ 142875 w 1570874"/>
                <a:gd name="connsiteY176" fmla="*/ 929482 h 1002507"/>
                <a:gd name="connsiteX177" fmla="*/ 133350 w 1570874"/>
                <a:gd name="connsiteY177" fmla="*/ 923132 h 1002507"/>
                <a:gd name="connsiteX178" fmla="*/ 117475 w 1570874"/>
                <a:gd name="connsiteY178" fmla="*/ 904082 h 1002507"/>
                <a:gd name="connsiteX179" fmla="*/ 98425 w 1570874"/>
                <a:gd name="connsiteY179" fmla="*/ 888207 h 1002507"/>
                <a:gd name="connsiteX180" fmla="*/ 79375 w 1570874"/>
                <a:gd name="connsiteY180" fmla="*/ 872332 h 1002507"/>
                <a:gd name="connsiteX181" fmla="*/ 57150 w 1570874"/>
                <a:gd name="connsiteY181" fmla="*/ 850107 h 1002507"/>
                <a:gd name="connsiteX182" fmla="*/ 50800 w 1570874"/>
                <a:gd name="connsiteY182" fmla="*/ 837407 h 1002507"/>
                <a:gd name="connsiteX183" fmla="*/ 44450 w 1570874"/>
                <a:gd name="connsiteY183" fmla="*/ 827882 h 1002507"/>
                <a:gd name="connsiteX184" fmla="*/ 41275 w 1570874"/>
                <a:gd name="connsiteY184" fmla="*/ 815182 h 1002507"/>
                <a:gd name="connsiteX185" fmla="*/ 34925 w 1570874"/>
                <a:gd name="connsiteY185" fmla="*/ 796132 h 1002507"/>
                <a:gd name="connsiteX186" fmla="*/ 31750 w 1570874"/>
                <a:gd name="connsiteY186" fmla="*/ 783432 h 1002507"/>
                <a:gd name="connsiteX187" fmla="*/ 25400 w 1570874"/>
                <a:gd name="connsiteY187" fmla="*/ 761207 h 1002507"/>
                <a:gd name="connsiteX188" fmla="*/ 22225 w 1570874"/>
                <a:gd name="connsiteY188" fmla="*/ 738982 h 1002507"/>
                <a:gd name="connsiteX189" fmla="*/ 19050 w 1570874"/>
                <a:gd name="connsiteY189" fmla="*/ 729457 h 1002507"/>
                <a:gd name="connsiteX190" fmla="*/ 15875 w 1570874"/>
                <a:gd name="connsiteY190" fmla="*/ 713582 h 1002507"/>
                <a:gd name="connsiteX191" fmla="*/ 9525 w 1570874"/>
                <a:gd name="connsiteY191" fmla="*/ 694532 h 1002507"/>
                <a:gd name="connsiteX192" fmla="*/ 6350 w 1570874"/>
                <a:gd name="connsiteY192" fmla="*/ 685007 h 1002507"/>
                <a:gd name="connsiteX193" fmla="*/ 0 w 1570874"/>
                <a:gd name="connsiteY193" fmla="*/ 650082 h 1002507"/>
                <a:gd name="connsiteX194" fmla="*/ 6350 w 1570874"/>
                <a:gd name="connsiteY194" fmla="*/ 535782 h 1002507"/>
                <a:gd name="connsiteX195" fmla="*/ 9525 w 1570874"/>
                <a:gd name="connsiteY195" fmla="*/ 516732 h 1002507"/>
                <a:gd name="connsiteX196" fmla="*/ 12700 w 1570874"/>
                <a:gd name="connsiteY196" fmla="*/ 478632 h 1002507"/>
                <a:gd name="connsiteX197" fmla="*/ 25400 w 1570874"/>
                <a:gd name="connsiteY197" fmla="*/ 450057 h 1002507"/>
                <a:gd name="connsiteX198" fmla="*/ 31750 w 1570874"/>
                <a:gd name="connsiteY198" fmla="*/ 427832 h 1002507"/>
                <a:gd name="connsiteX199" fmla="*/ 38100 w 1570874"/>
                <a:gd name="connsiteY199" fmla="*/ 408782 h 1002507"/>
                <a:gd name="connsiteX200" fmla="*/ 41275 w 1570874"/>
                <a:gd name="connsiteY200" fmla="*/ 399257 h 1002507"/>
                <a:gd name="connsiteX201" fmla="*/ 47625 w 1570874"/>
                <a:gd name="connsiteY201" fmla="*/ 364332 h 1002507"/>
                <a:gd name="connsiteX202" fmla="*/ 53975 w 1570874"/>
                <a:gd name="connsiteY202" fmla="*/ 345282 h 1002507"/>
                <a:gd name="connsiteX203" fmla="*/ 63500 w 1570874"/>
                <a:gd name="connsiteY203" fmla="*/ 335757 h 1002507"/>
                <a:gd name="connsiteX204" fmla="*/ 66675 w 1570874"/>
                <a:gd name="connsiteY204" fmla="*/ 326232 h 1002507"/>
                <a:gd name="connsiteX205" fmla="*/ 76200 w 1570874"/>
                <a:gd name="connsiteY205" fmla="*/ 297657 h 1002507"/>
                <a:gd name="connsiteX206" fmla="*/ 85725 w 1570874"/>
                <a:gd name="connsiteY206" fmla="*/ 291307 h 1002507"/>
                <a:gd name="connsiteX207" fmla="*/ 101600 w 1570874"/>
                <a:gd name="connsiteY207" fmla="*/ 265907 h 1002507"/>
                <a:gd name="connsiteX208" fmla="*/ 111125 w 1570874"/>
                <a:gd name="connsiteY208" fmla="*/ 221457 h 1002507"/>
                <a:gd name="connsiteX209" fmla="*/ 117475 w 1570874"/>
                <a:gd name="connsiteY209" fmla="*/ 199232 h 1002507"/>
                <a:gd name="connsiteX210" fmla="*/ 127000 w 1570874"/>
                <a:gd name="connsiteY210" fmla="*/ 189707 h 1002507"/>
                <a:gd name="connsiteX211" fmla="*/ 130175 w 1570874"/>
                <a:gd name="connsiteY211" fmla="*/ 180182 h 1002507"/>
                <a:gd name="connsiteX212" fmla="*/ 123825 w 1570874"/>
                <a:gd name="connsiteY212" fmla="*/ 157957 h 1002507"/>
                <a:gd name="connsiteX213" fmla="*/ 127000 w 1570874"/>
                <a:gd name="connsiteY213" fmla="*/ 34132 h 1002507"/>
                <a:gd name="connsiteX214" fmla="*/ 165100 w 1570874"/>
                <a:gd name="connsiteY214" fmla="*/ 37307 h 1002507"/>
                <a:gd name="connsiteX215" fmla="*/ 276225 w 1570874"/>
                <a:gd name="connsiteY215" fmla="*/ 34132 h 1002507"/>
                <a:gd name="connsiteX216" fmla="*/ 285750 w 1570874"/>
                <a:gd name="connsiteY216" fmla="*/ 30957 h 1002507"/>
                <a:gd name="connsiteX217" fmla="*/ 307975 w 1570874"/>
                <a:gd name="connsiteY217" fmla="*/ 24607 h 1002507"/>
                <a:gd name="connsiteX218" fmla="*/ 317500 w 1570874"/>
                <a:gd name="connsiteY218" fmla="*/ 18257 h 1002507"/>
                <a:gd name="connsiteX219" fmla="*/ 336550 w 1570874"/>
                <a:gd name="connsiteY219" fmla="*/ 15082 h 1002507"/>
                <a:gd name="connsiteX220" fmla="*/ 346075 w 1570874"/>
                <a:gd name="connsiteY220" fmla="*/ 11907 h 1002507"/>
                <a:gd name="connsiteX221" fmla="*/ 345281 w 1570874"/>
                <a:gd name="connsiteY22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66800 w 1570874"/>
                <a:gd name="connsiteY128" fmla="*/ 904082 h 1002507"/>
                <a:gd name="connsiteX129" fmla="*/ 1044575 w 1570874"/>
                <a:gd name="connsiteY129" fmla="*/ 878682 h 1002507"/>
                <a:gd name="connsiteX130" fmla="*/ 1038225 w 1570874"/>
                <a:gd name="connsiteY130" fmla="*/ 869157 h 1002507"/>
                <a:gd name="connsiteX131" fmla="*/ 1019175 w 1570874"/>
                <a:gd name="connsiteY131" fmla="*/ 856457 h 1002507"/>
                <a:gd name="connsiteX132" fmla="*/ 1009650 w 1570874"/>
                <a:gd name="connsiteY132" fmla="*/ 850107 h 1002507"/>
                <a:gd name="connsiteX133" fmla="*/ 1000125 w 1570874"/>
                <a:gd name="connsiteY133" fmla="*/ 843757 h 1002507"/>
                <a:gd name="connsiteX134" fmla="*/ 990600 w 1570874"/>
                <a:gd name="connsiteY134" fmla="*/ 834232 h 1002507"/>
                <a:gd name="connsiteX135" fmla="*/ 965200 w 1570874"/>
                <a:gd name="connsiteY135" fmla="*/ 812007 h 1002507"/>
                <a:gd name="connsiteX136" fmla="*/ 923925 w 1570874"/>
                <a:gd name="connsiteY136" fmla="*/ 802482 h 1002507"/>
                <a:gd name="connsiteX137" fmla="*/ 898525 w 1570874"/>
                <a:gd name="connsiteY137" fmla="*/ 796132 h 1002507"/>
                <a:gd name="connsiteX138" fmla="*/ 869950 w 1570874"/>
                <a:gd name="connsiteY138" fmla="*/ 783432 h 1002507"/>
                <a:gd name="connsiteX139" fmla="*/ 860425 w 1570874"/>
                <a:gd name="connsiteY139" fmla="*/ 780257 h 1002507"/>
                <a:gd name="connsiteX140" fmla="*/ 828675 w 1570874"/>
                <a:gd name="connsiteY140" fmla="*/ 789782 h 1002507"/>
                <a:gd name="connsiteX141" fmla="*/ 806450 w 1570874"/>
                <a:gd name="connsiteY141" fmla="*/ 796132 h 1002507"/>
                <a:gd name="connsiteX142" fmla="*/ 771525 w 1570874"/>
                <a:gd name="connsiteY142" fmla="*/ 802482 h 1002507"/>
                <a:gd name="connsiteX143" fmla="*/ 762000 w 1570874"/>
                <a:gd name="connsiteY143" fmla="*/ 805657 h 1002507"/>
                <a:gd name="connsiteX144" fmla="*/ 739775 w 1570874"/>
                <a:gd name="connsiteY144" fmla="*/ 812007 h 1002507"/>
                <a:gd name="connsiteX145" fmla="*/ 733425 w 1570874"/>
                <a:gd name="connsiteY145" fmla="*/ 824707 h 1002507"/>
                <a:gd name="connsiteX146" fmla="*/ 720725 w 1570874"/>
                <a:gd name="connsiteY146" fmla="*/ 827882 h 1002507"/>
                <a:gd name="connsiteX147" fmla="*/ 701675 w 1570874"/>
                <a:gd name="connsiteY147" fmla="*/ 837407 h 1002507"/>
                <a:gd name="connsiteX148" fmla="*/ 692150 w 1570874"/>
                <a:gd name="connsiteY148" fmla="*/ 840582 h 1002507"/>
                <a:gd name="connsiteX149" fmla="*/ 663575 w 1570874"/>
                <a:gd name="connsiteY149" fmla="*/ 859632 h 1002507"/>
                <a:gd name="connsiteX150" fmla="*/ 654050 w 1570874"/>
                <a:gd name="connsiteY150" fmla="*/ 865982 h 1002507"/>
                <a:gd name="connsiteX151" fmla="*/ 631825 w 1570874"/>
                <a:gd name="connsiteY151" fmla="*/ 885032 h 1002507"/>
                <a:gd name="connsiteX152" fmla="*/ 619125 w 1570874"/>
                <a:gd name="connsiteY152" fmla="*/ 900907 h 1002507"/>
                <a:gd name="connsiteX153" fmla="*/ 615950 w 1570874"/>
                <a:gd name="connsiteY153" fmla="*/ 910432 h 1002507"/>
                <a:gd name="connsiteX154" fmla="*/ 606425 w 1570874"/>
                <a:gd name="connsiteY154" fmla="*/ 916782 h 1002507"/>
                <a:gd name="connsiteX155" fmla="*/ 596900 w 1570874"/>
                <a:gd name="connsiteY155" fmla="*/ 926307 h 1002507"/>
                <a:gd name="connsiteX156" fmla="*/ 587375 w 1570874"/>
                <a:gd name="connsiteY156" fmla="*/ 929482 h 1002507"/>
                <a:gd name="connsiteX157" fmla="*/ 568325 w 1570874"/>
                <a:gd name="connsiteY157" fmla="*/ 942182 h 1002507"/>
                <a:gd name="connsiteX158" fmla="*/ 549275 w 1570874"/>
                <a:gd name="connsiteY158" fmla="*/ 951707 h 1002507"/>
                <a:gd name="connsiteX159" fmla="*/ 542925 w 1570874"/>
                <a:gd name="connsiteY159" fmla="*/ 961232 h 1002507"/>
                <a:gd name="connsiteX160" fmla="*/ 514350 w 1570874"/>
                <a:gd name="connsiteY160" fmla="*/ 970757 h 1002507"/>
                <a:gd name="connsiteX161" fmla="*/ 495300 w 1570874"/>
                <a:gd name="connsiteY161" fmla="*/ 977107 h 1002507"/>
                <a:gd name="connsiteX162" fmla="*/ 476250 w 1570874"/>
                <a:gd name="connsiteY162" fmla="*/ 983457 h 1002507"/>
                <a:gd name="connsiteX163" fmla="*/ 392906 w 1570874"/>
                <a:gd name="connsiteY163" fmla="*/ 999332 h 1002507"/>
                <a:gd name="connsiteX164" fmla="*/ 332581 w 1570874"/>
                <a:gd name="connsiteY164" fmla="*/ 1002507 h 1002507"/>
                <a:gd name="connsiteX165" fmla="*/ 300831 w 1570874"/>
                <a:gd name="connsiteY165" fmla="*/ 997744 h 1002507"/>
                <a:gd name="connsiteX166" fmla="*/ 250825 w 1570874"/>
                <a:gd name="connsiteY166" fmla="*/ 989807 h 1002507"/>
                <a:gd name="connsiteX167" fmla="*/ 225425 w 1570874"/>
                <a:gd name="connsiteY167" fmla="*/ 983457 h 1002507"/>
                <a:gd name="connsiteX168" fmla="*/ 203200 w 1570874"/>
                <a:gd name="connsiteY168" fmla="*/ 977107 h 1002507"/>
                <a:gd name="connsiteX169" fmla="*/ 193675 w 1570874"/>
                <a:gd name="connsiteY169" fmla="*/ 967582 h 1002507"/>
                <a:gd name="connsiteX170" fmla="*/ 184150 w 1570874"/>
                <a:gd name="connsiteY170" fmla="*/ 961232 h 1002507"/>
                <a:gd name="connsiteX171" fmla="*/ 177800 w 1570874"/>
                <a:gd name="connsiteY171" fmla="*/ 951707 h 1002507"/>
                <a:gd name="connsiteX172" fmla="*/ 168275 w 1570874"/>
                <a:gd name="connsiteY172" fmla="*/ 948532 h 1002507"/>
                <a:gd name="connsiteX173" fmla="*/ 158750 w 1570874"/>
                <a:gd name="connsiteY173" fmla="*/ 942182 h 1002507"/>
                <a:gd name="connsiteX174" fmla="*/ 152400 w 1570874"/>
                <a:gd name="connsiteY174" fmla="*/ 932657 h 1002507"/>
                <a:gd name="connsiteX175" fmla="*/ 142875 w 1570874"/>
                <a:gd name="connsiteY175" fmla="*/ 929482 h 1002507"/>
                <a:gd name="connsiteX176" fmla="*/ 133350 w 1570874"/>
                <a:gd name="connsiteY176" fmla="*/ 923132 h 1002507"/>
                <a:gd name="connsiteX177" fmla="*/ 117475 w 1570874"/>
                <a:gd name="connsiteY177" fmla="*/ 904082 h 1002507"/>
                <a:gd name="connsiteX178" fmla="*/ 98425 w 1570874"/>
                <a:gd name="connsiteY178" fmla="*/ 888207 h 1002507"/>
                <a:gd name="connsiteX179" fmla="*/ 79375 w 1570874"/>
                <a:gd name="connsiteY179" fmla="*/ 872332 h 1002507"/>
                <a:gd name="connsiteX180" fmla="*/ 57150 w 1570874"/>
                <a:gd name="connsiteY180" fmla="*/ 850107 h 1002507"/>
                <a:gd name="connsiteX181" fmla="*/ 50800 w 1570874"/>
                <a:gd name="connsiteY181" fmla="*/ 837407 h 1002507"/>
                <a:gd name="connsiteX182" fmla="*/ 44450 w 1570874"/>
                <a:gd name="connsiteY182" fmla="*/ 827882 h 1002507"/>
                <a:gd name="connsiteX183" fmla="*/ 41275 w 1570874"/>
                <a:gd name="connsiteY183" fmla="*/ 815182 h 1002507"/>
                <a:gd name="connsiteX184" fmla="*/ 34925 w 1570874"/>
                <a:gd name="connsiteY184" fmla="*/ 796132 h 1002507"/>
                <a:gd name="connsiteX185" fmla="*/ 31750 w 1570874"/>
                <a:gd name="connsiteY185" fmla="*/ 783432 h 1002507"/>
                <a:gd name="connsiteX186" fmla="*/ 25400 w 1570874"/>
                <a:gd name="connsiteY186" fmla="*/ 761207 h 1002507"/>
                <a:gd name="connsiteX187" fmla="*/ 22225 w 1570874"/>
                <a:gd name="connsiteY187" fmla="*/ 738982 h 1002507"/>
                <a:gd name="connsiteX188" fmla="*/ 19050 w 1570874"/>
                <a:gd name="connsiteY188" fmla="*/ 729457 h 1002507"/>
                <a:gd name="connsiteX189" fmla="*/ 15875 w 1570874"/>
                <a:gd name="connsiteY189" fmla="*/ 713582 h 1002507"/>
                <a:gd name="connsiteX190" fmla="*/ 9525 w 1570874"/>
                <a:gd name="connsiteY190" fmla="*/ 694532 h 1002507"/>
                <a:gd name="connsiteX191" fmla="*/ 6350 w 1570874"/>
                <a:gd name="connsiteY191" fmla="*/ 685007 h 1002507"/>
                <a:gd name="connsiteX192" fmla="*/ 0 w 1570874"/>
                <a:gd name="connsiteY192" fmla="*/ 650082 h 1002507"/>
                <a:gd name="connsiteX193" fmla="*/ 6350 w 1570874"/>
                <a:gd name="connsiteY193" fmla="*/ 535782 h 1002507"/>
                <a:gd name="connsiteX194" fmla="*/ 9525 w 1570874"/>
                <a:gd name="connsiteY194" fmla="*/ 516732 h 1002507"/>
                <a:gd name="connsiteX195" fmla="*/ 12700 w 1570874"/>
                <a:gd name="connsiteY195" fmla="*/ 478632 h 1002507"/>
                <a:gd name="connsiteX196" fmla="*/ 25400 w 1570874"/>
                <a:gd name="connsiteY196" fmla="*/ 450057 h 1002507"/>
                <a:gd name="connsiteX197" fmla="*/ 31750 w 1570874"/>
                <a:gd name="connsiteY197" fmla="*/ 427832 h 1002507"/>
                <a:gd name="connsiteX198" fmla="*/ 38100 w 1570874"/>
                <a:gd name="connsiteY198" fmla="*/ 408782 h 1002507"/>
                <a:gd name="connsiteX199" fmla="*/ 41275 w 1570874"/>
                <a:gd name="connsiteY199" fmla="*/ 399257 h 1002507"/>
                <a:gd name="connsiteX200" fmla="*/ 47625 w 1570874"/>
                <a:gd name="connsiteY200" fmla="*/ 364332 h 1002507"/>
                <a:gd name="connsiteX201" fmla="*/ 53975 w 1570874"/>
                <a:gd name="connsiteY201" fmla="*/ 345282 h 1002507"/>
                <a:gd name="connsiteX202" fmla="*/ 63500 w 1570874"/>
                <a:gd name="connsiteY202" fmla="*/ 335757 h 1002507"/>
                <a:gd name="connsiteX203" fmla="*/ 66675 w 1570874"/>
                <a:gd name="connsiteY203" fmla="*/ 326232 h 1002507"/>
                <a:gd name="connsiteX204" fmla="*/ 76200 w 1570874"/>
                <a:gd name="connsiteY204" fmla="*/ 297657 h 1002507"/>
                <a:gd name="connsiteX205" fmla="*/ 85725 w 1570874"/>
                <a:gd name="connsiteY205" fmla="*/ 291307 h 1002507"/>
                <a:gd name="connsiteX206" fmla="*/ 101600 w 1570874"/>
                <a:gd name="connsiteY206" fmla="*/ 265907 h 1002507"/>
                <a:gd name="connsiteX207" fmla="*/ 111125 w 1570874"/>
                <a:gd name="connsiteY207" fmla="*/ 221457 h 1002507"/>
                <a:gd name="connsiteX208" fmla="*/ 117475 w 1570874"/>
                <a:gd name="connsiteY208" fmla="*/ 199232 h 1002507"/>
                <a:gd name="connsiteX209" fmla="*/ 127000 w 1570874"/>
                <a:gd name="connsiteY209" fmla="*/ 189707 h 1002507"/>
                <a:gd name="connsiteX210" fmla="*/ 130175 w 1570874"/>
                <a:gd name="connsiteY210" fmla="*/ 180182 h 1002507"/>
                <a:gd name="connsiteX211" fmla="*/ 123825 w 1570874"/>
                <a:gd name="connsiteY211" fmla="*/ 157957 h 1002507"/>
                <a:gd name="connsiteX212" fmla="*/ 127000 w 1570874"/>
                <a:gd name="connsiteY212" fmla="*/ 34132 h 1002507"/>
                <a:gd name="connsiteX213" fmla="*/ 165100 w 1570874"/>
                <a:gd name="connsiteY213" fmla="*/ 37307 h 1002507"/>
                <a:gd name="connsiteX214" fmla="*/ 276225 w 1570874"/>
                <a:gd name="connsiteY214" fmla="*/ 34132 h 1002507"/>
                <a:gd name="connsiteX215" fmla="*/ 285750 w 1570874"/>
                <a:gd name="connsiteY215" fmla="*/ 30957 h 1002507"/>
                <a:gd name="connsiteX216" fmla="*/ 307975 w 1570874"/>
                <a:gd name="connsiteY216" fmla="*/ 24607 h 1002507"/>
                <a:gd name="connsiteX217" fmla="*/ 317500 w 1570874"/>
                <a:gd name="connsiteY217" fmla="*/ 18257 h 1002507"/>
                <a:gd name="connsiteX218" fmla="*/ 336550 w 1570874"/>
                <a:gd name="connsiteY218" fmla="*/ 15082 h 1002507"/>
                <a:gd name="connsiteX219" fmla="*/ 346075 w 1570874"/>
                <a:gd name="connsiteY219" fmla="*/ 11907 h 1002507"/>
                <a:gd name="connsiteX220" fmla="*/ 345281 w 1570874"/>
                <a:gd name="connsiteY22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66800 w 1570874"/>
                <a:gd name="connsiteY128" fmla="*/ 904082 h 1002507"/>
                <a:gd name="connsiteX129" fmla="*/ 1044575 w 1570874"/>
                <a:gd name="connsiteY129" fmla="*/ 878682 h 1002507"/>
                <a:gd name="connsiteX130" fmla="*/ 1038225 w 1570874"/>
                <a:gd name="connsiteY130" fmla="*/ 869157 h 1002507"/>
                <a:gd name="connsiteX131" fmla="*/ 1019175 w 1570874"/>
                <a:gd name="connsiteY131" fmla="*/ 856457 h 1002507"/>
                <a:gd name="connsiteX132" fmla="*/ 1009650 w 1570874"/>
                <a:gd name="connsiteY132" fmla="*/ 850107 h 1002507"/>
                <a:gd name="connsiteX133" fmla="*/ 1000125 w 1570874"/>
                <a:gd name="connsiteY133" fmla="*/ 843757 h 1002507"/>
                <a:gd name="connsiteX134" fmla="*/ 990600 w 1570874"/>
                <a:gd name="connsiteY134" fmla="*/ 834232 h 1002507"/>
                <a:gd name="connsiteX135" fmla="*/ 965200 w 1570874"/>
                <a:gd name="connsiteY135" fmla="*/ 812007 h 1002507"/>
                <a:gd name="connsiteX136" fmla="*/ 923925 w 1570874"/>
                <a:gd name="connsiteY136" fmla="*/ 802482 h 1002507"/>
                <a:gd name="connsiteX137" fmla="*/ 898525 w 1570874"/>
                <a:gd name="connsiteY137" fmla="*/ 796132 h 1002507"/>
                <a:gd name="connsiteX138" fmla="*/ 869950 w 1570874"/>
                <a:gd name="connsiteY138" fmla="*/ 783432 h 1002507"/>
                <a:gd name="connsiteX139" fmla="*/ 860425 w 1570874"/>
                <a:gd name="connsiteY139" fmla="*/ 780257 h 1002507"/>
                <a:gd name="connsiteX140" fmla="*/ 828675 w 1570874"/>
                <a:gd name="connsiteY140" fmla="*/ 789782 h 1002507"/>
                <a:gd name="connsiteX141" fmla="*/ 806450 w 1570874"/>
                <a:gd name="connsiteY141" fmla="*/ 796132 h 1002507"/>
                <a:gd name="connsiteX142" fmla="*/ 771525 w 1570874"/>
                <a:gd name="connsiteY142" fmla="*/ 802482 h 1002507"/>
                <a:gd name="connsiteX143" fmla="*/ 762000 w 1570874"/>
                <a:gd name="connsiteY143" fmla="*/ 805657 h 1002507"/>
                <a:gd name="connsiteX144" fmla="*/ 739775 w 1570874"/>
                <a:gd name="connsiteY144" fmla="*/ 812007 h 1002507"/>
                <a:gd name="connsiteX145" fmla="*/ 733425 w 1570874"/>
                <a:gd name="connsiteY145" fmla="*/ 824707 h 1002507"/>
                <a:gd name="connsiteX146" fmla="*/ 720725 w 1570874"/>
                <a:gd name="connsiteY146" fmla="*/ 827882 h 1002507"/>
                <a:gd name="connsiteX147" fmla="*/ 701675 w 1570874"/>
                <a:gd name="connsiteY147" fmla="*/ 837407 h 1002507"/>
                <a:gd name="connsiteX148" fmla="*/ 692150 w 1570874"/>
                <a:gd name="connsiteY148" fmla="*/ 840582 h 1002507"/>
                <a:gd name="connsiteX149" fmla="*/ 663575 w 1570874"/>
                <a:gd name="connsiteY149" fmla="*/ 859632 h 1002507"/>
                <a:gd name="connsiteX150" fmla="*/ 654050 w 1570874"/>
                <a:gd name="connsiteY150" fmla="*/ 865982 h 1002507"/>
                <a:gd name="connsiteX151" fmla="*/ 631825 w 1570874"/>
                <a:gd name="connsiteY151" fmla="*/ 885032 h 1002507"/>
                <a:gd name="connsiteX152" fmla="*/ 619125 w 1570874"/>
                <a:gd name="connsiteY152" fmla="*/ 900907 h 1002507"/>
                <a:gd name="connsiteX153" fmla="*/ 615950 w 1570874"/>
                <a:gd name="connsiteY153" fmla="*/ 910432 h 1002507"/>
                <a:gd name="connsiteX154" fmla="*/ 606425 w 1570874"/>
                <a:gd name="connsiteY154" fmla="*/ 916782 h 1002507"/>
                <a:gd name="connsiteX155" fmla="*/ 596900 w 1570874"/>
                <a:gd name="connsiteY155" fmla="*/ 926307 h 1002507"/>
                <a:gd name="connsiteX156" fmla="*/ 587375 w 1570874"/>
                <a:gd name="connsiteY156" fmla="*/ 929482 h 1002507"/>
                <a:gd name="connsiteX157" fmla="*/ 568325 w 1570874"/>
                <a:gd name="connsiteY157" fmla="*/ 942182 h 1002507"/>
                <a:gd name="connsiteX158" fmla="*/ 549275 w 1570874"/>
                <a:gd name="connsiteY158" fmla="*/ 951707 h 1002507"/>
                <a:gd name="connsiteX159" fmla="*/ 542925 w 1570874"/>
                <a:gd name="connsiteY159" fmla="*/ 961232 h 1002507"/>
                <a:gd name="connsiteX160" fmla="*/ 514350 w 1570874"/>
                <a:gd name="connsiteY160" fmla="*/ 970757 h 1002507"/>
                <a:gd name="connsiteX161" fmla="*/ 495300 w 1570874"/>
                <a:gd name="connsiteY161" fmla="*/ 977107 h 1002507"/>
                <a:gd name="connsiteX162" fmla="*/ 476250 w 1570874"/>
                <a:gd name="connsiteY162" fmla="*/ 983457 h 1002507"/>
                <a:gd name="connsiteX163" fmla="*/ 392906 w 1570874"/>
                <a:gd name="connsiteY163" fmla="*/ 999332 h 1002507"/>
                <a:gd name="connsiteX164" fmla="*/ 332581 w 1570874"/>
                <a:gd name="connsiteY164" fmla="*/ 1002507 h 1002507"/>
                <a:gd name="connsiteX165" fmla="*/ 300831 w 1570874"/>
                <a:gd name="connsiteY165" fmla="*/ 997744 h 1002507"/>
                <a:gd name="connsiteX166" fmla="*/ 250825 w 1570874"/>
                <a:gd name="connsiteY166" fmla="*/ 989807 h 1002507"/>
                <a:gd name="connsiteX167" fmla="*/ 225425 w 1570874"/>
                <a:gd name="connsiteY167" fmla="*/ 983457 h 1002507"/>
                <a:gd name="connsiteX168" fmla="*/ 203200 w 1570874"/>
                <a:gd name="connsiteY168" fmla="*/ 977107 h 1002507"/>
                <a:gd name="connsiteX169" fmla="*/ 193675 w 1570874"/>
                <a:gd name="connsiteY169" fmla="*/ 967582 h 1002507"/>
                <a:gd name="connsiteX170" fmla="*/ 184150 w 1570874"/>
                <a:gd name="connsiteY170" fmla="*/ 961232 h 1002507"/>
                <a:gd name="connsiteX171" fmla="*/ 177800 w 1570874"/>
                <a:gd name="connsiteY171" fmla="*/ 951707 h 1002507"/>
                <a:gd name="connsiteX172" fmla="*/ 168275 w 1570874"/>
                <a:gd name="connsiteY172" fmla="*/ 948532 h 1002507"/>
                <a:gd name="connsiteX173" fmla="*/ 158750 w 1570874"/>
                <a:gd name="connsiteY173" fmla="*/ 942182 h 1002507"/>
                <a:gd name="connsiteX174" fmla="*/ 152400 w 1570874"/>
                <a:gd name="connsiteY174" fmla="*/ 932657 h 1002507"/>
                <a:gd name="connsiteX175" fmla="*/ 142875 w 1570874"/>
                <a:gd name="connsiteY175" fmla="*/ 929482 h 1002507"/>
                <a:gd name="connsiteX176" fmla="*/ 133350 w 1570874"/>
                <a:gd name="connsiteY176" fmla="*/ 923132 h 1002507"/>
                <a:gd name="connsiteX177" fmla="*/ 117475 w 1570874"/>
                <a:gd name="connsiteY177" fmla="*/ 904082 h 1002507"/>
                <a:gd name="connsiteX178" fmla="*/ 98425 w 1570874"/>
                <a:gd name="connsiteY178" fmla="*/ 888207 h 1002507"/>
                <a:gd name="connsiteX179" fmla="*/ 79375 w 1570874"/>
                <a:gd name="connsiteY179" fmla="*/ 872332 h 1002507"/>
                <a:gd name="connsiteX180" fmla="*/ 57150 w 1570874"/>
                <a:gd name="connsiteY180" fmla="*/ 850107 h 1002507"/>
                <a:gd name="connsiteX181" fmla="*/ 50800 w 1570874"/>
                <a:gd name="connsiteY181" fmla="*/ 837407 h 1002507"/>
                <a:gd name="connsiteX182" fmla="*/ 44450 w 1570874"/>
                <a:gd name="connsiteY182" fmla="*/ 827882 h 1002507"/>
                <a:gd name="connsiteX183" fmla="*/ 41275 w 1570874"/>
                <a:gd name="connsiteY183" fmla="*/ 815182 h 1002507"/>
                <a:gd name="connsiteX184" fmla="*/ 34925 w 1570874"/>
                <a:gd name="connsiteY184" fmla="*/ 796132 h 1002507"/>
                <a:gd name="connsiteX185" fmla="*/ 31750 w 1570874"/>
                <a:gd name="connsiteY185" fmla="*/ 783432 h 1002507"/>
                <a:gd name="connsiteX186" fmla="*/ 25400 w 1570874"/>
                <a:gd name="connsiteY186" fmla="*/ 761207 h 1002507"/>
                <a:gd name="connsiteX187" fmla="*/ 22225 w 1570874"/>
                <a:gd name="connsiteY187" fmla="*/ 738982 h 1002507"/>
                <a:gd name="connsiteX188" fmla="*/ 19050 w 1570874"/>
                <a:gd name="connsiteY188" fmla="*/ 729457 h 1002507"/>
                <a:gd name="connsiteX189" fmla="*/ 15875 w 1570874"/>
                <a:gd name="connsiteY189" fmla="*/ 713582 h 1002507"/>
                <a:gd name="connsiteX190" fmla="*/ 9525 w 1570874"/>
                <a:gd name="connsiteY190" fmla="*/ 694532 h 1002507"/>
                <a:gd name="connsiteX191" fmla="*/ 6350 w 1570874"/>
                <a:gd name="connsiteY191" fmla="*/ 685007 h 1002507"/>
                <a:gd name="connsiteX192" fmla="*/ 0 w 1570874"/>
                <a:gd name="connsiteY192" fmla="*/ 650082 h 1002507"/>
                <a:gd name="connsiteX193" fmla="*/ 6350 w 1570874"/>
                <a:gd name="connsiteY193" fmla="*/ 535782 h 1002507"/>
                <a:gd name="connsiteX194" fmla="*/ 9525 w 1570874"/>
                <a:gd name="connsiteY194" fmla="*/ 516732 h 1002507"/>
                <a:gd name="connsiteX195" fmla="*/ 12700 w 1570874"/>
                <a:gd name="connsiteY195" fmla="*/ 478632 h 1002507"/>
                <a:gd name="connsiteX196" fmla="*/ 25400 w 1570874"/>
                <a:gd name="connsiteY196" fmla="*/ 450057 h 1002507"/>
                <a:gd name="connsiteX197" fmla="*/ 31750 w 1570874"/>
                <a:gd name="connsiteY197" fmla="*/ 427832 h 1002507"/>
                <a:gd name="connsiteX198" fmla="*/ 38100 w 1570874"/>
                <a:gd name="connsiteY198" fmla="*/ 408782 h 1002507"/>
                <a:gd name="connsiteX199" fmla="*/ 41275 w 1570874"/>
                <a:gd name="connsiteY199" fmla="*/ 399257 h 1002507"/>
                <a:gd name="connsiteX200" fmla="*/ 47625 w 1570874"/>
                <a:gd name="connsiteY200" fmla="*/ 364332 h 1002507"/>
                <a:gd name="connsiteX201" fmla="*/ 53975 w 1570874"/>
                <a:gd name="connsiteY201" fmla="*/ 345282 h 1002507"/>
                <a:gd name="connsiteX202" fmla="*/ 63500 w 1570874"/>
                <a:gd name="connsiteY202" fmla="*/ 335757 h 1002507"/>
                <a:gd name="connsiteX203" fmla="*/ 66675 w 1570874"/>
                <a:gd name="connsiteY203" fmla="*/ 326232 h 1002507"/>
                <a:gd name="connsiteX204" fmla="*/ 76200 w 1570874"/>
                <a:gd name="connsiteY204" fmla="*/ 297657 h 1002507"/>
                <a:gd name="connsiteX205" fmla="*/ 85725 w 1570874"/>
                <a:gd name="connsiteY205" fmla="*/ 291307 h 1002507"/>
                <a:gd name="connsiteX206" fmla="*/ 101600 w 1570874"/>
                <a:gd name="connsiteY206" fmla="*/ 265907 h 1002507"/>
                <a:gd name="connsiteX207" fmla="*/ 111125 w 1570874"/>
                <a:gd name="connsiteY207" fmla="*/ 221457 h 1002507"/>
                <a:gd name="connsiteX208" fmla="*/ 117475 w 1570874"/>
                <a:gd name="connsiteY208" fmla="*/ 199232 h 1002507"/>
                <a:gd name="connsiteX209" fmla="*/ 127000 w 1570874"/>
                <a:gd name="connsiteY209" fmla="*/ 189707 h 1002507"/>
                <a:gd name="connsiteX210" fmla="*/ 130175 w 1570874"/>
                <a:gd name="connsiteY210" fmla="*/ 180182 h 1002507"/>
                <a:gd name="connsiteX211" fmla="*/ 123825 w 1570874"/>
                <a:gd name="connsiteY211" fmla="*/ 157957 h 1002507"/>
                <a:gd name="connsiteX212" fmla="*/ 127000 w 1570874"/>
                <a:gd name="connsiteY212" fmla="*/ 34132 h 1002507"/>
                <a:gd name="connsiteX213" fmla="*/ 165100 w 1570874"/>
                <a:gd name="connsiteY213" fmla="*/ 37307 h 1002507"/>
                <a:gd name="connsiteX214" fmla="*/ 276225 w 1570874"/>
                <a:gd name="connsiteY214" fmla="*/ 34132 h 1002507"/>
                <a:gd name="connsiteX215" fmla="*/ 285750 w 1570874"/>
                <a:gd name="connsiteY215" fmla="*/ 30957 h 1002507"/>
                <a:gd name="connsiteX216" fmla="*/ 307975 w 1570874"/>
                <a:gd name="connsiteY216" fmla="*/ 24607 h 1002507"/>
                <a:gd name="connsiteX217" fmla="*/ 317500 w 1570874"/>
                <a:gd name="connsiteY217" fmla="*/ 18257 h 1002507"/>
                <a:gd name="connsiteX218" fmla="*/ 336550 w 1570874"/>
                <a:gd name="connsiteY218" fmla="*/ 15082 h 1002507"/>
                <a:gd name="connsiteX219" fmla="*/ 346075 w 1570874"/>
                <a:gd name="connsiteY219" fmla="*/ 11907 h 1002507"/>
                <a:gd name="connsiteX220" fmla="*/ 345281 w 1570874"/>
                <a:gd name="connsiteY22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66800 w 1570874"/>
                <a:gd name="connsiteY128" fmla="*/ 904082 h 1002507"/>
                <a:gd name="connsiteX129" fmla="*/ 1044575 w 1570874"/>
                <a:gd name="connsiteY129" fmla="*/ 878682 h 1002507"/>
                <a:gd name="connsiteX130" fmla="*/ 1038225 w 1570874"/>
                <a:gd name="connsiteY130" fmla="*/ 869157 h 1002507"/>
                <a:gd name="connsiteX131" fmla="*/ 1019175 w 1570874"/>
                <a:gd name="connsiteY131" fmla="*/ 856457 h 1002507"/>
                <a:gd name="connsiteX132" fmla="*/ 1009650 w 1570874"/>
                <a:gd name="connsiteY132" fmla="*/ 850107 h 1002507"/>
                <a:gd name="connsiteX133" fmla="*/ 1000125 w 1570874"/>
                <a:gd name="connsiteY133" fmla="*/ 843757 h 1002507"/>
                <a:gd name="connsiteX134" fmla="*/ 990600 w 1570874"/>
                <a:gd name="connsiteY134" fmla="*/ 834232 h 1002507"/>
                <a:gd name="connsiteX135" fmla="*/ 965200 w 1570874"/>
                <a:gd name="connsiteY135" fmla="*/ 812007 h 1002507"/>
                <a:gd name="connsiteX136" fmla="*/ 923925 w 1570874"/>
                <a:gd name="connsiteY136" fmla="*/ 802482 h 1002507"/>
                <a:gd name="connsiteX137" fmla="*/ 898525 w 1570874"/>
                <a:gd name="connsiteY137" fmla="*/ 796132 h 1002507"/>
                <a:gd name="connsiteX138" fmla="*/ 869950 w 1570874"/>
                <a:gd name="connsiteY138" fmla="*/ 783432 h 1002507"/>
                <a:gd name="connsiteX139" fmla="*/ 860425 w 1570874"/>
                <a:gd name="connsiteY139" fmla="*/ 780257 h 1002507"/>
                <a:gd name="connsiteX140" fmla="*/ 828675 w 1570874"/>
                <a:gd name="connsiteY140" fmla="*/ 789782 h 1002507"/>
                <a:gd name="connsiteX141" fmla="*/ 806450 w 1570874"/>
                <a:gd name="connsiteY141" fmla="*/ 796132 h 1002507"/>
                <a:gd name="connsiteX142" fmla="*/ 771525 w 1570874"/>
                <a:gd name="connsiteY142" fmla="*/ 802482 h 1002507"/>
                <a:gd name="connsiteX143" fmla="*/ 762000 w 1570874"/>
                <a:gd name="connsiteY143" fmla="*/ 805657 h 1002507"/>
                <a:gd name="connsiteX144" fmla="*/ 739775 w 1570874"/>
                <a:gd name="connsiteY144" fmla="*/ 812007 h 1002507"/>
                <a:gd name="connsiteX145" fmla="*/ 733425 w 1570874"/>
                <a:gd name="connsiteY145" fmla="*/ 824707 h 1002507"/>
                <a:gd name="connsiteX146" fmla="*/ 720725 w 1570874"/>
                <a:gd name="connsiteY146" fmla="*/ 827882 h 1002507"/>
                <a:gd name="connsiteX147" fmla="*/ 701675 w 1570874"/>
                <a:gd name="connsiteY147" fmla="*/ 837407 h 1002507"/>
                <a:gd name="connsiteX148" fmla="*/ 692150 w 1570874"/>
                <a:gd name="connsiteY148" fmla="*/ 840582 h 1002507"/>
                <a:gd name="connsiteX149" fmla="*/ 663575 w 1570874"/>
                <a:gd name="connsiteY149" fmla="*/ 859632 h 1002507"/>
                <a:gd name="connsiteX150" fmla="*/ 654050 w 1570874"/>
                <a:gd name="connsiteY150" fmla="*/ 865982 h 1002507"/>
                <a:gd name="connsiteX151" fmla="*/ 631825 w 1570874"/>
                <a:gd name="connsiteY151" fmla="*/ 885032 h 1002507"/>
                <a:gd name="connsiteX152" fmla="*/ 619125 w 1570874"/>
                <a:gd name="connsiteY152" fmla="*/ 900907 h 1002507"/>
                <a:gd name="connsiteX153" fmla="*/ 615950 w 1570874"/>
                <a:gd name="connsiteY153" fmla="*/ 910432 h 1002507"/>
                <a:gd name="connsiteX154" fmla="*/ 606425 w 1570874"/>
                <a:gd name="connsiteY154" fmla="*/ 916782 h 1002507"/>
                <a:gd name="connsiteX155" fmla="*/ 596900 w 1570874"/>
                <a:gd name="connsiteY155" fmla="*/ 926307 h 1002507"/>
                <a:gd name="connsiteX156" fmla="*/ 587375 w 1570874"/>
                <a:gd name="connsiteY156" fmla="*/ 929482 h 1002507"/>
                <a:gd name="connsiteX157" fmla="*/ 568325 w 1570874"/>
                <a:gd name="connsiteY157" fmla="*/ 942182 h 1002507"/>
                <a:gd name="connsiteX158" fmla="*/ 549275 w 1570874"/>
                <a:gd name="connsiteY158" fmla="*/ 951707 h 1002507"/>
                <a:gd name="connsiteX159" fmla="*/ 542925 w 1570874"/>
                <a:gd name="connsiteY159" fmla="*/ 961232 h 1002507"/>
                <a:gd name="connsiteX160" fmla="*/ 514350 w 1570874"/>
                <a:gd name="connsiteY160" fmla="*/ 970757 h 1002507"/>
                <a:gd name="connsiteX161" fmla="*/ 495300 w 1570874"/>
                <a:gd name="connsiteY161" fmla="*/ 977107 h 1002507"/>
                <a:gd name="connsiteX162" fmla="*/ 476250 w 1570874"/>
                <a:gd name="connsiteY162" fmla="*/ 983457 h 1002507"/>
                <a:gd name="connsiteX163" fmla="*/ 392906 w 1570874"/>
                <a:gd name="connsiteY163" fmla="*/ 999332 h 1002507"/>
                <a:gd name="connsiteX164" fmla="*/ 332581 w 1570874"/>
                <a:gd name="connsiteY164" fmla="*/ 1002507 h 1002507"/>
                <a:gd name="connsiteX165" fmla="*/ 300831 w 1570874"/>
                <a:gd name="connsiteY165" fmla="*/ 997744 h 1002507"/>
                <a:gd name="connsiteX166" fmla="*/ 250825 w 1570874"/>
                <a:gd name="connsiteY166" fmla="*/ 989807 h 1002507"/>
                <a:gd name="connsiteX167" fmla="*/ 225425 w 1570874"/>
                <a:gd name="connsiteY167" fmla="*/ 983457 h 1002507"/>
                <a:gd name="connsiteX168" fmla="*/ 203200 w 1570874"/>
                <a:gd name="connsiteY168" fmla="*/ 977107 h 1002507"/>
                <a:gd name="connsiteX169" fmla="*/ 193675 w 1570874"/>
                <a:gd name="connsiteY169" fmla="*/ 967582 h 1002507"/>
                <a:gd name="connsiteX170" fmla="*/ 184150 w 1570874"/>
                <a:gd name="connsiteY170" fmla="*/ 961232 h 1002507"/>
                <a:gd name="connsiteX171" fmla="*/ 177800 w 1570874"/>
                <a:gd name="connsiteY171" fmla="*/ 951707 h 1002507"/>
                <a:gd name="connsiteX172" fmla="*/ 168275 w 1570874"/>
                <a:gd name="connsiteY172" fmla="*/ 948532 h 1002507"/>
                <a:gd name="connsiteX173" fmla="*/ 158750 w 1570874"/>
                <a:gd name="connsiteY173" fmla="*/ 942182 h 1002507"/>
                <a:gd name="connsiteX174" fmla="*/ 152400 w 1570874"/>
                <a:gd name="connsiteY174" fmla="*/ 932657 h 1002507"/>
                <a:gd name="connsiteX175" fmla="*/ 142875 w 1570874"/>
                <a:gd name="connsiteY175" fmla="*/ 929482 h 1002507"/>
                <a:gd name="connsiteX176" fmla="*/ 133350 w 1570874"/>
                <a:gd name="connsiteY176" fmla="*/ 923132 h 1002507"/>
                <a:gd name="connsiteX177" fmla="*/ 117475 w 1570874"/>
                <a:gd name="connsiteY177" fmla="*/ 904082 h 1002507"/>
                <a:gd name="connsiteX178" fmla="*/ 98425 w 1570874"/>
                <a:gd name="connsiteY178" fmla="*/ 888207 h 1002507"/>
                <a:gd name="connsiteX179" fmla="*/ 79375 w 1570874"/>
                <a:gd name="connsiteY179" fmla="*/ 872332 h 1002507"/>
                <a:gd name="connsiteX180" fmla="*/ 57150 w 1570874"/>
                <a:gd name="connsiteY180" fmla="*/ 850107 h 1002507"/>
                <a:gd name="connsiteX181" fmla="*/ 50800 w 1570874"/>
                <a:gd name="connsiteY181" fmla="*/ 837407 h 1002507"/>
                <a:gd name="connsiteX182" fmla="*/ 44450 w 1570874"/>
                <a:gd name="connsiteY182" fmla="*/ 827882 h 1002507"/>
                <a:gd name="connsiteX183" fmla="*/ 41275 w 1570874"/>
                <a:gd name="connsiteY183" fmla="*/ 815182 h 1002507"/>
                <a:gd name="connsiteX184" fmla="*/ 34925 w 1570874"/>
                <a:gd name="connsiteY184" fmla="*/ 796132 h 1002507"/>
                <a:gd name="connsiteX185" fmla="*/ 31750 w 1570874"/>
                <a:gd name="connsiteY185" fmla="*/ 783432 h 1002507"/>
                <a:gd name="connsiteX186" fmla="*/ 25400 w 1570874"/>
                <a:gd name="connsiteY186" fmla="*/ 761207 h 1002507"/>
                <a:gd name="connsiteX187" fmla="*/ 22225 w 1570874"/>
                <a:gd name="connsiteY187" fmla="*/ 738982 h 1002507"/>
                <a:gd name="connsiteX188" fmla="*/ 19050 w 1570874"/>
                <a:gd name="connsiteY188" fmla="*/ 729457 h 1002507"/>
                <a:gd name="connsiteX189" fmla="*/ 15875 w 1570874"/>
                <a:gd name="connsiteY189" fmla="*/ 713582 h 1002507"/>
                <a:gd name="connsiteX190" fmla="*/ 9525 w 1570874"/>
                <a:gd name="connsiteY190" fmla="*/ 694532 h 1002507"/>
                <a:gd name="connsiteX191" fmla="*/ 6350 w 1570874"/>
                <a:gd name="connsiteY191" fmla="*/ 685007 h 1002507"/>
                <a:gd name="connsiteX192" fmla="*/ 0 w 1570874"/>
                <a:gd name="connsiteY192" fmla="*/ 650082 h 1002507"/>
                <a:gd name="connsiteX193" fmla="*/ 6350 w 1570874"/>
                <a:gd name="connsiteY193" fmla="*/ 535782 h 1002507"/>
                <a:gd name="connsiteX194" fmla="*/ 9525 w 1570874"/>
                <a:gd name="connsiteY194" fmla="*/ 516732 h 1002507"/>
                <a:gd name="connsiteX195" fmla="*/ 12700 w 1570874"/>
                <a:gd name="connsiteY195" fmla="*/ 478632 h 1002507"/>
                <a:gd name="connsiteX196" fmla="*/ 25400 w 1570874"/>
                <a:gd name="connsiteY196" fmla="*/ 450057 h 1002507"/>
                <a:gd name="connsiteX197" fmla="*/ 31750 w 1570874"/>
                <a:gd name="connsiteY197" fmla="*/ 427832 h 1002507"/>
                <a:gd name="connsiteX198" fmla="*/ 38100 w 1570874"/>
                <a:gd name="connsiteY198" fmla="*/ 408782 h 1002507"/>
                <a:gd name="connsiteX199" fmla="*/ 41275 w 1570874"/>
                <a:gd name="connsiteY199" fmla="*/ 399257 h 1002507"/>
                <a:gd name="connsiteX200" fmla="*/ 47625 w 1570874"/>
                <a:gd name="connsiteY200" fmla="*/ 364332 h 1002507"/>
                <a:gd name="connsiteX201" fmla="*/ 53975 w 1570874"/>
                <a:gd name="connsiteY201" fmla="*/ 345282 h 1002507"/>
                <a:gd name="connsiteX202" fmla="*/ 63500 w 1570874"/>
                <a:gd name="connsiteY202" fmla="*/ 335757 h 1002507"/>
                <a:gd name="connsiteX203" fmla="*/ 66675 w 1570874"/>
                <a:gd name="connsiteY203" fmla="*/ 326232 h 1002507"/>
                <a:gd name="connsiteX204" fmla="*/ 76200 w 1570874"/>
                <a:gd name="connsiteY204" fmla="*/ 297657 h 1002507"/>
                <a:gd name="connsiteX205" fmla="*/ 85725 w 1570874"/>
                <a:gd name="connsiteY205" fmla="*/ 291307 h 1002507"/>
                <a:gd name="connsiteX206" fmla="*/ 101600 w 1570874"/>
                <a:gd name="connsiteY206" fmla="*/ 265907 h 1002507"/>
                <a:gd name="connsiteX207" fmla="*/ 111125 w 1570874"/>
                <a:gd name="connsiteY207" fmla="*/ 221457 h 1002507"/>
                <a:gd name="connsiteX208" fmla="*/ 117475 w 1570874"/>
                <a:gd name="connsiteY208" fmla="*/ 199232 h 1002507"/>
                <a:gd name="connsiteX209" fmla="*/ 127000 w 1570874"/>
                <a:gd name="connsiteY209" fmla="*/ 189707 h 1002507"/>
                <a:gd name="connsiteX210" fmla="*/ 130175 w 1570874"/>
                <a:gd name="connsiteY210" fmla="*/ 180182 h 1002507"/>
                <a:gd name="connsiteX211" fmla="*/ 123825 w 1570874"/>
                <a:gd name="connsiteY211" fmla="*/ 157957 h 1002507"/>
                <a:gd name="connsiteX212" fmla="*/ 127000 w 1570874"/>
                <a:gd name="connsiteY212" fmla="*/ 34132 h 1002507"/>
                <a:gd name="connsiteX213" fmla="*/ 165100 w 1570874"/>
                <a:gd name="connsiteY213" fmla="*/ 37307 h 1002507"/>
                <a:gd name="connsiteX214" fmla="*/ 276225 w 1570874"/>
                <a:gd name="connsiteY214" fmla="*/ 34132 h 1002507"/>
                <a:gd name="connsiteX215" fmla="*/ 285750 w 1570874"/>
                <a:gd name="connsiteY215" fmla="*/ 30957 h 1002507"/>
                <a:gd name="connsiteX216" fmla="*/ 307975 w 1570874"/>
                <a:gd name="connsiteY216" fmla="*/ 24607 h 1002507"/>
                <a:gd name="connsiteX217" fmla="*/ 317500 w 1570874"/>
                <a:gd name="connsiteY217" fmla="*/ 18257 h 1002507"/>
                <a:gd name="connsiteX218" fmla="*/ 336550 w 1570874"/>
                <a:gd name="connsiteY218" fmla="*/ 15082 h 1002507"/>
                <a:gd name="connsiteX219" fmla="*/ 346075 w 1570874"/>
                <a:gd name="connsiteY219" fmla="*/ 11907 h 1002507"/>
                <a:gd name="connsiteX220" fmla="*/ 345281 w 1570874"/>
                <a:gd name="connsiteY22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44575 w 1570874"/>
                <a:gd name="connsiteY128" fmla="*/ 878682 h 1002507"/>
                <a:gd name="connsiteX129" fmla="*/ 1038225 w 1570874"/>
                <a:gd name="connsiteY129" fmla="*/ 869157 h 1002507"/>
                <a:gd name="connsiteX130" fmla="*/ 1019175 w 1570874"/>
                <a:gd name="connsiteY130" fmla="*/ 856457 h 1002507"/>
                <a:gd name="connsiteX131" fmla="*/ 1009650 w 1570874"/>
                <a:gd name="connsiteY131" fmla="*/ 850107 h 1002507"/>
                <a:gd name="connsiteX132" fmla="*/ 1000125 w 1570874"/>
                <a:gd name="connsiteY132" fmla="*/ 843757 h 1002507"/>
                <a:gd name="connsiteX133" fmla="*/ 990600 w 1570874"/>
                <a:gd name="connsiteY133" fmla="*/ 834232 h 1002507"/>
                <a:gd name="connsiteX134" fmla="*/ 965200 w 1570874"/>
                <a:gd name="connsiteY134" fmla="*/ 812007 h 1002507"/>
                <a:gd name="connsiteX135" fmla="*/ 923925 w 1570874"/>
                <a:gd name="connsiteY135" fmla="*/ 802482 h 1002507"/>
                <a:gd name="connsiteX136" fmla="*/ 898525 w 1570874"/>
                <a:gd name="connsiteY136" fmla="*/ 796132 h 1002507"/>
                <a:gd name="connsiteX137" fmla="*/ 869950 w 1570874"/>
                <a:gd name="connsiteY137" fmla="*/ 783432 h 1002507"/>
                <a:gd name="connsiteX138" fmla="*/ 860425 w 1570874"/>
                <a:gd name="connsiteY138" fmla="*/ 780257 h 1002507"/>
                <a:gd name="connsiteX139" fmla="*/ 828675 w 1570874"/>
                <a:gd name="connsiteY139" fmla="*/ 789782 h 1002507"/>
                <a:gd name="connsiteX140" fmla="*/ 806450 w 1570874"/>
                <a:gd name="connsiteY140" fmla="*/ 796132 h 1002507"/>
                <a:gd name="connsiteX141" fmla="*/ 771525 w 1570874"/>
                <a:gd name="connsiteY141" fmla="*/ 802482 h 1002507"/>
                <a:gd name="connsiteX142" fmla="*/ 762000 w 1570874"/>
                <a:gd name="connsiteY142" fmla="*/ 805657 h 1002507"/>
                <a:gd name="connsiteX143" fmla="*/ 739775 w 1570874"/>
                <a:gd name="connsiteY143" fmla="*/ 812007 h 1002507"/>
                <a:gd name="connsiteX144" fmla="*/ 733425 w 1570874"/>
                <a:gd name="connsiteY144" fmla="*/ 824707 h 1002507"/>
                <a:gd name="connsiteX145" fmla="*/ 720725 w 1570874"/>
                <a:gd name="connsiteY145" fmla="*/ 827882 h 1002507"/>
                <a:gd name="connsiteX146" fmla="*/ 701675 w 1570874"/>
                <a:gd name="connsiteY146" fmla="*/ 837407 h 1002507"/>
                <a:gd name="connsiteX147" fmla="*/ 692150 w 1570874"/>
                <a:gd name="connsiteY147" fmla="*/ 840582 h 1002507"/>
                <a:gd name="connsiteX148" fmla="*/ 663575 w 1570874"/>
                <a:gd name="connsiteY148" fmla="*/ 859632 h 1002507"/>
                <a:gd name="connsiteX149" fmla="*/ 654050 w 1570874"/>
                <a:gd name="connsiteY149" fmla="*/ 865982 h 1002507"/>
                <a:gd name="connsiteX150" fmla="*/ 631825 w 1570874"/>
                <a:gd name="connsiteY150" fmla="*/ 885032 h 1002507"/>
                <a:gd name="connsiteX151" fmla="*/ 619125 w 1570874"/>
                <a:gd name="connsiteY151" fmla="*/ 900907 h 1002507"/>
                <a:gd name="connsiteX152" fmla="*/ 615950 w 1570874"/>
                <a:gd name="connsiteY152" fmla="*/ 910432 h 1002507"/>
                <a:gd name="connsiteX153" fmla="*/ 606425 w 1570874"/>
                <a:gd name="connsiteY153" fmla="*/ 916782 h 1002507"/>
                <a:gd name="connsiteX154" fmla="*/ 596900 w 1570874"/>
                <a:gd name="connsiteY154" fmla="*/ 926307 h 1002507"/>
                <a:gd name="connsiteX155" fmla="*/ 587375 w 1570874"/>
                <a:gd name="connsiteY155" fmla="*/ 929482 h 1002507"/>
                <a:gd name="connsiteX156" fmla="*/ 568325 w 1570874"/>
                <a:gd name="connsiteY156" fmla="*/ 942182 h 1002507"/>
                <a:gd name="connsiteX157" fmla="*/ 549275 w 1570874"/>
                <a:gd name="connsiteY157" fmla="*/ 951707 h 1002507"/>
                <a:gd name="connsiteX158" fmla="*/ 542925 w 1570874"/>
                <a:gd name="connsiteY158" fmla="*/ 961232 h 1002507"/>
                <a:gd name="connsiteX159" fmla="*/ 514350 w 1570874"/>
                <a:gd name="connsiteY159" fmla="*/ 970757 h 1002507"/>
                <a:gd name="connsiteX160" fmla="*/ 495300 w 1570874"/>
                <a:gd name="connsiteY160" fmla="*/ 977107 h 1002507"/>
                <a:gd name="connsiteX161" fmla="*/ 476250 w 1570874"/>
                <a:gd name="connsiteY161" fmla="*/ 983457 h 1002507"/>
                <a:gd name="connsiteX162" fmla="*/ 392906 w 1570874"/>
                <a:gd name="connsiteY162" fmla="*/ 999332 h 1002507"/>
                <a:gd name="connsiteX163" fmla="*/ 332581 w 1570874"/>
                <a:gd name="connsiteY163" fmla="*/ 1002507 h 1002507"/>
                <a:gd name="connsiteX164" fmla="*/ 300831 w 1570874"/>
                <a:gd name="connsiteY164" fmla="*/ 997744 h 1002507"/>
                <a:gd name="connsiteX165" fmla="*/ 250825 w 1570874"/>
                <a:gd name="connsiteY165" fmla="*/ 989807 h 1002507"/>
                <a:gd name="connsiteX166" fmla="*/ 225425 w 1570874"/>
                <a:gd name="connsiteY166" fmla="*/ 983457 h 1002507"/>
                <a:gd name="connsiteX167" fmla="*/ 203200 w 1570874"/>
                <a:gd name="connsiteY167" fmla="*/ 977107 h 1002507"/>
                <a:gd name="connsiteX168" fmla="*/ 193675 w 1570874"/>
                <a:gd name="connsiteY168" fmla="*/ 967582 h 1002507"/>
                <a:gd name="connsiteX169" fmla="*/ 184150 w 1570874"/>
                <a:gd name="connsiteY169" fmla="*/ 961232 h 1002507"/>
                <a:gd name="connsiteX170" fmla="*/ 177800 w 1570874"/>
                <a:gd name="connsiteY170" fmla="*/ 951707 h 1002507"/>
                <a:gd name="connsiteX171" fmla="*/ 168275 w 1570874"/>
                <a:gd name="connsiteY171" fmla="*/ 948532 h 1002507"/>
                <a:gd name="connsiteX172" fmla="*/ 158750 w 1570874"/>
                <a:gd name="connsiteY172" fmla="*/ 942182 h 1002507"/>
                <a:gd name="connsiteX173" fmla="*/ 152400 w 1570874"/>
                <a:gd name="connsiteY173" fmla="*/ 932657 h 1002507"/>
                <a:gd name="connsiteX174" fmla="*/ 142875 w 1570874"/>
                <a:gd name="connsiteY174" fmla="*/ 929482 h 1002507"/>
                <a:gd name="connsiteX175" fmla="*/ 133350 w 1570874"/>
                <a:gd name="connsiteY175" fmla="*/ 923132 h 1002507"/>
                <a:gd name="connsiteX176" fmla="*/ 117475 w 1570874"/>
                <a:gd name="connsiteY176" fmla="*/ 904082 h 1002507"/>
                <a:gd name="connsiteX177" fmla="*/ 98425 w 1570874"/>
                <a:gd name="connsiteY177" fmla="*/ 888207 h 1002507"/>
                <a:gd name="connsiteX178" fmla="*/ 79375 w 1570874"/>
                <a:gd name="connsiteY178" fmla="*/ 872332 h 1002507"/>
                <a:gd name="connsiteX179" fmla="*/ 57150 w 1570874"/>
                <a:gd name="connsiteY179" fmla="*/ 850107 h 1002507"/>
                <a:gd name="connsiteX180" fmla="*/ 50800 w 1570874"/>
                <a:gd name="connsiteY180" fmla="*/ 837407 h 1002507"/>
                <a:gd name="connsiteX181" fmla="*/ 44450 w 1570874"/>
                <a:gd name="connsiteY181" fmla="*/ 827882 h 1002507"/>
                <a:gd name="connsiteX182" fmla="*/ 41275 w 1570874"/>
                <a:gd name="connsiteY182" fmla="*/ 815182 h 1002507"/>
                <a:gd name="connsiteX183" fmla="*/ 34925 w 1570874"/>
                <a:gd name="connsiteY183" fmla="*/ 796132 h 1002507"/>
                <a:gd name="connsiteX184" fmla="*/ 31750 w 1570874"/>
                <a:gd name="connsiteY184" fmla="*/ 783432 h 1002507"/>
                <a:gd name="connsiteX185" fmla="*/ 25400 w 1570874"/>
                <a:gd name="connsiteY185" fmla="*/ 761207 h 1002507"/>
                <a:gd name="connsiteX186" fmla="*/ 22225 w 1570874"/>
                <a:gd name="connsiteY186" fmla="*/ 738982 h 1002507"/>
                <a:gd name="connsiteX187" fmla="*/ 19050 w 1570874"/>
                <a:gd name="connsiteY187" fmla="*/ 729457 h 1002507"/>
                <a:gd name="connsiteX188" fmla="*/ 15875 w 1570874"/>
                <a:gd name="connsiteY188" fmla="*/ 713582 h 1002507"/>
                <a:gd name="connsiteX189" fmla="*/ 9525 w 1570874"/>
                <a:gd name="connsiteY189" fmla="*/ 694532 h 1002507"/>
                <a:gd name="connsiteX190" fmla="*/ 6350 w 1570874"/>
                <a:gd name="connsiteY190" fmla="*/ 685007 h 1002507"/>
                <a:gd name="connsiteX191" fmla="*/ 0 w 1570874"/>
                <a:gd name="connsiteY191" fmla="*/ 650082 h 1002507"/>
                <a:gd name="connsiteX192" fmla="*/ 6350 w 1570874"/>
                <a:gd name="connsiteY192" fmla="*/ 535782 h 1002507"/>
                <a:gd name="connsiteX193" fmla="*/ 9525 w 1570874"/>
                <a:gd name="connsiteY193" fmla="*/ 516732 h 1002507"/>
                <a:gd name="connsiteX194" fmla="*/ 12700 w 1570874"/>
                <a:gd name="connsiteY194" fmla="*/ 478632 h 1002507"/>
                <a:gd name="connsiteX195" fmla="*/ 25400 w 1570874"/>
                <a:gd name="connsiteY195" fmla="*/ 450057 h 1002507"/>
                <a:gd name="connsiteX196" fmla="*/ 31750 w 1570874"/>
                <a:gd name="connsiteY196" fmla="*/ 427832 h 1002507"/>
                <a:gd name="connsiteX197" fmla="*/ 38100 w 1570874"/>
                <a:gd name="connsiteY197" fmla="*/ 408782 h 1002507"/>
                <a:gd name="connsiteX198" fmla="*/ 41275 w 1570874"/>
                <a:gd name="connsiteY198" fmla="*/ 399257 h 1002507"/>
                <a:gd name="connsiteX199" fmla="*/ 47625 w 1570874"/>
                <a:gd name="connsiteY199" fmla="*/ 364332 h 1002507"/>
                <a:gd name="connsiteX200" fmla="*/ 53975 w 1570874"/>
                <a:gd name="connsiteY200" fmla="*/ 345282 h 1002507"/>
                <a:gd name="connsiteX201" fmla="*/ 63500 w 1570874"/>
                <a:gd name="connsiteY201" fmla="*/ 335757 h 1002507"/>
                <a:gd name="connsiteX202" fmla="*/ 66675 w 1570874"/>
                <a:gd name="connsiteY202" fmla="*/ 326232 h 1002507"/>
                <a:gd name="connsiteX203" fmla="*/ 76200 w 1570874"/>
                <a:gd name="connsiteY203" fmla="*/ 297657 h 1002507"/>
                <a:gd name="connsiteX204" fmla="*/ 85725 w 1570874"/>
                <a:gd name="connsiteY204" fmla="*/ 291307 h 1002507"/>
                <a:gd name="connsiteX205" fmla="*/ 101600 w 1570874"/>
                <a:gd name="connsiteY205" fmla="*/ 265907 h 1002507"/>
                <a:gd name="connsiteX206" fmla="*/ 111125 w 1570874"/>
                <a:gd name="connsiteY206" fmla="*/ 221457 h 1002507"/>
                <a:gd name="connsiteX207" fmla="*/ 117475 w 1570874"/>
                <a:gd name="connsiteY207" fmla="*/ 199232 h 1002507"/>
                <a:gd name="connsiteX208" fmla="*/ 127000 w 1570874"/>
                <a:gd name="connsiteY208" fmla="*/ 189707 h 1002507"/>
                <a:gd name="connsiteX209" fmla="*/ 130175 w 1570874"/>
                <a:gd name="connsiteY209" fmla="*/ 180182 h 1002507"/>
                <a:gd name="connsiteX210" fmla="*/ 123825 w 1570874"/>
                <a:gd name="connsiteY210" fmla="*/ 157957 h 1002507"/>
                <a:gd name="connsiteX211" fmla="*/ 127000 w 1570874"/>
                <a:gd name="connsiteY211" fmla="*/ 34132 h 1002507"/>
                <a:gd name="connsiteX212" fmla="*/ 165100 w 1570874"/>
                <a:gd name="connsiteY212" fmla="*/ 37307 h 1002507"/>
                <a:gd name="connsiteX213" fmla="*/ 276225 w 1570874"/>
                <a:gd name="connsiteY213" fmla="*/ 34132 h 1002507"/>
                <a:gd name="connsiteX214" fmla="*/ 285750 w 1570874"/>
                <a:gd name="connsiteY214" fmla="*/ 30957 h 1002507"/>
                <a:gd name="connsiteX215" fmla="*/ 307975 w 1570874"/>
                <a:gd name="connsiteY215" fmla="*/ 24607 h 1002507"/>
                <a:gd name="connsiteX216" fmla="*/ 317500 w 1570874"/>
                <a:gd name="connsiteY216" fmla="*/ 18257 h 1002507"/>
                <a:gd name="connsiteX217" fmla="*/ 336550 w 1570874"/>
                <a:gd name="connsiteY217" fmla="*/ 15082 h 1002507"/>
                <a:gd name="connsiteX218" fmla="*/ 346075 w 1570874"/>
                <a:gd name="connsiteY218" fmla="*/ 11907 h 1002507"/>
                <a:gd name="connsiteX219" fmla="*/ 345281 w 1570874"/>
                <a:gd name="connsiteY219"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92150 w 1570874"/>
                <a:gd name="connsiteY146" fmla="*/ 840582 h 1002507"/>
                <a:gd name="connsiteX147" fmla="*/ 663575 w 1570874"/>
                <a:gd name="connsiteY147" fmla="*/ 859632 h 1002507"/>
                <a:gd name="connsiteX148" fmla="*/ 654050 w 1570874"/>
                <a:gd name="connsiteY148" fmla="*/ 865982 h 1002507"/>
                <a:gd name="connsiteX149" fmla="*/ 631825 w 1570874"/>
                <a:gd name="connsiteY149" fmla="*/ 885032 h 1002507"/>
                <a:gd name="connsiteX150" fmla="*/ 619125 w 1570874"/>
                <a:gd name="connsiteY150" fmla="*/ 900907 h 1002507"/>
                <a:gd name="connsiteX151" fmla="*/ 615950 w 1570874"/>
                <a:gd name="connsiteY151" fmla="*/ 910432 h 1002507"/>
                <a:gd name="connsiteX152" fmla="*/ 606425 w 1570874"/>
                <a:gd name="connsiteY152" fmla="*/ 916782 h 1002507"/>
                <a:gd name="connsiteX153" fmla="*/ 596900 w 1570874"/>
                <a:gd name="connsiteY153" fmla="*/ 926307 h 1002507"/>
                <a:gd name="connsiteX154" fmla="*/ 587375 w 1570874"/>
                <a:gd name="connsiteY154" fmla="*/ 929482 h 1002507"/>
                <a:gd name="connsiteX155" fmla="*/ 568325 w 1570874"/>
                <a:gd name="connsiteY155" fmla="*/ 942182 h 1002507"/>
                <a:gd name="connsiteX156" fmla="*/ 549275 w 1570874"/>
                <a:gd name="connsiteY156" fmla="*/ 951707 h 1002507"/>
                <a:gd name="connsiteX157" fmla="*/ 542925 w 1570874"/>
                <a:gd name="connsiteY157" fmla="*/ 961232 h 1002507"/>
                <a:gd name="connsiteX158" fmla="*/ 514350 w 1570874"/>
                <a:gd name="connsiteY158" fmla="*/ 970757 h 1002507"/>
                <a:gd name="connsiteX159" fmla="*/ 495300 w 1570874"/>
                <a:gd name="connsiteY159" fmla="*/ 977107 h 1002507"/>
                <a:gd name="connsiteX160" fmla="*/ 476250 w 1570874"/>
                <a:gd name="connsiteY160" fmla="*/ 983457 h 1002507"/>
                <a:gd name="connsiteX161" fmla="*/ 392906 w 1570874"/>
                <a:gd name="connsiteY161" fmla="*/ 999332 h 1002507"/>
                <a:gd name="connsiteX162" fmla="*/ 332581 w 1570874"/>
                <a:gd name="connsiteY162" fmla="*/ 1002507 h 1002507"/>
                <a:gd name="connsiteX163" fmla="*/ 300831 w 1570874"/>
                <a:gd name="connsiteY163" fmla="*/ 997744 h 1002507"/>
                <a:gd name="connsiteX164" fmla="*/ 250825 w 1570874"/>
                <a:gd name="connsiteY164" fmla="*/ 989807 h 1002507"/>
                <a:gd name="connsiteX165" fmla="*/ 225425 w 1570874"/>
                <a:gd name="connsiteY165" fmla="*/ 983457 h 1002507"/>
                <a:gd name="connsiteX166" fmla="*/ 203200 w 1570874"/>
                <a:gd name="connsiteY166" fmla="*/ 977107 h 1002507"/>
                <a:gd name="connsiteX167" fmla="*/ 193675 w 1570874"/>
                <a:gd name="connsiteY167" fmla="*/ 967582 h 1002507"/>
                <a:gd name="connsiteX168" fmla="*/ 184150 w 1570874"/>
                <a:gd name="connsiteY168" fmla="*/ 961232 h 1002507"/>
                <a:gd name="connsiteX169" fmla="*/ 177800 w 1570874"/>
                <a:gd name="connsiteY169" fmla="*/ 951707 h 1002507"/>
                <a:gd name="connsiteX170" fmla="*/ 168275 w 1570874"/>
                <a:gd name="connsiteY170" fmla="*/ 948532 h 1002507"/>
                <a:gd name="connsiteX171" fmla="*/ 158750 w 1570874"/>
                <a:gd name="connsiteY171" fmla="*/ 942182 h 1002507"/>
                <a:gd name="connsiteX172" fmla="*/ 152400 w 1570874"/>
                <a:gd name="connsiteY172" fmla="*/ 932657 h 1002507"/>
                <a:gd name="connsiteX173" fmla="*/ 142875 w 1570874"/>
                <a:gd name="connsiteY173" fmla="*/ 929482 h 1002507"/>
                <a:gd name="connsiteX174" fmla="*/ 133350 w 1570874"/>
                <a:gd name="connsiteY174" fmla="*/ 923132 h 1002507"/>
                <a:gd name="connsiteX175" fmla="*/ 117475 w 1570874"/>
                <a:gd name="connsiteY175" fmla="*/ 904082 h 1002507"/>
                <a:gd name="connsiteX176" fmla="*/ 98425 w 1570874"/>
                <a:gd name="connsiteY176" fmla="*/ 888207 h 1002507"/>
                <a:gd name="connsiteX177" fmla="*/ 79375 w 1570874"/>
                <a:gd name="connsiteY177" fmla="*/ 872332 h 1002507"/>
                <a:gd name="connsiteX178" fmla="*/ 57150 w 1570874"/>
                <a:gd name="connsiteY178" fmla="*/ 850107 h 1002507"/>
                <a:gd name="connsiteX179" fmla="*/ 50800 w 1570874"/>
                <a:gd name="connsiteY179" fmla="*/ 837407 h 1002507"/>
                <a:gd name="connsiteX180" fmla="*/ 44450 w 1570874"/>
                <a:gd name="connsiteY180" fmla="*/ 827882 h 1002507"/>
                <a:gd name="connsiteX181" fmla="*/ 41275 w 1570874"/>
                <a:gd name="connsiteY181" fmla="*/ 815182 h 1002507"/>
                <a:gd name="connsiteX182" fmla="*/ 34925 w 1570874"/>
                <a:gd name="connsiteY182" fmla="*/ 796132 h 1002507"/>
                <a:gd name="connsiteX183" fmla="*/ 31750 w 1570874"/>
                <a:gd name="connsiteY183" fmla="*/ 783432 h 1002507"/>
                <a:gd name="connsiteX184" fmla="*/ 25400 w 1570874"/>
                <a:gd name="connsiteY184" fmla="*/ 761207 h 1002507"/>
                <a:gd name="connsiteX185" fmla="*/ 22225 w 1570874"/>
                <a:gd name="connsiteY185" fmla="*/ 738982 h 1002507"/>
                <a:gd name="connsiteX186" fmla="*/ 19050 w 1570874"/>
                <a:gd name="connsiteY186" fmla="*/ 729457 h 1002507"/>
                <a:gd name="connsiteX187" fmla="*/ 15875 w 1570874"/>
                <a:gd name="connsiteY187" fmla="*/ 713582 h 1002507"/>
                <a:gd name="connsiteX188" fmla="*/ 9525 w 1570874"/>
                <a:gd name="connsiteY188" fmla="*/ 694532 h 1002507"/>
                <a:gd name="connsiteX189" fmla="*/ 6350 w 1570874"/>
                <a:gd name="connsiteY189" fmla="*/ 685007 h 1002507"/>
                <a:gd name="connsiteX190" fmla="*/ 0 w 1570874"/>
                <a:gd name="connsiteY190" fmla="*/ 650082 h 1002507"/>
                <a:gd name="connsiteX191" fmla="*/ 6350 w 1570874"/>
                <a:gd name="connsiteY191" fmla="*/ 535782 h 1002507"/>
                <a:gd name="connsiteX192" fmla="*/ 9525 w 1570874"/>
                <a:gd name="connsiteY192" fmla="*/ 516732 h 1002507"/>
                <a:gd name="connsiteX193" fmla="*/ 12700 w 1570874"/>
                <a:gd name="connsiteY193" fmla="*/ 478632 h 1002507"/>
                <a:gd name="connsiteX194" fmla="*/ 25400 w 1570874"/>
                <a:gd name="connsiteY194" fmla="*/ 450057 h 1002507"/>
                <a:gd name="connsiteX195" fmla="*/ 31750 w 1570874"/>
                <a:gd name="connsiteY195" fmla="*/ 427832 h 1002507"/>
                <a:gd name="connsiteX196" fmla="*/ 38100 w 1570874"/>
                <a:gd name="connsiteY196" fmla="*/ 408782 h 1002507"/>
                <a:gd name="connsiteX197" fmla="*/ 41275 w 1570874"/>
                <a:gd name="connsiteY197" fmla="*/ 399257 h 1002507"/>
                <a:gd name="connsiteX198" fmla="*/ 47625 w 1570874"/>
                <a:gd name="connsiteY198" fmla="*/ 364332 h 1002507"/>
                <a:gd name="connsiteX199" fmla="*/ 53975 w 1570874"/>
                <a:gd name="connsiteY199" fmla="*/ 345282 h 1002507"/>
                <a:gd name="connsiteX200" fmla="*/ 63500 w 1570874"/>
                <a:gd name="connsiteY200" fmla="*/ 335757 h 1002507"/>
                <a:gd name="connsiteX201" fmla="*/ 66675 w 1570874"/>
                <a:gd name="connsiteY201" fmla="*/ 326232 h 1002507"/>
                <a:gd name="connsiteX202" fmla="*/ 76200 w 1570874"/>
                <a:gd name="connsiteY202" fmla="*/ 297657 h 1002507"/>
                <a:gd name="connsiteX203" fmla="*/ 85725 w 1570874"/>
                <a:gd name="connsiteY203" fmla="*/ 291307 h 1002507"/>
                <a:gd name="connsiteX204" fmla="*/ 101600 w 1570874"/>
                <a:gd name="connsiteY204" fmla="*/ 265907 h 1002507"/>
                <a:gd name="connsiteX205" fmla="*/ 111125 w 1570874"/>
                <a:gd name="connsiteY205" fmla="*/ 221457 h 1002507"/>
                <a:gd name="connsiteX206" fmla="*/ 117475 w 1570874"/>
                <a:gd name="connsiteY206" fmla="*/ 199232 h 1002507"/>
                <a:gd name="connsiteX207" fmla="*/ 127000 w 1570874"/>
                <a:gd name="connsiteY207" fmla="*/ 189707 h 1002507"/>
                <a:gd name="connsiteX208" fmla="*/ 130175 w 1570874"/>
                <a:gd name="connsiteY208" fmla="*/ 180182 h 1002507"/>
                <a:gd name="connsiteX209" fmla="*/ 123825 w 1570874"/>
                <a:gd name="connsiteY209" fmla="*/ 157957 h 1002507"/>
                <a:gd name="connsiteX210" fmla="*/ 127000 w 1570874"/>
                <a:gd name="connsiteY210" fmla="*/ 34132 h 1002507"/>
                <a:gd name="connsiteX211" fmla="*/ 165100 w 1570874"/>
                <a:gd name="connsiteY211" fmla="*/ 37307 h 1002507"/>
                <a:gd name="connsiteX212" fmla="*/ 276225 w 1570874"/>
                <a:gd name="connsiteY212" fmla="*/ 34132 h 1002507"/>
                <a:gd name="connsiteX213" fmla="*/ 285750 w 1570874"/>
                <a:gd name="connsiteY213" fmla="*/ 30957 h 1002507"/>
                <a:gd name="connsiteX214" fmla="*/ 307975 w 1570874"/>
                <a:gd name="connsiteY214" fmla="*/ 24607 h 1002507"/>
                <a:gd name="connsiteX215" fmla="*/ 317500 w 1570874"/>
                <a:gd name="connsiteY215" fmla="*/ 18257 h 1002507"/>
                <a:gd name="connsiteX216" fmla="*/ 336550 w 1570874"/>
                <a:gd name="connsiteY216" fmla="*/ 15082 h 1002507"/>
                <a:gd name="connsiteX217" fmla="*/ 346075 w 1570874"/>
                <a:gd name="connsiteY217" fmla="*/ 11907 h 1002507"/>
                <a:gd name="connsiteX218" fmla="*/ 345281 w 1570874"/>
                <a:gd name="connsiteY218"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92150 w 1570874"/>
                <a:gd name="connsiteY146" fmla="*/ 840582 h 1002507"/>
                <a:gd name="connsiteX147" fmla="*/ 663575 w 1570874"/>
                <a:gd name="connsiteY147" fmla="*/ 859632 h 1002507"/>
                <a:gd name="connsiteX148" fmla="*/ 631825 w 1570874"/>
                <a:gd name="connsiteY148" fmla="*/ 885032 h 1002507"/>
                <a:gd name="connsiteX149" fmla="*/ 619125 w 1570874"/>
                <a:gd name="connsiteY149" fmla="*/ 900907 h 1002507"/>
                <a:gd name="connsiteX150" fmla="*/ 615950 w 1570874"/>
                <a:gd name="connsiteY150" fmla="*/ 910432 h 1002507"/>
                <a:gd name="connsiteX151" fmla="*/ 606425 w 1570874"/>
                <a:gd name="connsiteY151" fmla="*/ 916782 h 1002507"/>
                <a:gd name="connsiteX152" fmla="*/ 596900 w 1570874"/>
                <a:gd name="connsiteY152" fmla="*/ 926307 h 1002507"/>
                <a:gd name="connsiteX153" fmla="*/ 587375 w 1570874"/>
                <a:gd name="connsiteY153" fmla="*/ 929482 h 1002507"/>
                <a:gd name="connsiteX154" fmla="*/ 568325 w 1570874"/>
                <a:gd name="connsiteY154" fmla="*/ 942182 h 1002507"/>
                <a:gd name="connsiteX155" fmla="*/ 549275 w 1570874"/>
                <a:gd name="connsiteY155" fmla="*/ 951707 h 1002507"/>
                <a:gd name="connsiteX156" fmla="*/ 542925 w 1570874"/>
                <a:gd name="connsiteY156" fmla="*/ 961232 h 1002507"/>
                <a:gd name="connsiteX157" fmla="*/ 514350 w 1570874"/>
                <a:gd name="connsiteY157" fmla="*/ 970757 h 1002507"/>
                <a:gd name="connsiteX158" fmla="*/ 495300 w 1570874"/>
                <a:gd name="connsiteY158" fmla="*/ 977107 h 1002507"/>
                <a:gd name="connsiteX159" fmla="*/ 476250 w 1570874"/>
                <a:gd name="connsiteY159" fmla="*/ 983457 h 1002507"/>
                <a:gd name="connsiteX160" fmla="*/ 392906 w 1570874"/>
                <a:gd name="connsiteY160" fmla="*/ 999332 h 1002507"/>
                <a:gd name="connsiteX161" fmla="*/ 332581 w 1570874"/>
                <a:gd name="connsiteY161" fmla="*/ 1002507 h 1002507"/>
                <a:gd name="connsiteX162" fmla="*/ 300831 w 1570874"/>
                <a:gd name="connsiteY162" fmla="*/ 997744 h 1002507"/>
                <a:gd name="connsiteX163" fmla="*/ 250825 w 1570874"/>
                <a:gd name="connsiteY163" fmla="*/ 989807 h 1002507"/>
                <a:gd name="connsiteX164" fmla="*/ 225425 w 1570874"/>
                <a:gd name="connsiteY164" fmla="*/ 983457 h 1002507"/>
                <a:gd name="connsiteX165" fmla="*/ 203200 w 1570874"/>
                <a:gd name="connsiteY165" fmla="*/ 977107 h 1002507"/>
                <a:gd name="connsiteX166" fmla="*/ 193675 w 1570874"/>
                <a:gd name="connsiteY166" fmla="*/ 967582 h 1002507"/>
                <a:gd name="connsiteX167" fmla="*/ 184150 w 1570874"/>
                <a:gd name="connsiteY167" fmla="*/ 961232 h 1002507"/>
                <a:gd name="connsiteX168" fmla="*/ 177800 w 1570874"/>
                <a:gd name="connsiteY168" fmla="*/ 951707 h 1002507"/>
                <a:gd name="connsiteX169" fmla="*/ 168275 w 1570874"/>
                <a:gd name="connsiteY169" fmla="*/ 948532 h 1002507"/>
                <a:gd name="connsiteX170" fmla="*/ 158750 w 1570874"/>
                <a:gd name="connsiteY170" fmla="*/ 942182 h 1002507"/>
                <a:gd name="connsiteX171" fmla="*/ 152400 w 1570874"/>
                <a:gd name="connsiteY171" fmla="*/ 932657 h 1002507"/>
                <a:gd name="connsiteX172" fmla="*/ 142875 w 1570874"/>
                <a:gd name="connsiteY172" fmla="*/ 929482 h 1002507"/>
                <a:gd name="connsiteX173" fmla="*/ 133350 w 1570874"/>
                <a:gd name="connsiteY173" fmla="*/ 923132 h 1002507"/>
                <a:gd name="connsiteX174" fmla="*/ 117475 w 1570874"/>
                <a:gd name="connsiteY174" fmla="*/ 904082 h 1002507"/>
                <a:gd name="connsiteX175" fmla="*/ 98425 w 1570874"/>
                <a:gd name="connsiteY175" fmla="*/ 888207 h 1002507"/>
                <a:gd name="connsiteX176" fmla="*/ 79375 w 1570874"/>
                <a:gd name="connsiteY176" fmla="*/ 872332 h 1002507"/>
                <a:gd name="connsiteX177" fmla="*/ 57150 w 1570874"/>
                <a:gd name="connsiteY177" fmla="*/ 850107 h 1002507"/>
                <a:gd name="connsiteX178" fmla="*/ 50800 w 1570874"/>
                <a:gd name="connsiteY178" fmla="*/ 837407 h 1002507"/>
                <a:gd name="connsiteX179" fmla="*/ 44450 w 1570874"/>
                <a:gd name="connsiteY179" fmla="*/ 827882 h 1002507"/>
                <a:gd name="connsiteX180" fmla="*/ 41275 w 1570874"/>
                <a:gd name="connsiteY180" fmla="*/ 815182 h 1002507"/>
                <a:gd name="connsiteX181" fmla="*/ 34925 w 1570874"/>
                <a:gd name="connsiteY181" fmla="*/ 796132 h 1002507"/>
                <a:gd name="connsiteX182" fmla="*/ 31750 w 1570874"/>
                <a:gd name="connsiteY182" fmla="*/ 783432 h 1002507"/>
                <a:gd name="connsiteX183" fmla="*/ 25400 w 1570874"/>
                <a:gd name="connsiteY183" fmla="*/ 761207 h 1002507"/>
                <a:gd name="connsiteX184" fmla="*/ 22225 w 1570874"/>
                <a:gd name="connsiteY184" fmla="*/ 738982 h 1002507"/>
                <a:gd name="connsiteX185" fmla="*/ 19050 w 1570874"/>
                <a:gd name="connsiteY185" fmla="*/ 729457 h 1002507"/>
                <a:gd name="connsiteX186" fmla="*/ 15875 w 1570874"/>
                <a:gd name="connsiteY186" fmla="*/ 713582 h 1002507"/>
                <a:gd name="connsiteX187" fmla="*/ 9525 w 1570874"/>
                <a:gd name="connsiteY187" fmla="*/ 694532 h 1002507"/>
                <a:gd name="connsiteX188" fmla="*/ 6350 w 1570874"/>
                <a:gd name="connsiteY188" fmla="*/ 685007 h 1002507"/>
                <a:gd name="connsiteX189" fmla="*/ 0 w 1570874"/>
                <a:gd name="connsiteY189" fmla="*/ 650082 h 1002507"/>
                <a:gd name="connsiteX190" fmla="*/ 6350 w 1570874"/>
                <a:gd name="connsiteY190" fmla="*/ 535782 h 1002507"/>
                <a:gd name="connsiteX191" fmla="*/ 9525 w 1570874"/>
                <a:gd name="connsiteY191" fmla="*/ 516732 h 1002507"/>
                <a:gd name="connsiteX192" fmla="*/ 12700 w 1570874"/>
                <a:gd name="connsiteY192" fmla="*/ 478632 h 1002507"/>
                <a:gd name="connsiteX193" fmla="*/ 25400 w 1570874"/>
                <a:gd name="connsiteY193" fmla="*/ 450057 h 1002507"/>
                <a:gd name="connsiteX194" fmla="*/ 31750 w 1570874"/>
                <a:gd name="connsiteY194" fmla="*/ 427832 h 1002507"/>
                <a:gd name="connsiteX195" fmla="*/ 38100 w 1570874"/>
                <a:gd name="connsiteY195" fmla="*/ 408782 h 1002507"/>
                <a:gd name="connsiteX196" fmla="*/ 41275 w 1570874"/>
                <a:gd name="connsiteY196" fmla="*/ 399257 h 1002507"/>
                <a:gd name="connsiteX197" fmla="*/ 47625 w 1570874"/>
                <a:gd name="connsiteY197" fmla="*/ 364332 h 1002507"/>
                <a:gd name="connsiteX198" fmla="*/ 53975 w 1570874"/>
                <a:gd name="connsiteY198" fmla="*/ 345282 h 1002507"/>
                <a:gd name="connsiteX199" fmla="*/ 63500 w 1570874"/>
                <a:gd name="connsiteY199" fmla="*/ 335757 h 1002507"/>
                <a:gd name="connsiteX200" fmla="*/ 66675 w 1570874"/>
                <a:gd name="connsiteY200" fmla="*/ 326232 h 1002507"/>
                <a:gd name="connsiteX201" fmla="*/ 76200 w 1570874"/>
                <a:gd name="connsiteY201" fmla="*/ 297657 h 1002507"/>
                <a:gd name="connsiteX202" fmla="*/ 85725 w 1570874"/>
                <a:gd name="connsiteY202" fmla="*/ 291307 h 1002507"/>
                <a:gd name="connsiteX203" fmla="*/ 101600 w 1570874"/>
                <a:gd name="connsiteY203" fmla="*/ 265907 h 1002507"/>
                <a:gd name="connsiteX204" fmla="*/ 111125 w 1570874"/>
                <a:gd name="connsiteY204" fmla="*/ 221457 h 1002507"/>
                <a:gd name="connsiteX205" fmla="*/ 117475 w 1570874"/>
                <a:gd name="connsiteY205" fmla="*/ 199232 h 1002507"/>
                <a:gd name="connsiteX206" fmla="*/ 127000 w 1570874"/>
                <a:gd name="connsiteY206" fmla="*/ 189707 h 1002507"/>
                <a:gd name="connsiteX207" fmla="*/ 130175 w 1570874"/>
                <a:gd name="connsiteY207" fmla="*/ 180182 h 1002507"/>
                <a:gd name="connsiteX208" fmla="*/ 123825 w 1570874"/>
                <a:gd name="connsiteY208" fmla="*/ 157957 h 1002507"/>
                <a:gd name="connsiteX209" fmla="*/ 127000 w 1570874"/>
                <a:gd name="connsiteY209" fmla="*/ 34132 h 1002507"/>
                <a:gd name="connsiteX210" fmla="*/ 165100 w 1570874"/>
                <a:gd name="connsiteY210" fmla="*/ 37307 h 1002507"/>
                <a:gd name="connsiteX211" fmla="*/ 276225 w 1570874"/>
                <a:gd name="connsiteY211" fmla="*/ 34132 h 1002507"/>
                <a:gd name="connsiteX212" fmla="*/ 285750 w 1570874"/>
                <a:gd name="connsiteY212" fmla="*/ 30957 h 1002507"/>
                <a:gd name="connsiteX213" fmla="*/ 307975 w 1570874"/>
                <a:gd name="connsiteY213" fmla="*/ 24607 h 1002507"/>
                <a:gd name="connsiteX214" fmla="*/ 317500 w 1570874"/>
                <a:gd name="connsiteY214" fmla="*/ 18257 h 1002507"/>
                <a:gd name="connsiteX215" fmla="*/ 336550 w 1570874"/>
                <a:gd name="connsiteY215" fmla="*/ 15082 h 1002507"/>
                <a:gd name="connsiteX216" fmla="*/ 346075 w 1570874"/>
                <a:gd name="connsiteY216" fmla="*/ 11907 h 1002507"/>
                <a:gd name="connsiteX217" fmla="*/ 345281 w 1570874"/>
                <a:gd name="connsiteY217"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92150 w 1570874"/>
                <a:gd name="connsiteY146" fmla="*/ 840582 h 1002507"/>
                <a:gd name="connsiteX147" fmla="*/ 631825 w 1570874"/>
                <a:gd name="connsiteY147" fmla="*/ 885032 h 1002507"/>
                <a:gd name="connsiteX148" fmla="*/ 619125 w 1570874"/>
                <a:gd name="connsiteY148" fmla="*/ 900907 h 1002507"/>
                <a:gd name="connsiteX149" fmla="*/ 615950 w 1570874"/>
                <a:gd name="connsiteY149" fmla="*/ 910432 h 1002507"/>
                <a:gd name="connsiteX150" fmla="*/ 606425 w 1570874"/>
                <a:gd name="connsiteY150" fmla="*/ 916782 h 1002507"/>
                <a:gd name="connsiteX151" fmla="*/ 596900 w 1570874"/>
                <a:gd name="connsiteY151" fmla="*/ 926307 h 1002507"/>
                <a:gd name="connsiteX152" fmla="*/ 587375 w 1570874"/>
                <a:gd name="connsiteY152" fmla="*/ 929482 h 1002507"/>
                <a:gd name="connsiteX153" fmla="*/ 568325 w 1570874"/>
                <a:gd name="connsiteY153" fmla="*/ 942182 h 1002507"/>
                <a:gd name="connsiteX154" fmla="*/ 549275 w 1570874"/>
                <a:gd name="connsiteY154" fmla="*/ 951707 h 1002507"/>
                <a:gd name="connsiteX155" fmla="*/ 542925 w 1570874"/>
                <a:gd name="connsiteY155" fmla="*/ 961232 h 1002507"/>
                <a:gd name="connsiteX156" fmla="*/ 514350 w 1570874"/>
                <a:gd name="connsiteY156" fmla="*/ 970757 h 1002507"/>
                <a:gd name="connsiteX157" fmla="*/ 495300 w 1570874"/>
                <a:gd name="connsiteY157" fmla="*/ 977107 h 1002507"/>
                <a:gd name="connsiteX158" fmla="*/ 476250 w 1570874"/>
                <a:gd name="connsiteY158" fmla="*/ 983457 h 1002507"/>
                <a:gd name="connsiteX159" fmla="*/ 392906 w 1570874"/>
                <a:gd name="connsiteY159" fmla="*/ 999332 h 1002507"/>
                <a:gd name="connsiteX160" fmla="*/ 332581 w 1570874"/>
                <a:gd name="connsiteY160" fmla="*/ 1002507 h 1002507"/>
                <a:gd name="connsiteX161" fmla="*/ 300831 w 1570874"/>
                <a:gd name="connsiteY161" fmla="*/ 997744 h 1002507"/>
                <a:gd name="connsiteX162" fmla="*/ 250825 w 1570874"/>
                <a:gd name="connsiteY162" fmla="*/ 989807 h 1002507"/>
                <a:gd name="connsiteX163" fmla="*/ 225425 w 1570874"/>
                <a:gd name="connsiteY163" fmla="*/ 983457 h 1002507"/>
                <a:gd name="connsiteX164" fmla="*/ 203200 w 1570874"/>
                <a:gd name="connsiteY164" fmla="*/ 977107 h 1002507"/>
                <a:gd name="connsiteX165" fmla="*/ 193675 w 1570874"/>
                <a:gd name="connsiteY165" fmla="*/ 967582 h 1002507"/>
                <a:gd name="connsiteX166" fmla="*/ 184150 w 1570874"/>
                <a:gd name="connsiteY166" fmla="*/ 961232 h 1002507"/>
                <a:gd name="connsiteX167" fmla="*/ 177800 w 1570874"/>
                <a:gd name="connsiteY167" fmla="*/ 951707 h 1002507"/>
                <a:gd name="connsiteX168" fmla="*/ 168275 w 1570874"/>
                <a:gd name="connsiteY168" fmla="*/ 948532 h 1002507"/>
                <a:gd name="connsiteX169" fmla="*/ 158750 w 1570874"/>
                <a:gd name="connsiteY169" fmla="*/ 942182 h 1002507"/>
                <a:gd name="connsiteX170" fmla="*/ 152400 w 1570874"/>
                <a:gd name="connsiteY170" fmla="*/ 932657 h 1002507"/>
                <a:gd name="connsiteX171" fmla="*/ 142875 w 1570874"/>
                <a:gd name="connsiteY171" fmla="*/ 929482 h 1002507"/>
                <a:gd name="connsiteX172" fmla="*/ 133350 w 1570874"/>
                <a:gd name="connsiteY172" fmla="*/ 923132 h 1002507"/>
                <a:gd name="connsiteX173" fmla="*/ 117475 w 1570874"/>
                <a:gd name="connsiteY173" fmla="*/ 904082 h 1002507"/>
                <a:gd name="connsiteX174" fmla="*/ 98425 w 1570874"/>
                <a:gd name="connsiteY174" fmla="*/ 888207 h 1002507"/>
                <a:gd name="connsiteX175" fmla="*/ 79375 w 1570874"/>
                <a:gd name="connsiteY175" fmla="*/ 872332 h 1002507"/>
                <a:gd name="connsiteX176" fmla="*/ 57150 w 1570874"/>
                <a:gd name="connsiteY176" fmla="*/ 850107 h 1002507"/>
                <a:gd name="connsiteX177" fmla="*/ 50800 w 1570874"/>
                <a:gd name="connsiteY177" fmla="*/ 837407 h 1002507"/>
                <a:gd name="connsiteX178" fmla="*/ 44450 w 1570874"/>
                <a:gd name="connsiteY178" fmla="*/ 827882 h 1002507"/>
                <a:gd name="connsiteX179" fmla="*/ 41275 w 1570874"/>
                <a:gd name="connsiteY179" fmla="*/ 815182 h 1002507"/>
                <a:gd name="connsiteX180" fmla="*/ 34925 w 1570874"/>
                <a:gd name="connsiteY180" fmla="*/ 796132 h 1002507"/>
                <a:gd name="connsiteX181" fmla="*/ 31750 w 1570874"/>
                <a:gd name="connsiteY181" fmla="*/ 783432 h 1002507"/>
                <a:gd name="connsiteX182" fmla="*/ 25400 w 1570874"/>
                <a:gd name="connsiteY182" fmla="*/ 761207 h 1002507"/>
                <a:gd name="connsiteX183" fmla="*/ 22225 w 1570874"/>
                <a:gd name="connsiteY183" fmla="*/ 738982 h 1002507"/>
                <a:gd name="connsiteX184" fmla="*/ 19050 w 1570874"/>
                <a:gd name="connsiteY184" fmla="*/ 729457 h 1002507"/>
                <a:gd name="connsiteX185" fmla="*/ 15875 w 1570874"/>
                <a:gd name="connsiteY185" fmla="*/ 713582 h 1002507"/>
                <a:gd name="connsiteX186" fmla="*/ 9525 w 1570874"/>
                <a:gd name="connsiteY186" fmla="*/ 694532 h 1002507"/>
                <a:gd name="connsiteX187" fmla="*/ 6350 w 1570874"/>
                <a:gd name="connsiteY187" fmla="*/ 685007 h 1002507"/>
                <a:gd name="connsiteX188" fmla="*/ 0 w 1570874"/>
                <a:gd name="connsiteY188" fmla="*/ 650082 h 1002507"/>
                <a:gd name="connsiteX189" fmla="*/ 6350 w 1570874"/>
                <a:gd name="connsiteY189" fmla="*/ 535782 h 1002507"/>
                <a:gd name="connsiteX190" fmla="*/ 9525 w 1570874"/>
                <a:gd name="connsiteY190" fmla="*/ 516732 h 1002507"/>
                <a:gd name="connsiteX191" fmla="*/ 12700 w 1570874"/>
                <a:gd name="connsiteY191" fmla="*/ 478632 h 1002507"/>
                <a:gd name="connsiteX192" fmla="*/ 25400 w 1570874"/>
                <a:gd name="connsiteY192" fmla="*/ 450057 h 1002507"/>
                <a:gd name="connsiteX193" fmla="*/ 31750 w 1570874"/>
                <a:gd name="connsiteY193" fmla="*/ 427832 h 1002507"/>
                <a:gd name="connsiteX194" fmla="*/ 38100 w 1570874"/>
                <a:gd name="connsiteY194" fmla="*/ 408782 h 1002507"/>
                <a:gd name="connsiteX195" fmla="*/ 41275 w 1570874"/>
                <a:gd name="connsiteY195" fmla="*/ 399257 h 1002507"/>
                <a:gd name="connsiteX196" fmla="*/ 47625 w 1570874"/>
                <a:gd name="connsiteY196" fmla="*/ 364332 h 1002507"/>
                <a:gd name="connsiteX197" fmla="*/ 53975 w 1570874"/>
                <a:gd name="connsiteY197" fmla="*/ 345282 h 1002507"/>
                <a:gd name="connsiteX198" fmla="*/ 63500 w 1570874"/>
                <a:gd name="connsiteY198" fmla="*/ 335757 h 1002507"/>
                <a:gd name="connsiteX199" fmla="*/ 66675 w 1570874"/>
                <a:gd name="connsiteY199" fmla="*/ 326232 h 1002507"/>
                <a:gd name="connsiteX200" fmla="*/ 76200 w 1570874"/>
                <a:gd name="connsiteY200" fmla="*/ 297657 h 1002507"/>
                <a:gd name="connsiteX201" fmla="*/ 85725 w 1570874"/>
                <a:gd name="connsiteY201" fmla="*/ 291307 h 1002507"/>
                <a:gd name="connsiteX202" fmla="*/ 101600 w 1570874"/>
                <a:gd name="connsiteY202" fmla="*/ 265907 h 1002507"/>
                <a:gd name="connsiteX203" fmla="*/ 111125 w 1570874"/>
                <a:gd name="connsiteY203" fmla="*/ 221457 h 1002507"/>
                <a:gd name="connsiteX204" fmla="*/ 117475 w 1570874"/>
                <a:gd name="connsiteY204" fmla="*/ 199232 h 1002507"/>
                <a:gd name="connsiteX205" fmla="*/ 127000 w 1570874"/>
                <a:gd name="connsiteY205" fmla="*/ 189707 h 1002507"/>
                <a:gd name="connsiteX206" fmla="*/ 130175 w 1570874"/>
                <a:gd name="connsiteY206" fmla="*/ 180182 h 1002507"/>
                <a:gd name="connsiteX207" fmla="*/ 123825 w 1570874"/>
                <a:gd name="connsiteY207" fmla="*/ 157957 h 1002507"/>
                <a:gd name="connsiteX208" fmla="*/ 127000 w 1570874"/>
                <a:gd name="connsiteY208" fmla="*/ 34132 h 1002507"/>
                <a:gd name="connsiteX209" fmla="*/ 165100 w 1570874"/>
                <a:gd name="connsiteY209" fmla="*/ 37307 h 1002507"/>
                <a:gd name="connsiteX210" fmla="*/ 276225 w 1570874"/>
                <a:gd name="connsiteY210" fmla="*/ 34132 h 1002507"/>
                <a:gd name="connsiteX211" fmla="*/ 285750 w 1570874"/>
                <a:gd name="connsiteY211" fmla="*/ 30957 h 1002507"/>
                <a:gd name="connsiteX212" fmla="*/ 307975 w 1570874"/>
                <a:gd name="connsiteY212" fmla="*/ 24607 h 1002507"/>
                <a:gd name="connsiteX213" fmla="*/ 317500 w 1570874"/>
                <a:gd name="connsiteY213" fmla="*/ 18257 h 1002507"/>
                <a:gd name="connsiteX214" fmla="*/ 336550 w 1570874"/>
                <a:gd name="connsiteY214" fmla="*/ 15082 h 1002507"/>
                <a:gd name="connsiteX215" fmla="*/ 346075 w 1570874"/>
                <a:gd name="connsiteY215" fmla="*/ 11907 h 1002507"/>
                <a:gd name="connsiteX216" fmla="*/ 345281 w 1570874"/>
                <a:gd name="connsiteY21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31825 w 1570874"/>
                <a:gd name="connsiteY146" fmla="*/ 885032 h 1002507"/>
                <a:gd name="connsiteX147" fmla="*/ 619125 w 1570874"/>
                <a:gd name="connsiteY147" fmla="*/ 900907 h 1002507"/>
                <a:gd name="connsiteX148" fmla="*/ 615950 w 1570874"/>
                <a:gd name="connsiteY148" fmla="*/ 910432 h 1002507"/>
                <a:gd name="connsiteX149" fmla="*/ 606425 w 1570874"/>
                <a:gd name="connsiteY149" fmla="*/ 916782 h 1002507"/>
                <a:gd name="connsiteX150" fmla="*/ 596900 w 1570874"/>
                <a:gd name="connsiteY150" fmla="*/ 926307 h 1002507"/>
                <a:gd name="connsiteX151" fmla="*/ 587375 w 1570874"/>
                <a:gd name="connsiteY151" fmla="*/ 929482 h 1002507"/>
                <a:gd name="connsiteX152" fmla="*/ 568325 w 1570874"/>
                <a:gd name="connsiteY152" fmla="*/ 942182 h 1002507"/>
                <a:gd name="connsiteX153" fmla="*/ 549275 w 1570874"/>
                <a:gd name="connsiteY153" fmla="*/ 951707 h 1002507"/>
                <a:gd name="connsiteX154" fmla="*/ 542925 w 1570874"/>
                <a:gd name="connsiteY154" fmla="*/ 961232 h 1002507"/>
                <a:gd name="connsiteX155" fmla="*/ 514350 w 1570874"/>
                <a:gd name="connsiteY155" fmla="*/ 970757 h 1002507"/>
                <a:gd name="connsiteX156" fmla="*/ 495300 w 1570874"/>
                <a:gd name="connsiteY156" fmla="*/ 977107 h 1002507"/>
                <a:gd name="connsiteX157" fmla="*/ 476250 w 1570874"/>
                <a:gd name="connsiteY157" fmla="*/ 983457 h 1002507"/>
                <a:gd name="connsiteX158" fmla="*/ 392906 w 1570874"/>
                <a:gd name="connsiteY158" fmla="*/ 999332 h 1002507"/>
                <a:gd name="connsiteX159" fmla="*/ 332581 w 1570874"/>
                <a:gd name="connsiteY159" fmla="*/ 1002507 h 1002507"/>
                <a:gd name="connsiteX160" fmla="*/ 300831 w 1570874"/>
                <a:gd name="connsiteY160" fmla="*/ 997744 h 1002507"/>
                <a:gd name="connsiteX161" fmla="*/ 250825 w 1570874"/>
                <a:gd name="connsiteY161" fmla="*/ 989807 h 1002507"/>
                <a:gd name="connsiteX162" fmla="*/ 225425 w 1570874"/>
                <a:gd name="connsiteY162" fmla="*/ 983457 h 1002507"/>
                <a:gd name="connsiteX163" fmla="*/ 203200 w 1570874"/>
                <a:gd name="connsiteY163" fmla="*/ 977107 h 1002507"/>
                <a:gd name="connsiteX164" fmla="*/ 193675 w 1570874"/>
                <a:gd name="connsiteY164" fmla="*/ 967582 h 1002507"/>
                <a:gd name="connsiteX165" fmla="*/ 184150 w 1570874"/>
                <a:gd name="connsiteY165" fmla="*/ 961232 h 1002507"/>
                <a:gd name="connsiteX166" fmla="*/ 177800 w 1570874"/>
                <a:gd name="connsiteY166" fmla="*/ 951707 h 1002507"/>
                <a:gd name="connsiteX167" fmla="*/ 168275 w 1570874"/>
                <a:gd name="connsiteY167" fmla="*/ 948532 h 1002507"/>
                <a:gd name="connsiteX168" fmla="*/ 158750 w 1570874"/>
                <a:gd name="connsiteY168" fmla="*/ 942182 h 1002507"/>
                <a:gd name="connsiteX169" fmla="*/ 152400 w 1570874"/>
                <a:gd name="connsiteY169" fmla="*/ 932657 h 1002507"/>
                <a:gd name="connsiteX170" fmla="*/ 142875 w 1570874"/>
                <a:gd name="connsiteY170" fmla="*/ 929482 h 1002507"/>
                <a:gd name="connsiteX171" fmla="*/ 133350 w 1570874"/>
                <a:gd name="connsiteY171" fmla="*/ 923132 h 1002507"/>
                <a:gd name="connsiteX172" fmla="*/ 117475 w 1570874"/>
                <a:gd name="connsiteY172" fmla="*/ 904082 h 1002507"/>
                <a:gd name="connsiteX173" fmla="*/ 98425 w 1570874"/>
                <a:gd name="connsiteY173" fmla="*/ 888207 h 1002507"/>
                <a:gd name="connsiteX174" fmla="*/ 79375 w 1570874"/>
                <a:gd name="connsiteY174" fmla="*/ 872332 h 1002507"/>
                <a:gd name="connsiteX175" fmla="*/ 57150 w 1570874"/>
                <a:gd name="connsiteY175" fmla="*/ 850107 h 1002507"/>
                <a:gd name="connsiteX176" fmla="*/ 50800 w 1570874"/>
                <a:gd name="connsiteY176" fmla="*/ 837407 h 1002507"/>
                <a:gd name="connsiteX177" fmla="*/ 44450 w 1570874"/>
                <a:gd name="connsiteY177" fmla="*/ 827882 h 1002507"/>
                <a:gd name="connsiteX178" fmla="*/ 41275 w 1570874"/>
                <a:gd name="connsiteY178" fmla="*/ 815182 h 1002507"/>
                <a:gd name="connsiteX179" fmla="*/ 34925 w 1570874"/>
                <a:gd name="connsiteY179" fmla="*/ 796132 h 1002507"/>
                <a:gd name="connsiteX180" fmla="*/ 31750 w 1570874"/>
                <a:gd name="connsiteY180" fmla="*/ 783432 h 1002507"/>
                <a:gd name="connsiteX181" fmla="*/ 25400 w 1570874"/>
                <a:gd name="connsiteY181" fmla="*/ 761207 h 1002507"/>
                <a:gd name="connsiteX182" fmla="*/ 22225 w 1570874"/>
                <a:gd name="connsiteY182" fmla="*/ 738982 h 1002507"/>
                <a:gd name="connsiteX183" fmla="*/ 19050 w 1570874"/>
                <a:gd name="connsiteY183" fmla="*/ 729457 h 1002507"/>
                <a:gd name="connsiteX184" fmla="*/ 15875 w 1570874"/>
                <a:gd name="connsiteY184" fmla="*/ 713582 h 1002507"/>
                <a:gd name="connsiteX185" fmla="*/ 9525 w 1570874"/>
                <a:gd name="connsiteY185" fmla="*/ 694532 h 1002507"/>
                <a:gd name="connsiteX186" fmla="*/ 6350 w 1570874"/>
                <a:gd name="connsiteY186" fmla="*/ 685007 h 1002507"/>
                <a:gd name="connsiteX187" fmla="*/ 0 w 1570874"/>
                <a:gd name="connsiteY187" fmla="*/ 650082 h 1002507"/>
                <a:gd name="connsiteX188" fmla="*/ 6350 w 1570874"/>
                <a:gd name="connsiteY188" fmla="*/ 535782 h 1002507"/>
                <a:gd name="connsiteX189" fmla="*/ 9525 w 1570874"/>
                <a:gd name="connsiteY189" fmla="*/ 516732 h 1002507"/>
                <a:gd name="connsiteX190" fmla="*/ 12700 w 1570874"/>
                <a:gd name="connsiteY190" fmla="*/ 478632 h 1002507"/>
                <a:gd name="connsiteX191" fmla="*/ 25400 w 1570874"/>
                <a:gd name="connsiteY191" fmla="*/ 450057 h 1002507"/>
                <a:gd name="connsiteX192" fmla="*/ 31750 w 1570874"/>
                <a:gd name="connsiteY192" fmla="*/ 427832 h 1002507"/>
                <a:gd name="connsiteX193" fmla="*/ 38100 w 1570874"/>
                <a:gd name="connsiteY193" fmla="*/ 408782 h 1002507"/>
                <a:gd name="connsiteX194" fmla="*/ 41275 w 1570874"/>
                <a:gd name="connsiteY194" fmla="*/ 399257 h 1002507"/>
                <a:gd name="connsiteX195" fmla="*/ 47625 w 1570874"/>
                <a:gd name="connsiteY195" fmla="*/ 364332 h 1002507"/>
                <a:gd name="connsiteX196" fmla="*/ 53975 w 1570874"/>
                <a:gd name="connsiteY196" fmla="*/ 345282 h 1002507"/>
                <a:gd name="connsiteX197" fmla="*/ 63500 w 1570874"/>
                <a:gd name="connsiteY197" fmla="*/ 335757 h 1002507"/>
                <a:gd name="connsiteX198" fmla="*/ 66675 w 1570874"/>
                <a:gd name="connsiteY198" fmla="*/ 326232 h 1002507"/>
                <a:gd name="connsiteX199" fmla="*/ 76200 w 1570874"/>
                <a:gd name="connsiteY199" fmla="*/ 297657 h 1002507"/>
                <a:gd name="connsiteX200" fmla="*/ 85725 w 1570874"/>
                <a:gd name="connsiteY200" fmla="*/ 291307 h 1002507"/>
                <a:gd name="connsiteX201" fmla="*/ 101600 w 1570874"/>
                <a:gd name="connsiteY201" fmla="*/ 265907 h 1002507"/>
                <a:gd name="connsiteX202" fmla="*/ 111125 w 1570874"/>
                <a:gd name="connsiteY202" fmla="*/ 221457 h 1002507"/>
                <a:gd name="connsiteX203" fmla="*/ 117475 w 1570874"/>
                <a:gd name="connsiteY203" fmla="*/ 199232 h 1002507"/>
                <a:gd name="connsiteX204" fmla="*/ 127000 w 1570874"/>
                <a:gd name="connsiteY204" fmla="*/ 189707 h 1002507"/>
                <a:gd name="connsiteX205" fmla="*/ 130175 w 1570874"/>
                <a:gd name="connsiteY205" fmla="*/ 180182 h 1002507"/>
                <a:gd name="connsiteX206" fmla="*/ 123825 w 1570874"/>
                <a:gd name="connsiteY206" fmla="*/ 157957 h 1002507"/>
                <a:gd name="connsiteX207" fmla="*/ 127000 w 1570874"/>
                <a:gd name="connsiteY207" fmla="*/ 34132 h 1002507"/>
                <a:gd name="connsiteX208" fmla="*/ 165100 w 1570874"/>
                <a:gd name="connsiteY208" fmla="*/ 37307 h 1002507"/>
                <a:gd name="connsiteX209" fmla="*/ 276225 w 1570874"/>
                <a:gd name="connsiteY209" fmla="*/ 34132 h 1002507"/>
                <a:gd name="connsiteX210" fmla="*/ 285750 w 1570874"/>
                <a:gd name="connsiteY210" fmla="*/ 30957 h 1002507"/>
                <a:gd name="connsiteX211" fmla="*/ 307975 w 1570874"/>
                <a:gd name="connsiteY211" fmla="*/ 24607 h 1002507"/>
                <a:gd name="connsiteX212" fmla="*/ 317500 w 1570874"/>
                <a:gd name="connsiteY212" fmla="*/ 18257 h 1002507"/>
                <a:gd name="connsiteX213" fmla="*/ 336550 w 1570874"/>
                <a:gd name="connsiteY213" fmla="*/ 15082 h 1002507"/>
                <a:gd name="connsiteX214" fmla="*/ 346075 w 1570874"/>
                <a:gd name="connsiteY214" fmla="*/ 11907 h 1002507"/>
                <a:gd name="connsiteX215" fmla="*/ 345281 w 1570874"/>
                <a:gd name="connsiteY21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19125 w 1570874"/>
                <a:gd name="connsiteY146" fmla="*/ 900907 h 1002507"/>
                <a:gd name="connsiteX147" fmla="*/ 615950 w 1570874"/>
                <a:gd name="connsiteY147" fmla="*/ 910432 h 1002507"/>
                <a:gd name="connsiteX148" fmla="*/ 606425 w 1570874"/>
                <a:gd name="connsiteY148" fmla="*/ 916782 h 1002507"/>
                <a:gd name="connsiteX149" fmla="*/ 596900 w 1570874"/>
                <a:gd name="connsiteY149" fmla="*/ 926307 h 1002507"/>
                <a:gd name="connsiteX150" fmla="*/ 587375 w 1570874"/>
                <a:gd name="connsiteY150" fmla="*/ 929482 h 1002507"/>
                <a:gd name="connsiteX151" fmla="*/ 568325 w 1570874"/>
                <a:gd name="connsiteY151" fmla="*/ 942182 h 1002507"/>
                <a:gd name="connsiteX152" fmla="*/ 549275 w 1570874"/>
                <a:gd name="connsiteY152" fmla="*/ 951707 h 1002507"/>
                <a:gd name="connsiteX153" fmla="*/ 542925 w 1570874"/>
                <a:gd name="connsiteY153" fmla="*/ 961232 h 1002507"/>
                <a:gd name="connsiteX154" fmla="*/ 514350 w 1570874"/>
                <a:gd name="connsiteY154" fmla="*/ 970757 h 1002507"/>
                <a:gd name="connsiteX155" fmla="*/ 495300 w 1570874"/>
                <a:gd name="connsiteY155" fmla="*/ 977107 h 1002507"/>
                <a:gd name="connsiteX156" fmla="*/ 476250 w 1570874"/>
                <a:gd name="connsiteY156" fmla="*/ 983457 h 1002507"/>
                <a:gd name="connsiteX157" fmla="*/ 392906 w 1570874"/>
                <a:gd name="connsiteY157" fmla="*/ 999332 h 1002507"/>
                <a:gd name="connsiteX158" fmla="*/ 332581 w 1570874"/>
                <a:gd name="connsiteY158" fmla="*/ 1002507 h 1002507"/>
                <a:gd name="connsiteX159" fmla="*/ 300831 w 1570874"/>
                <a:gd name="connsiteY159" fmla="*/ 997744 h 1002507"/>
                <a:gd name="connsiteX160" fmla="*/ 250825 w 1570874"/>
                <a:gd name="connsiteY160" fmla="*/ 989807 h 1002507"/>
                <a:gd name="connsiteX161" fmla="*/ 225425 w 1570874"/>
                <a:gd name="connsiteY161" fmla="*/ 983457 h 1002507"/>
                <a:gd name="connsiteX162" fmla="*/ 203200 w 1570874"/>
                <a:gd name="connsiteY162" fmla="*/ 977107 h 1002507"/>
                <a:gd name="connsiteX163" fmla="*/ 193675 w 1570874"/>
                <a:gd name="connsiteY163" fmla="*/ 967582 h 1002507"/>
                <a:gd name="connsiteX164" fmla="*/ 184150 w 1570874"/>
                <a:gd name="connsiteY164" fmla="*/ 961232 h 1002507"/>
                <a:gd name="connsiteX165" fmla="*/ 177800 w 1570874"/>
                <a:gd name="connsiteY165" fmla="*/ 951707 h 1002507"/>
                <a:gd name="connsiteX166" fmla="*/ 168275 w 1570874"/>
                <a:gd name="connsiteY166" fmla="*/ 948532 h 1002507"/>
                <a:gd name="connsiteX167" fmla="*/ 158750 w 1570874"/>
                <a:gd name="connsiteY167" fmla="*/ 942182 h 1002507"/>
                <a:gd name="connsiteX168" fmla="*/ 152400 w 1570874"/>
                <a:gd name="connsiteY168" fmla="*/ 932657 h 1002507"/>
                <a:gd name="connsiteX169" fmla="*/ 142875 w 1570874"/>
                <a:gd name="connsiteY169" fmla="*/ 929482 h 1002507"/>
                <a:gd name="connsiteX170" fmla="*/ 133350 w 1570874"/>
                <a:gd name="connsiteY170" fmla="*/ 923132 h 1002507"/>
                <a:gd name="connsiteX171" fmla="*/ 117475 w 1570874"/>
                <a:gd name="connsiteY171" fmla="*/ 904082 h 1002507"/>
                <a:gd name="connsiteX172" fmla="*/ 98425 w 1570874"/>
                <a:gd name="connsiteY172" fmla="*/ 888207 h 1002507"/>
                <a:gd name="connsiteX173" fmla="*/ 79375 w 1570874"/>
                <a:gd name="connsiteY173" fmla="*/ 872332 h 1002507"/>
                <a:gd name="connsiteX174" fmla="*/ 57150 w 1570874"/>
                <a:gd name="connsiteY174" fmla="*/ 850107 h 1002507"/>
                <a:gd name="connsiteX175" fmla="*/ 50800 w 1570874"/>
                <a:gd name="connsiteY175" fmla="*/ 837407 h 1002507"/>
                <a:gd name="connsiteX176" fmla="*/ 44450 w 1570874"/>
                <a:gd name="connsiteY176" fmla="*/ 827882 h 1002507"/>
                <a:gd name="connsiteX177" fmla="*/ 41275 w 1570874"/>
                <a:gd name="connsiteY177" fmla="*/ 815182 h 1002507"/>
                <a:gd name="connsiteX178" fmla="*/ 34925 w 1570874"/>
                <a:gd name="connsiteY178" fmla="*/ 796132 h 1002507"/>
                <a:gd name="connsiteX179" fmla="*/ 31750 w 1570874"/>
                <a:gd name="connsiteY179" fmla="*/ 783432 h 1002507"/>
                <a:gd name="connsiteX180" fmla="*/ 25400 w 1570874"/>
                <a:gd name="connsiteY180" fmla="*/ 761207 h 1002507"/>
                <a:gd name="connsiteX181" fmla="*/ 22225 w 1570874"/>
                <a:gd name="connsiteY181" fmla="*/ 738982 h 1002507"/>
                <a:gd name="connsiteX182" fmla="*/ 19050 w 1570874"/>
                <a:gd name="connsiteY182" fmla="*/ 729457 h 1002507"/>
                <a:gd name="connsiteX183" fmla="*/ 15875 w 1570874"/>
                <a:gd name="connsiteY183" fmla="*/ 713582 h 1002507"/>
                <a:gd name="connsiteX184" fmla="*/ 9525 w 1570874"/>
                <a:gd name="connsiteY184" fmla="*/ 694532 h 1002507"/>
                <a:gd name="connsiteX185" fmla="*/ 6350 w 1570874"/>
                <a:gd name="connsiteY185" fmla="*/ 685007 h 1002507"/>
                <a:gd name="connsiteX186" fmla="*/ 0 w 1570874"/>
                <a:gd name="connsiteY186" fmla="*/ 650082 h 1002507"/>
                <a:gd name="connsiteX187" fmla="*/ 6350 w 1570874"/>
                <a:gd name="connsiteY187" fmla="*/ 535782 h 1002507"/>
                <a:gd name="connsiteX188" fmla="*/ 9525 w 1570874"/>
                <a:gd name="connsiteY188" fmla="*/ 516732 h 1002507"/>
                <a:gd name="connsiteX189" fmla="*/ 12700 w 1570874"/>
                <a:gd name="connsiteY189" fmla="*/ 478632 h 1002507"/>
                <a:gd name="connsiteX190" fmla="*/ 25400 w 1570874"/>
                <a:gd name="connsiteY190" fmla="*/ 450057 h 1002507"/>
                <a:gd name="connsiteX191" fmla="*/ 31750 w 1570874"/>
                <a:gd name="connsiteY191" fmla="*/ 427832 h 1002507"/>
                <a:gd name="connsiteX192" fmla="*/ 38100 w 1570874"/>
                <a:gd name="connsiteY192" fmla="*/ 408782 h 1002507"/>
                <a:gd name="connsiteX193" fmla="*/ 41275 w 1570874"/>
                <a:gd name="connsiteY193" fmla="*/ 399257 h 1002507"/>
                <a:gd name="connsiteX194" fmla="*/ 47625 w 1570874"/>
                <a:gd name="connsiteY194" fmla="*/ 364332 h 1002507"/>
                <a:gd name="connsiteX195" fmla="*/ 53975 w 1570874"/>
                <a:gd name="connsiteY195" fmla="*/ 345282 h 1002507"/>
                <a:gd name="connsiteX196" fmla="*/ 63500 w 1570874"/>
                <a:gd name="connsiteY196" fmla="*/ 335757 h 1002507"/>
                <a:gd name="connsiteX197" fmla="*/ 66675 w 1570874"/>
                <a:gd name="connsiteY197" fmla="*/ 326232 h 1002507"/>
                <a:gd name="connsiteX198" fmla="*/ 76200 w 1570874"/>
                <a:gd name="connsiteY198" fmla="*/ 297657 h 1002507"/>
                <a:gd name="connsiteX199" fmla="*/ 85725 w 1570874"/>
                <a:gd name="connsiteY199" fmla="*/ 291307 h 1002507"/>
                <a:gd name="connsiteX200" fmla="*/ 101600 w 1570874"/>
                <a:gd name="connsiteY200" fmla="*/ 265907 h 1002507"/>
                <a:gd name="connsiteX201" fmla="*/ 111125 w 1570874"/>
                <a:gd name="connsiteY201" fmla="*/ 221457 h 1002507"/>
                <a:gd name="connsiteX202" fmla="*/ 117475 w 1570874"/>
                <a:gd name="connsiteY202" fmla="*/ 199232 h 1002507"/>
                <a:gd name="connsiteX203" fmla="*/ 127000 w 1570874"/>
                <a:gd name="connsiteY203" fmla="*/ 189707 h 1002507"/>
                <a:gd name="connsiteX204" fmla="*/ 130175 w 1570874"/>
                <a:gd name="connsiteY204" fmla="*/ 180182 h 1002507"/>
                <a:gd name="connsiteX205" fmla="*/ 123825 w 1570874"/>
                <a:gd name="connsiteY205" fmla="*/ 157957 h 1002507"/>
                <a:gd name="connsiteX206" fmla="*/ 127000 w 1570874"/>
                <a:gd name="connsiteY206" fmla="*/ 34132 h 1002507"/>
                <a:gd name="connsiteX207" fmla="*/ 165100 w 1570874"/>
                <a:gd name="connsiteY207" fmla="*/ 37307 h 1002507"/>
                <a:gd name="connsiteX208" fmla="*/ 276225 w 1570874"/>
                <a:gd name="connsiteY208" fmla="*/ 34132 h 1002507"/>
                <a:gd name="connsiteX209" fmla="*/ 285750 w 1570874"/>
                <a:gd name="connsiteY209" fmla="*/ 30957 h 1002507"/>
                <a:gd name="connsiteX210" fmla="*/ 307975 w 1570874"/>
                <a:gd name="connsiteY210" fmla="*/ 24607 h 1002507"/>
                <a:gd name="connsiteX211" fmla="*/ 317500 w 1570874"/>
                <a:gd name="connsiteY211" fmla="*/ 18257 h 1002507"/>
                <a:gd name="connsiteX212" fmla="*/ 336550 w 1570874"/>
                <a:gd name="connsiteY212" fmla="*/ 15082 h 1002507"/>
                <a:gd name="connsiteX213" fmla="*/ 346075 w 1570874"/>
                <a:gd name="connsiteY213" fmla="*/ 11907 h 1002507"/>
                <a:gd name="connsiteX214" fmla="*/ 345281 w 1570874"/>
                <a:gd name="connsiteY21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619125 w 1570874"/>
                <a:gd name="connsiteY145" fmla="*/ 900907 h 1002507"/>
                <a:gd name="connsiteX146" fmla="*/ 615950 w 1570874"/>
                <a:gd name="connsiteY146" fmla="*/ 910432 h 1002507"/>
                <a:gd name="connsiteX147" fmla="*/ 606425 w 1570874"/>
                <a:gd name="connsiteY147" fmla="*/ 916782 h 1002507"/>
                <a:gd name="connsiteX148" fmla="*/ 596900 w 1570874"/>
                <a:gd name="connsiteY148" fmla="*/ 926307 h 1002507"/>
                <a:gd name="connsiteX149" fmla="*/ 587375 w 1570874"/>
                <a:gd name="connsiteY149" fmla="*/ 929482 h 1002507"/>
                <a:gd name="connsiteX150" fmla="*/ 568325 w 1570874"/>
                <a:gd name="connsiteY150" fmla="*/ 942182 h 1002507"/>
                <a:gd name="connsiteX151" fmla="*/ 549275 w 1570874"/>
                <a:gd name="connsiteY151" fmla="*/ 951707 h 1002507"/>
                <a:gd name="connsiteX152" fmla="*/ 542925 w 1570874"/>
                <a:gd name="connsiteY152" fmla="*/ 961232 h 1002507"/>
                <a:gd name="connsiteX153" fmla="*/ 514350 w 1570874"/>
                <a:gd name="connsiteY153" fmla="*/ 970757 h 1002507"/>
                <a:gd name="connsiteX154" fmla="*/ 495300 w 1570874"/>
                <a:gd name="connsiteY154" fmla="*/ 977107 h 1002507"/>
                <a:gd name="connsiteX155" fmla="*/ 476250 w 1570874"/>
                <a:gd name="connsiteY155" fmla="*/ 983457 h 1002507"/>
                <a:gd name="connsiteX156" fmla="*/ 392906 w 1570874"/>
                <a:gd name="connsiteY156" fmla="*/ 999332 h 1002507"/>
                <a:gd name="connsiteX157" fmla="*/ 332581 w 1570874"/>
                <a:gd name="connsiteY157" fmla="*/ 1002507 h 1002507"/>
                <a:gd name="connsiteX158" fmla="*/ 300831 w 1570874"/>
                <a:gd name="connsiteY158" fmla="*/ 997744 h 1002507"/>
                <a:gd name="connsiteX159" fmla="*/ 250825 w 1570874"/>
                <a:gd name="connsiteY159" fmla="*/ 989807 h 1002507"/>
                <a:gd name="connsiteX160" fmla="*/ 225425 w 1570874"/>
                <a:gd name="connsiteY160" fmla="*/ 983457 h 1002507"/>
                <a:gd name="connsiteX161" fmla="*/ 203200 w 1570874"/>
                <a:gd name="connsiteY161" fmla="*/ 977107 h 1002507"/>
                <a:gd name="connsiteX162" fmla="*/ 193675 w 1570874"/>
                <a:gd name="connsiteY162" fmla="*/ 967582 h 1002507"/>
                <a:gd name="connsiteX163" fmla="*/ 184150 w 1570874"/>
                <a:gd name="connsiteY163" fmla="*/ 961232 h 1002507"/>
                <a:gd name="connsiteX164" fmla="*/ 177800 w 1570874"/>
                <a:gd name="connsiteY164" fmla="*/ 951707 h 1002507"/>
                <a:gd name="connsiteX165" fmla="*/ 168275 w 1570874"/>
                <a:gd name="connsiteY165" fmla="*/ 948532 h 1002507"/>
                <a:gd name="connsiteX166" fmla="*/ 158750 w 1570874"/>
                <a:gd name="connsiteY166" fmla="*/ 942182 h 1002507"/>
                <a:gd name="connsiteX167" fmla="*/ 152400 w 1570874"/>
                <a:gd name="connsiteY167" fmla="*/ 932657 h 1002507"/>
                <a:gd name="connsiteX168" fmla="*/ 142875 w 1570874"/>
                <a:gd name="connsiteY168" fmla="*/ 929482 h 1002507"/>
                <a:gd name="connsiteX169" fmla="*/ 133350 w 1570874"/>
                <a:gd name="connsiteY169" fmla="*/ 923132 h 1002507"/>
                <a:gd name="connsiteX170" fmla="*/ 117475 w 1570874"/>
                <a:gd name="connsiteY170" fmla="*/ 904082 h 1002507"/>
                <a:gd name="connsiteX171" fmla="*/ 98425 w 1570874"/>
                <a:gd name="connsiteY171" fmla="*/ 888207 h 1002507"/>
                <a:gd name="connsiteX172" fmla="*/ 79375 w 1570874"/>
                <a:gd name="connsiteY172" fmla="*/ 872332 h 1002507"/>
                <a:gd name="connsiteX173" fmla="*/ 57150 w 1570874"/>
                <a:gd name="connsiteY173" fmla="*/ 850107 h 1002507"/>
                <a:gd name="connsiteX174" fmla="*/ 50800 w 1570874"/>
                <a:gd name="connsiteY174" fmla="*/ 837407 h 1002507"/>
                <a:gd name="connsiteX175" fmla="*/ 44450 w 1570874"/>
                <a:gd name="connsiteY175" fmla="*/ 827882 h 1002507"/>
                <a:gd name="connsiteX176" fmla="*/ 41275 w 1570874"/>
                <a:gd name="connsiteY176" fmla="*/ 815182 h 1002507"/>
                <a:gd name="connsiteX177" fmla="*/ 34925 w 1570874"/>
                <a:gd name="connsiteY177" fmla="*/ 796132 h 1002507"/>
                <a:gd name="connsiteX178" fmla="*/ 31750 w 1570874"/>
                <a:gd name="connsiteY178" fmla="*/ 783432 h 1002507"/>
                <a:gd name="connsiteX179" fmla="*/ 25400 w 1570874"/>
                <a:gd name="connsiteY179" fmla="*/ 761207 h 1002507"/>
                <a:gd name="connsiteX180" fmla="*/ 22225 w 1570874"/>
                <a:gd name="connsiteY180" fmla="*/ 738982 h 1002507"/>
                <a:gd name="connsiteX181" fmla="*/ 19050 w 1570874"/>
                <a:gd name="connsiteY181" fmla="*/ 729457 h 1002507"/>
                <a:gd name="connsiteX182" fmla="*/ 15875 w 1570874"/>
                <a:gd name="connsiteY182" fmla="*/ 713582 h 1002507"/>
                <a:gd name="connsiteX183" fmla="*/ 9525 w 1570874"/>
                <a:gd name="connsiteY183" fmla="*/ 694532 h 1002507"/>
                <a:gd name="connsiteX184" fmla="*/ 6350 w 1570874"/>
                <a:gd name="connsiteY184" fmla="*/ 685007 h 1002507"/>
                <a:gd name="connsiteX185" fmla="*/ 0 w 1570874"/>
                <a:gd name="connsiteY185" fmla="*/ 650082 h 1002507"/>
                <a:gd name="connsiteX186" fmla="*/ 6350 w 1570874"/>
                <a:gd name="connsiteY186" fmla="*/ 535782 h 1002507"/>
                <a:gd name="connsiteX187" fmla="*/ 9525 w 1570874"/>
                <a:gd name="connsiteY187" fmla="*/ 516732 h 1002507"/>
                <a:gd name="connsiteX188" fmla="*/ 12700 w 1570874"/>
                <a:gd name="connsiteY188" fmla="*/ 478632 h 1002507"/>
                <a:gd name="connsiteX189" fmla="*/ 25400 w 1570874"/>
                <a:gd name="connsiteY189" fmla="*/ 450057 h 1002507"/>
                <a:gd name="connsiteX190" fmla="*/ 31750 w 1570874"/>
                <a:gd name="connsiteY190" fmla="*/ 427832 h 1002507"/>
                <a:gd name="connsiteX191" fmla="*/ 38100 w 1570874"/>
                <a:gd name="connsiteY191" fmla="*/ 408782 h 1002507"/>
                <a:gd name="connsiteX192" fmla="*/ 41275 w 1570874"/>
                <a:gd name="connsiteY192" fmla="*/ 399257 h 1002507"/>
                <a:gd name="connsiteX193" fmla="*/ 47625 w 1570874"/>
                <a:gd name="connsiteY193" fmla="*/ 364332 h 1002507"/>
                <a:gd name="connsiteX194" fmla="*/ 53975 w 1570874"/>
                <a:gd name="connsiteY194" fmla="*/ 345282 h 1002507"/>
                <a:gd name="connsiteX195" fmla="*/ 63500 w 1570874"/>
                <a:gd name="connsiteY195" fmla="*/ 335757 h 1002507"/>
                <a:gd name="connsiteX196" fmla="*/ 66675 w 1570874"/>
                <a:gd name="connsiteY196" fmla="*/ 326232 h 1002507"/>
                <a:gd name="connsiteX197" fmla="*/ 76200 w 1570874"/>
                <a:gd name="connsiteY197" fmla="*/ 297657 h 1002507"/>
                <a:gd name="connsiteX198" fmla="*/ 85725 w 1570874"/>
                <a:gd name="connsiteY198" fmla="*/ 291307 h 1002507"/>
                <a:gd name="connsiteX199" fmla="*/ 101600 w 1570874"/>
                <a:gd name="connsiteY199" fmla="*/ 265907 h 1002507"/>
                <a:gd name="connsiteX200" fmla="*/ 111125 w 1570874"/>
                <a:gd name="connsiteY200" fmla="*/ 221457 h 1002507"/>
                <a:gd name="connsiteX201" fmla="*/ 117475 w 1570874"/>
                <a:gd name="connsiteY201" fmla="*/ 199232 h 1002507"/>
                <a:gd name="connsiteX202" fmla="*/ 127000 w 1570874"/>
                <a:gd name="connsiteY202" fmla="*/ 189707 h 1002507"/>
                <a:gd name="connsiteX203" fmla="*/ 130175 w 1570874"/>
                <a:gd name="connsiteY203" fmla="*/ 180182 h 1002507"/>
                <a:gd name="connsiteX204" fmla="*/ 123825 w 1570874"/>
                <a:gd name="connsiteY204" fmla="*/ 157957 h 1002507"/>
                <a:gd name="connsiteX205" fmla="*/ 127000 w 1570874"/>
                <a:gd name="connsiteY205" fmla="*/ 34132 h 1002507"/>
                <a:gd name="connsiteX206" fmla="*/ 165100 w 1570874"/>
                <a:gd name="connsiteY206" fmla="*/ 37307 h 1002507"/>
                <a:gd name="connsiteX207" fmla="*/ 276225 w 1570874"/>
                <a:gd name="connsiteY207" fmla="*/ 34132 h 1002507"/>
                <a:gd name="connsiteX208" fmla="*/ 285750 w 1570874"/>
                <a:gd name="connsiteY208" fmla="*/ 30957 h 1002507"/>
                <a:gd name="connsiteX209" fmla="*/ 307975 w 1570874"/>
                <a:gd name="connsiteY209" fmla="*/ 24607 h 1002507"/>
                <a:gd name="connsiteX210" fmla="*/ 317500 w 1570874"/>
                <a:gd name="connsiteY210" fmla="*/ 18257 h 1002507"/>
                <a:gd name="connsiteX211" fmla="*/ 336550 w 1570874"/>
                <a:gd name="connsiteY211" fmla="*/ 15082 h 1002507"/>
                <a:gd name="connsiteX212" fmla="*/ 346075 w 1570874"/>
                <a:gd name="connsiteY212" fmla="*/ 11907 h 1002507"/>
                <a:gd name="connsiteX213" fmla="*/ 345281 w 1570874"/>
                <a:gd name="connsiteY21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619125 w 1570874"/>
                <a:gd name="connsiteY145" fmla="*/ 900907 h 1002507"/>
                <a:gd name="connsiteX146" fmla="*/ 606425 w 1570874"/>
                <a:gd name="connsiteY146" fmla="*/ 916782 h 1002507"/>
                <a:gd name="connsiteX147" fmla="*/ 596900 w 1570874"/>
                <a:gd name="connsiteY147" fmla="*/ 926307 h 1002507"/>
                <a:gd name="connsiteX148" fmla="*/ 587375 w 1570874"/>
                <a:gd name="connsiteY148" fmla="*/ 929482 h 1002507"/>
                <a:gd name="connsiteX149" fmla="*/ 568325 w 1570874"/>
                <a:gd name="connsiteY149" fmla="*/ 942182 h 1002507"/>
                <a:gd name="connsiteX150" fmla="*/ 549275 w 1570874"/>
                <a:gd name="connsiteY150" fmla="*/ 951707 h 1002507"/>
                <a:gd name="connsiteX151" fmla="*/ 542925 w 1570874"/>
                <a:gd name="connsiteY151" fmla="*/ 961232 h 1002507"/>
                <a:gd name="connsiteX152" fmla="*/ 514350 w 1570874"/>
                <a:gd name="connsiteY152" fmla="*/ 970757 h 1002507"/>
                <a:gd name="connsiteX153" fmla="*/ 495300 w 1570874"/>
                <a:gd name="connsiteY153" fmla="*/ 977107 h 1002507"/>
                <a:gd name="connsiteX154" fmla="*/ 476250 w 1570874"/>
                <a:gd name="connsiteY154" fmla="*/ 983457 h 1002507"/>
                <a:gd name="connsiteX155" fmla="*/ 392906 w 1570874"/>
                <a:gd name="connsiteY155" fmla="*/ 999332 h 1002507"/>
                <a:gd name="connsiteX156" fmla="*/ 332581 w 1570874"/>
                <a:gd name="connsiteY156" fmla="*/ 1002507 h 1002507"/>
                <a:gd name="connsiteX157" fmla="*/ 300831 w 1570874"/>
                <a:gd name="connsiteY157" fmla="*/ 997744 h 1002507"/>
                <a:gd name="connsiteX158" fmla="*/ 250825 w 1570874"/>
                <a:gd name="connsiteY158" fmla="*/ 989807 h 1002507"/>
                <a:gd name="connsiteX159" fmla="*/ 225425 w 1570874"/>
                <a:gd name="connsiteY159" fmla="*/ 983457 h 1002507"/>
                <a:gd name="connsiteX160" fmla="*/ 203200 w 1570874"/>
                <a:gd name="connsiteY160" fmla="*/ 977107 h 1002507"/>
                <a:gd name="connsiteX161" fmla="*/ 193675 w 1570874"/>
                <a:gd name="connsiteY161" fmla="*/ 967582 h 1002507"/>
                <a:gd name="connsiteX162" fmla="*/ 184150 w 1570874"/>
                <a:gd name="connsiteY162" fmla="*/ 961232 h 1002507"/>
                <a:gd name="connsiteX163" fmla="*/ 177800 w 1570874"/>
                <a:gd name="connsiteY163" fmla="*/ 951707 h 1002507"/>
                <a:gd name="connsiteX164" fmla="*/ 168275 w 1570874"/>
                <a:gd name="connsiteY164" fmla="*/ 948532 h 1002507"/>
                <a:gd name="connsiteX165" fmla="*/ 158750 w 1570874"/>
                <a:gd name="connsiteY165" fmla="*/ 942182 h 1002507"/>
                <a:gd name="connsiteX166" fmla="*/ 152400 w 1570874"/>
                <a:gd name="connsiteY166" fmla="*/ 932657 h 1002507"/>
                <a:gd name="connsiteX167" fmla="*/ 142875 w 1570874"/>
                <a:gd name="connsiteY167" fmla="*/ 929482 h 1002507"/>
                <a:gd name="connsiteX168" fmla="*/ 133350 w 1570874"/>
                <a:gd name="connsiteY168" fmla="*/ 923132 h 1002507"/>
                <a:gd name="connsiteX169" fmla="*/ 117475 w 1570874"/>
                <a:gd name="connsiteY169" fmla="*/ 904082 h 1002507"/>
                <a:gd name="connsiteX170" fmla="*/ 98425 w 1570874"/>
                <a:gd name="connsiteY170" fmla="*/ 888207 h 1002507"/>
                <a:gd name="connsiteX171" fmla="*/ 79375 w 1570874"/>
                <a:gd name="connsiteY171" fmla="*/ 872332 h 1002507"/>
                <a:gd name="connsiteX172" fmla="*/ 57150 w 1570874"/>
                <a:gd name="connsiteY172" fmla="*/ 850107 h 1002507"/>
                <a:gd name="connsiteX173" fmla="*/ 50800 w 1570874"/>
                <a:gd name="connsiteY173" fmla="*/ 837407 h 1002507"/>
                <a:gd name="connsiteX174" fmla="*/ 44450 w 1570874"/>
                <a:gd name="connsiteY174" fmla="*/ 827882 h 1002507"/>
                <a:gd name="connsiteX175" fmla="*/ 41275 w 1570874"/>
                <a:gd name="connsiteY175" fmla="*/ 815182 h 1002507"/>
                <a:gd name="connsiteX176" fmla="*/ 34925 w 1570874"/>
                <a:gd name="connsiteY176" fmla="*/ 796132 h 1002507"/>
                <a:gd name="connsiteX177" fmla="*/ 31750 w 1570874"/>
                <a:gd name="connsiteY177" fmla="*/ 783432 h 1002507"/>
                <a:gd name="connsiteX178" fmla="*/ 25400 w 1570874"/>
                <a:gd name="connsiteY178" fmla="*/ 761207 h 1002507"/>
                <a:gd name="connsiteX179" fmla="*/ 22225 w 1570874"/>
                <a:gd name="connsiteY179" fmla="*/ 738982 h 1002507"/>
                <a:gd name="connsiteX180" fmla="*/ 19050 w 1570874"/>
                <a:gd name="connsiteY180" fmla="*/ 729457 h 1002507"/>
                <a:gd name="connsiteX181" fmla="*/ 15875 w 1570874"/>
                <a:gd name="connsiteY181" fmla="*/ 713582 h 1002507"/>
                <a:gd name="connsiteX182" fmla="*/ 9525 w 1570874"/>
                <a:gd name="connsiteY182" fmla="*/ 694532 h 1002507"/>
                <a:gd name="connsiteX183" fmla="*/ 6350 w 1570874"/>
                <a:gd name="connsiteY183" fmla="*/ 685007 h 1002507"/>
                <a:gd name="connsiteX184" fmla="*/ 0 w 1570874"/>
                <a:gd name="connsiteY184" fmla="*/ 650082 h 1002507"/>
                <a:gd name="connsiteX185" fmla="*/ 6350 w 1570874"/>
                <a:gd name="connsiteY185" fmla="*/ 535782 h 1002507"/>
                <a:gd name="connsiteX186" fmla="*/ 9525 w 1570874"/>
                <a:gd name="connsiteY186" fmla="*/ 516732 h 1002507"/>
                <a:gd name="connsiteX187" fmla="*/ 12700 w 1570874"/>
                <a:gd name="connsiteY187" fmla="*/ 478632 h 1002507"/>
                <a:gd name="connsiteX188" fmla="*/ 25400 w 1570874"/>
                <a:gd name="connsiteY188" fmla="*/ 450057 h 1002507"/>
                <a:gd name="connsiteX189" fmla="*/ 31750 w 1570874"/>
                <a:gd name="connsiteY189" fmla="*/ 427832 h 1002507"/>
                <a:gd name="connsiteX190" fmla="*/ 38100 w 1570874"/>
                <a:gd name="connsiteY190" fmla="*/ 408782 h 1002507"/>
                <a:gd name="connsiteX191" fmla="*/ 41275 w 1570874"/>
                <a:gd name="connsiteY191" fmla="*/ 399257 h 1002507"/>
                <a:gd name="connsiteX192" fmla="*/ 47625 w 1570874"/>
                <a:gd name="connsiteY192" fmla="*/ 364332 h 1002507"/>
                <a:gd name="connsiteX193" fmla="*/ 53975 w 1570874"/>
                <a:gd name="connsiteY193" fmla="*/ 345282 h 1002507"/>
                <a:gd name="connsiteX194" fmla="*/ 63500 w 1570874"/>
                <a:gd name="connsiteY194" fmla="*/ 335757 h 1002507"/>
                <a:gd name="connsiteX195" fmla="*/ 66675 w 1570874"/>
                <a:gd name="connsiteY195" fmla="*/ 326232 h 1002507"/>
                <a:gd name="connsiteX196" fmla="*/ 76200 w 1570874"/>
                <a:gd name="connsiteY196" fmla="*/ 297657 h 1002507"/>
                <a:gd name="connsiteX197" fmla="*/ 85725 w 1570874"/>
                <a:gd name="connsiteY197" fmla="*/ 291307 h 1002507"/>
                <a:gd name="connsiteX198" fmla="*/ 101600 w 1570874"/>
                <a:gd name="connsiteY198" fmla="*/ 265907 h 1002507"/>
                <a:gd name="connsiteX199" fmla="*/ 111125 w 1570874"/>
                <a:gd name="connsiteY199" fmla="*/ 221457 h 1002507"/>
                <a:gd name="connsiteX200" fmla="*/ 117475 w 1570874"/>
                <a:gd name="connsiteY200" fmla="*/ 199232 h 1002507"/>
                <a:gd name="connsiteX201" fmla="*/ 127000 w 1570874"/>
                <a:gd name="connsiteY201" fmla="*/ 189707 h 1002507"/>
                <a:gd name="connsiteX202" fmla="*/ 130175 w 1570874"/>
                <a:gd name="connsiteY202" fmla="*/ 180182 h 1002507"/>
                <a:gd name="connsiteX203" fmla="*/ 123825 w 1570874"/>
                <a:gd name="connsiteY203" fmla="*/ 157957 h 1002507"/>
                <a:gd name="connsiteX204" fmla="*/ 127000 w 1570874"/>
                <a:gd name="connsiteY204" fmla="*/ 34132 h 1002507"/>
                <a:gd name="connsiteX205" fmla="*/ 165100 w 1570874"/>
                <a:gd name="connsiteY205" fmla="*/ 37307 h 1002507"/>
                <a:gd name="connsiteX206" fmla="*/ 276225 w 1570874"/>
                <a:gd name="connsiteY206" fmla="*/ 34132 h 1002507"/>
                <a:gd name="connsiteX207" fmla="*/ 285750 w 1570874"/>
                <a:gd name="connsiteY207" fmla="*/ 30957 h 1002507"/>
                <a:gd name="connsiteX208" fmla="*/ 307975 w 1570874"/>
                <a:gd name="connsiteY208" fmla="*/ 24607 h 1002507"/>
                <a:gd name="connsiteX209" fmla="*/ 317500 w 1570874"/>
                <a:gd name="connsiteY209" fmla="*/ 18257 h 1002507"/>
                <a:gd name="connsiteX210" fmla="*/ 336550 w 1570874"/>
                <a:gd name="connsiteY210" fmla="*/ 15082 h 1002507"/>
                <a:gd name="connsiteX211" fmla="*/ 346075 w 1570874"/>
                <a:gd name="connsiteY211" fmla="*/ 11907 h 1002507"/>
                <a:gd name="connsiteX212" fmla="*/ 345281 w 1570874"/>
                <a:gd name="connsiteY21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606425 w 1570874"/>
                <a:gd name="connsiteY145" fmla="*/ 916782 h 1002507"/>
                <a:gd name="connsiteX146" fmla="*/ 596900 w 1570874"/>
                <a:gd name="connsiteY146" fmla="*/ 926307 h 1002507"/>
                <a:gd name="connsiteX147" fmla="*/ 587375 w 1570874"/>
                <a:gd name="connsiteY147" fmla="*/ 929482 h 1002507"/>
                <a:gd name="connsiteX148" fmla="*/ 568325 w 1570874"/>
                <a:gd name="connsiteY148" fmla="*/ 942182 h 1002507"/>
                <a:gd name="connsiteX149" fmla="*/ 549275 w 1570874"/>
                <a:gd name="connsiteY149" fmla="*/ 951707 h 1002507"/>
                <a:gd name="connsiteX150" fmla="*/ 542925 w 1570874"/>
                <a:gd name="connsiteY150" fmla="*/ 961232 h 1002507"/>
                <a:gd name="connsiteX151" fmla="*/ 514350 w 1570874"/>
                <a:gd name="connsiteY151" fmla="*/ 970757 h 1002507"/>
                <a:gd name="connsiteX152" fmla="*/ 495300 w 1570874"/>
                <a:gd name="connsiteY152" fmla="*/ 977107 h 1002507"/>
                <a:gd name="connsiteX153" fmla="*/ 476250 w 1570874"/>
                <a:gd name="connsiteY153" fmla="*/ 983457 h 1002507"/>
                <a:gd name="connsiteX154" fmla="*/ 392906 w 1570874"/>
                <a:gd name="connsiteY154" fmla="*/ 999332 h 1002507"/>
                <a:gd name="connsiteX155" fmla="*/ 332581 w 1570874"/>
                <a:gd name="connsiteY155" fmla="*/ 1002507 h 1002507"/>
                <a:gd name="connsiteX156" fmla="*/ 300831 w 1570874"/>
                <a:gd name="connsiteY156" fmla="*/ 997744 h 1002507"/>
                <a:gd name="connsiteX157" fmla="*/ 250825 w 1570874"/>
                <a:gd name="connsiteY157" fmla="*/ 989807 h 1002507"/>
                <a:gd name="connsiteX158" fmla="*/ 225425 w 1570874"/>
                <a:gd name="connsiteY158" fmla="*/ 983457 h 1002507"/>
                <a:gd name="connsiteX159" fmla="*/ 203200 w 1570874"/>
                <a:gd name="connsiteY159" fmla="*/ 977107 h 1002507"/>
                <a:gd name="connsiteX160" fmla="*/ 193675 w 1570874"/>
                <a:gd name="connsiteY160" fmla="*/ 967582 h 1002507"/>
                <a:gd name="connsiteX161" fmla="*/ 184150 w 1570874"/>
                <a:gd name="connsiteY161" fmla="*/ 961232 h 1002507"/>
                <a:gd name="connsiteX162" fmla="*/ 177800 w 1570874"/>
                <a:gd name="connsiteY162" fmla="*/ 951707 h 1002507"/>
                <a:gd name="connsiteX163" fmla="*/ 168275 w 1570874"/>
                <a:gd name="connsiteY163" fmla="*/ 948532 h 1002507"/>
                <a:gd name="connsiteX164" fmla="*/ 158750 w 1570874"/>
                <a:gd name="connsiteY164" fmla="*/ 942182 h 1002507"/>
                <a:gd name="connsiteX165" fmla="*/ 152400 w 1570874"/>
                <a:gd name="connsiteY165" fmla="*/ 932657 h 1002507"/>
                <a:gd name="connsiteX166" fmla="*/ 142875 w 1570874"/>
                <a:gd name="connsiteY166" fmla="*/ 929482 h 1002507"/>
                <a:gd name="connsiteX167" fmla="*/ 133350 w 1570874"/>
                <a:gd name="connsiteY167" fmla="*/ 923132 h 1002507"/>
                <a:gd name="connsiteX168" fmla="*/ 117475 w 1570874"/>
                <a:gd name="connsiteY168" fmla="*/ 904082 h 1002507"/>
                <a:gd name="connsiteX169" fmla="*/ 98425 w 1570874"/>
                <a:gd name="connsiteY169" fmla="*/ 888207 h 1002507"/>
                <a:gd name="connsiteX170" fmla="*/ 79375 w 1570874"/>
                <a:gd name="connsiteY170" fmla="*/ 872332 h 1002507"/>
                <a:gd name="connsiteX171" fmla="*/ 57150 w 1570874"/>
                <a:gd name="connsiteY171" fmla="*/ 850107 h 1002507"/>
                <a:gd name="connsiteX172" fmla="*/ 50800 w 1570874"/>
                <a:gd name="connsiteY172" fmla="*/ 837407 h 1002507"/>
                <a:gd name="connsiteX173" fmla="*/ 44450 w 1570874"/>
                <a:gd name="connsiteY173" fmla="*/ 827882 h 1002507"/>
                <a:gd name="connsiteX174" fmla="*/ 41275 w 1570874"/>
                <a:gd name="connsiteY174" fmla="*/ 815182 h 1002507"/>
                <a:gd name="connsiteX175" fmla="*/ 34925 w 1570874"/>
                <a:gd name="connsiteY175" fmla="*/ 796132 h 1002507"/>
                <a:gd name="connsiteX176" fmla="*/ 31750 w 1570874"/>
                <a:gd name="connsiteY176" fmla="*/ 783432 h 1002507"/>
                <a:gd name="connsiteX177" fmla="*/ 25400 w 1570874"/>
                <a:gd name="connsiteY177" fmla="*/ 761207 h 1002507"/>
                <a:gd name="connsiteX178" fmla="*/ 22225 w 1570874"/>
                <a:gd name="connsiteY178" fmla="*/ 738982 h 1002507"/>
                <a:gd name="connsiteX179" fmla="*/ 19050 w 1570874"/>
                <a:gd name="connsiteY179" fmla="*/ 729457 h 1002507"/>
                <a:gd name="connsiteX180" fmla="*/ 15875 w 1570874"/>
                <a:gd name="connsiteY180" fmla="*/ 713582 h 1002507"/>
                <a:gd name="connsiteX181" fmla="*/ 9525 w 1570874"/>
                <a:gd name="connsiteY181" fmla="*/ 694532 h 1002507"/>
                <a:gd name="connsiteX182" fmla="*/ 6350 w 1570874"/>
                <a:gd name="connsiteY182" fmla="*/ 685007 h 1002507"/>
                <a:gd name="connsiteX183" fmla="*/ 0 w 1570874"/>
                <a:gd name="connsiteY183" fmla="*/ 650082 h 1002507"/>
                <a:gd name="connsiteX184" fmla="*/ 6350 w 1570874"/>
                <a:gd name="connsiteY184" fmla="*/ 535782 h 1002507"/>
                <a:gd name="connsiteX185" fmla="*/ 9525 w 1570874"/>
                <a:gd name="connsiteY185" fmla="*/ 516732 h 1002507"/>
                <a:gd name="connsiteX186" fmla="*/ 12700 w 1570874"/>
                <a:gd name="connsiteY186" fmla="*/ 478632 h 1002507"/>
                <a:gd name="connsiteX187" fmla="*/ 25400 w 1570874"/>
                <a:gd name="connsiteY187" fmla="*/ 450057 h 1002507"/>
                <a:gd name="connsiteX188" fmla="*/ 31750 w 1570874"/>
                <a:gd name="connsiteY188" fmla="*/ 427832 h 1002507"/>
                <a:gd name="connsiteX189" fmla="*/ 38100 w 1570874"/>
                <a:gd name="connsiteY189" fmla="*/ 408782 h 1002507"/>
                <a:gd name="connsiteX190" fmla="*/ 41275 w 1570874"/>
                <a:gd name="connsiteY190" fmla="*/ 399257 h 1002507"/>
                <a:gd name="connsiteX191" fmla="*/ 47625 w 1570874"/>
                <a:gd name="connsiteY191" fmla="*/ 364332 h 1002507"/>
                <a:gd name="connsiteX192" fmla="*/ 53975 w 1570874"/>
                <a:gd name="connsiteY192" fmla="*/ 345282 h 1002507"/>
                <a:gd name="connsiteX193" fmla="*/ 63500 w 1570874"/>
                <a:gd name="connsiteY193" fmla="*/ 335757 h 1002507"/>
                <a:gd name="connsiteX194" fmla="*/ 66675 w 1570874"/>
                <a:gd name="connsiteY194" fmla="*/ 326232 h 1002507"/>
                <a:gd name="connsiteX195" fmla="*/ 76200 w 1570874"/>
                <a:gd name="connsiteY195" fmla="*/ 297657 h 1002507"/>
                <a:gd name="connsiteX196" fmla="*/ 85725 w 1570874"/>
                <a:gd name="connsiteY196" fmla="*/ 291307 h 1002507"/>
                <a:gd name="connsiteX197" fmla="*/ 101600 w 1570874"/>
                <a:gd name="connsiteY197" fmla="*/ 265907 h 1002507"/>
                <a:gd name="connsiteX198" fmla="*/ 111125 w 1570874"/>
                <a:gd name="connsiteY198" fmla="*/ 221457 h 1002507"/>
                <a:gd name="connsiteX199" fmla="*/ 117475 w 1570874"/>
                <a:gd name="connsiteY199" fmla="*/ 199232 h 1002507"/>
                <a:gd name="connsiteX200" fmla="*/ 127000 w 1570874"/>
                <a:gd name="connsiteY200" fmla="*/ 189707 h 1002507"/>
                <a:gd name="connsiteX201" fmla="*/ 130175 w 1570874"/>
                <a:gd name="connsiteY201" fmla="*/ 180182 h 1002507"/>
                <a:gd name="connsiteX202" fmla="*/ 123825 w 1570874"/>
                <a:gd name="connsiteY202" fmla="*/ 157957 h 1002507"/>
                <a:gd name="connsiteX203" fmla="*/ 127000 w 1570874"/>
                <a:gd name="connsiteY203" fmla="*/ 34132 h 1002507"/>
                <a:gd name="connsiteX204" fmla="*/ 165100 w 1570874"/>
                <a:gd name="connsiteY204" fmla="*/ 37307 h 1002507"/>
                <a:gd name="connsiteX205" fmla="*/ 276225 w 1570874"/>
                <a:gd name="connsiteY205" fmla="*/ 34132 h 1002507"/>
                <a:gd name="connsiteX206" fmla="*/ 285750 w 1570874"/>
                <a:gd name="connsiteY206" fmla="*/ 30957 h 1002507"/>
                <a:gd name="connsiteX207" fmla="*/ 307975 w 1570874"/>
                <a:gd name="connsiteY207" fmla="*/ 24607 h 1002507"/>
                <a:gd name="connsiteX208" fmla="*/ 317500 w 1570874"/>
                <a:gd name="connsiteY208" fmla="*/ 18257 h 1002507"/>
                <a:gd name="connsiteX209" fmla="*/ 336550 w 1570874"/>
                <a:gd name="connsiteY209" fmla="*/ 15082 h 1002507"/>
                <a:gd name="connsiteX210" fmla="*/ 346075 w 1570874"/>
                <a:gd name="connsiteY210" fmla="*/ 11907 h 1002507"/>
                <a:gd name="connsiteX211" fmla="*/ 345281 w 1570874"/>
                <a:gd name="connsiteY21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606425 w 1570874"/>
                <a:gd name="connsiteY144" fmla="*/ 916782 h 1002507"/>
                <a:gd name="connsiteX145" fmla="*/ 596900 w 1570874"/>
                <a:gd name="connsiteY145" fmla="*/ 926307 h 1002507"/>
                <a:gd name="connsiteX146" fmla="*/ 587375 w 1570874"/>
                <a:gd name="connsiteY146" fmla="*/ 929482 h 1002507"/>
                <a:gd name="connsiteX147" fmla="*/ 568325 w 1570874"/>
                <a:gd name="connsiteY147" fmla="*/ 942182 h 1002507"/>
                <a:gd name="connsiteX148" fmla="*/ 549275 w 1570874"/>
                <a:gd name="connsiteY148" fmla="*/ 951707 h 1002507"/>
                <a:gd name="connsiteX149" fmla="*/ 542925 w 1570874"/>
                <a:gd name="connsiteY149" fmla="*/ 961232 h 1002507"/>
                <a:gd name="connsiteX150" fmla="*/ 514350 w 1570874"/>
                <a:gd name="connsiteY150" fmla="*/ 970757 h 1002507"/>
                <a:gd name="connsiteX151" fmla="*/ 495300 w 1570874"/>
                <a:gd name="connsiteY151" fmla="*/ 977107 h 1002507"/>
                <a:gd name="connsiteX152" fmla="*/ 476250 w 1570874"/>
                <a:gd name="connsiteY152" fmla="*/ 983457 h 1002507"/>
                <a:gd name="connsiteX153" fmla="*/ 392906 w 1570874"/>
                <a:gd name="connsiteY153" fmla="*/ 999332 h 1002507"/>
                <a:gd name="connsiteX154" fmla="*/ 332581 w 1570874"/>
                <a:gd name="connsiteY154" fmla="*/ 1002507 h 1002507"/>
                <a:gd name="connsiteX155" fmla="*/ 300831 w 1570874"/>
                <a:gd name="connsiteY155" fmla="*/ 997744 h 1002507"/>
                <a:gd name="connsiteX156" fmla="*/ 250825 w 1570874"/>
                <a:gd name="connsiteY156" fmla="*/ 989807 h 1002507"/>
                <a:gd name="connsiteX157" fmla="*/ 225425 w 1570874"/>
                <a:gd name="connsiteY157" fmla="*/ 983457 h 1002507"/>
                <a:gd name="connsiteX158" fmla="*/ 203200 w 1570874"/>
                <a:gd name="connsiteY158" fmla="*/ 977107 h 1002507"/>
                <a:gd name="connsiteX159" fmla="*/ 193675 w 1570874"/>
                <a:gd name="connsiteY159" fmla="*/ 967582 h 1002507"/>
                <a:gd name="connsiteX160" fmla="*/ 184150 w 1570874"/>
                <a:gd name="connsiteY160" fmla="*/ 961232 h 1002507"/>
                <a:gd name="connsiteX161" fmla="*/ 177800 w 1570874"/>
                <a:gd name="connsiteY161" fmla="*/ 951707 h 1002507"/>
                <a:gd name="connsiteX162" fmla="*/ 168275 w 1570874"/>
                <a:gd name="connsiteY162" fmla="*/ 948532 h 1002507"/>
                <a:gd name="connsiteX163" fmla="*/ 158750 w 1570874"/>
                <a:gd name="connsiteY163" fmla="*/ 942182 h 1002507"/>
                <a:gd name="connsiteX164" fmla="*/ 152400 w 1570874"/>
                <a:gd name="connsiteY164" fmla="*/ 932657 h 1002507"/>
                <a:gd name="connsiteX165" fmla="*/ 142875 w 1570874"/>
                <a:gd name="connsiteY165" fmla="*/ 929482 h 1002507"/>
                <a:gd name="connsiteX166" fmla="*/ 133350 w 1570874"/>
                <a:gd name="connsiteY166" fmla="*/ 923132 h 1002507"/>
                <a:gd name="connsiteX167" fmla="*/ 117475 w 1570874"/>
                <a:gd name="connsiteY167" fmla="*/ 904082 h 1002507"/>
                <a:gd name="connsiteX168" fmla="*/ 98425 w 1570874"/>
                <a:gd name="connsiteY168" fmla="*/ 888207 h 1002507"/>
                <a:gd name="connsiteX169" fmla="*/ 79375 w 1570874"/>
                <a:gd name="connsiteY169" fmla="*/ 872332 h 1002507"/>
                <a:gd name="connsiteX170" fmla="*/ 57150 w 1570874"/>
                <a:gd name="connsiteY170" fmla="*/ 850107 h 1002507"/>
                <a:gd name="connsiteX171" fmla="*/ 50800 w 1570874"/>
                <a:gd name="connsiteY171" fmla="*/ 837407 h 1002507"/>
                <a:gd name="connsiteX172" fmla="*/ 44450 w 1570874"/>
                <a:gd name="connsiteY172" fmla="*/ 827882 h 1002507"/>
                <a:gd name="connsiteX173" fmla="*/ 41275 w 1570874"/>
                <a:gd name="connsiteY173" fmla="*/ 815182 h 1002507"/>
                <a:gd name="connsiteX174" fmla="*/ 34925 w 1570874"/>
                <a:gd name="connsiteY174" fmla="*/ 796132 h 1002507"/>
                <a:gd name="connsiteX175" fmla="*/ 31750 w 1570874"/>
                <a:gd name="connsiteY175" fmla="*/ 783432 h 1002507"/>
                <a:gd name="connsiteX176" fmla="*/ 25400 w 1570874"/>
                <a:gd name="connsiteY176" fmla="*/ 761207 h 1002507"/>
                <a:gd name="connsiteX177" fmla="*/ 22225 w 1570874"/>
                <a:gd name="connsiteY177" fmla="*/ 738982 h 1002507"/>
                <a:gd name="connsiteX178" fmla="*/ 19050 w 1570874"/>
                <a:gd name="connsiteY178" fmla="*/ 729457 h 1002507"/>
                <a:gd name="connsiteX179" fmla="*/ 15875 w 1570874"/>
                <a:gd name="connsiteY179" fmla="*/ 713582 h 1002507"/>
                <a:gd name="connsiteX180" fmla="*/ 9525 w 1570874"/>
                <a:gd name="connsiteY180" fmla="*/ 694532 h 1002507"/>
                <a:gd name="connsiteX181" fmla="*/ 6350 w 1570874"/>
                <a:gd name="connsiteY181" fmla="*/ 685007 h 1002507"/>
                <a:gd name="connsiteX182" fmla="*/ 0 w 1570874"/>
                <a:gd name="connsiteY182" fmla="*/ 650082 h 1002507"/>
                <a:gd name="connsiteX183" fmla="*/ 6350 w 1570874"/>
                <a:gd name="connsiteY183" fmla="*/ 535782 h 1002507"/>
                <a:gd name="connsiteX184" fmla="*/ 9525 w 1570874"/>
                <a:gd name="connsiteY184" fmla="*/ 516732 h 1002507"/>
                <a:gd name="connsiteX185" fmla="*/ 12700 w 1570874"/>
                <a:gd name="connsiteY185" fmla="*/ 478632 h 1002507"/>
                <a:gd name="connsiteX186" fmla="*/ 25400 w 1570874"/>
                <a:gd name="connsiteY186" fmla="*/ 450057 h 1002507"/>
                <a:gd name="connsiteX187" fmla="*/ 31750 w 1570874"/>
                <a:gd name="connsiteY187" fmla="*/ 427832 h 1002507"/>
                <a:gd name="connsiteX188" fmla="*/ 38100 w 1570874"/>
                <a:gd name="connsiteY188" fmla="*/ 408782 h 1002507"/>
                <a:gd name="connsiteX189" fmla="*/ 41275 w 1570874"/>
                <a:gd name="connsiteY189" fmla="*/ 399257 h 1002507"/>
                <a:gd name="connsiteX190" fmla="*/ 47625 w 1570874"/>
                <a:gd name="connsiteY190" fmla="*/ 364332 h 1002507"/>
                <a:gd name="connsiteX191" fmla="*/ 53975 w 1570874"/>
                <a:gd name="connsiteY191" fmla="*/ 345282 h 1002507"/>
                <a:gd name="connsiteX192" fmla="*/ 63500 w 1570874"/>
                <a:gd name="connsiteY192" fmla="*/ 335757 h 1002507"/>
                <a:gd name="connsiteX193" fmla="*/ 66675 w 1570874"/>
                <a:gd name="connsiteY193" fmla="*/ 326232 h 1002507"/>
                <a:gd name="connsiteX194" fmla="*/ 76200 w 1570874"/>
                <a:gd name="connsiteY194" fmla="*/ 297657 h 1002507"/>
                <a:gd name="connsiteX195" fmla="*/ 85725 w 1570874"/>
                <a:gd name="connsiteY195" fmla="*/ 291307 h 1002507"/>
                <a:gd name="connsiteX196" fmla="*/ 101600 w 1570874"/>
                <a:gd name="connsiteY196" fmla="*/ 265907 h 1002507"/>
                <a:gd name="connsiteX197" fmla="*/ 111125 w 1570874"/>
                <a:gd name="connsiteY197" fmla="*/ 221457 h 1002507"/>
                <a:gd name="connsiteX198" fmla="*/ 117475 w 1570874"/>
                <a:gd name="connsiteY198" fmla="*/ 199232 h 1002507"/>
                <a:gd name="connsiteX199" fmla="*/ 127000 w 1570874"/>
                <a:gd name="connsiteY199" fmla="*/ 189707 h 1002507"/>
                <a:gd name="connsiteX200" fmla="*/ 130175 w 1570874"/>
                <a:gd name="connsiteY200" fmla="*/ 180182 h 1002507"/>
                <a:gd name="connsiteX201" fmla="*/ 123825 w 1570874"/>
                <a:gd name="connsiteY201" fmla="*/ 157957 h 1002507"/>
                <a:gd name="connsiteX202" fmla="*/ 127000 w 1570874"/>
                <a:gd name="connsiteY202" fmla="*/ 34132 h 1002507"/>
                <a:gd name="connsiteX203" fmla="*/ 165100 w 1570874"/>
                <a:gd name="connsiteY203" fmla="*/ 37307 h 1002507"/>
                <a:gd name="connsiteX204" fmla="*/ 276225 w 1570874"/>
                <a:gd name="connsiteY204" fmla="*/ 34132 h 1002507"/>
                <a:gd name="connsiteX205" fmla="*/ 285750 w 1570874"/>
                <a:gd name="connsiteY205" fmla="*/ 30957 h 1002507"/>
                <a:gd name="connsiteX206" fmla="*/ 307975 w 1570874"/>
                <a:gd name="connsiteY206" fmla="*/ 24607 h 1002507"/>
                <a:gd name="connsiteX207" fmla="*/ 317500 w 1570874"/>
                <a:gd name="connsiteY207" fmla="*/ 18257 h 1002507"/>
                <a:gd name="connsiteX208" fmla="*/ 336550 w 1570874"/>
                <a:gd name="connsiteY208" fmla="*/ 15082 h 1002507"/>
                <a:gd name="connsiteX209" fmla="*/ 346075 w 1570874"/>
                <a:gd name="connsiteY209" fmla="*/ 11907 h 1002507"/>
                <a:gd name="connsiteX210" fmla="*/ 345281 w 1570874"/>
                <a:gd name="connsiteY21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606425 w 1570874"/>
                <a:gd name="connsiteY143" fmla="*/ 916782 h 1002507"/>
                <a:gd name="connsiteX144" fmla="*/ 596900 w 1570874"/>
                <a:gd name="connsiteY144" fmla="*/ 926307 h 1002507"/>
                <a:gd name="connsiteX145" fmla="*/ 587375 w 1570874"/>
                <a:gd name="connsiteY145" fmla="*/ 929482 h 1002507"/>
                <a:gd name="connsiteX146" fmla="*/ 568325 w 1570874"/>
                <a:gd name="connsiteY146" fmla="*/ 942182 h 1002507"/>
                <a:gd name="connsiteX147" fmla="*/ 549275 w 1570874"/>
                <a:gd name="connsiteY147" fmla="*/ 951707 h 1002507"/>
                <a:gd name="connsiteX148" fmla="*/ 542925 w 1570874"/>
                <a:gd name="connsiteY148" fmla="*/ 961232 h 1002507"/>
                <a:gd name="connsiteX149" fmla="*/ 514350 w 1570874"/>
                <a:gd name="connsiteY149" fmla="*/ 970757 h 1002507"/>
                <a:gd name="connsiteX150" fmla="*/ 495300 w 1570874"/>
                <a:gd name="connsiteY150" fmla="*/ 977107 h 1002507"/>
                <a:gd name="connsiteX151" fmla="*/ 476250 w 1570874"/>
                <a:gd name="connsiteY151" fmla="*/ 983457 h 1002507"/>
                <a:gd name="connsiteX152" fmla="*/ 392906 w 1570874"/>
                <a:gd name="connsiteY152" fmla="*/ 999332 h 1002507"/>
                <a:gd name="connsiteX153" fmla="*/ 332581 w 1570874"/>
                <a:gd name="connsiteY153" fmla="*/ 1002507 h 1002507"/>
                <a:gd name="connsiteX154" fmla="*/ 300831 w 1570874"/>
                <a:gd name="connsiteY154" fmla="*/ 997744 h 1002507"/>
                <a:gd name="connsiteX155" fmla="*/ 250825 w 1570874"/>
                <a:gd name="connsiteY155" fmla="*/ 989807 h 1002507"/>
                <a:gd name="connsiteX156" fmla="*/ 225425 w 1570874"/>
                <a:gd name="connsiteY156" fmla="*/ 983457 h 1002507"/>
                <a:gd name="connsiteX157" fmla="*/ 203200 w 1570874"/>
                <a:gd name="connsiteY157" fmla="*/ 977107 h 1002507"/>
                <a:gd name="connsiteX158" fmla="*/ 193675 w 1570874"/>
                <a:gd name="connsiteY158" fmla="*/ 967582 h 1002507"/>
                <a:gd name="connsiteX159" fmla="*/ 184150 w 1570874"/>
                <a:gd name="connsiteY159" fmla="*/ 961232 h 1002507"/>
                <a:gd name="connsiteX160" fmla="*/ 177800 w 1570874"/>
                <a:gd name="connsiteY160" fmla="*/ 951707 h 1002507"/>
                <a:gd name="connsiteX161" fmla="*/ 168275 w 1570874"/>
                <a:gd name="connsiteY161" fmla="*/ 948532 h 1002507"/>
                <a:gd name="connsiteX162" fmla="*/ 158750 w 1570874"/>
                <a:gd name="connsiteY162" fmla="*/ 942182 h 1002507"/>
                <a:gd name="connsiteX163" fmla="*/ 152400 w 1570874"/>
                <a:gd name="connsiteY163" fmla="*/ 932657 h 1002507"/>
                <a:gd name="connsiteX164" fmla="*/ 142875 w 1570874"/>
                <a:gd name="connsiteY164" fmla="*/ 929482 h 1002507"/>
                <a:gd name="connsiteX165" fmla="*/ 133350 w 1570874"/>
                <a:gd name="connsiteY165" fmla="*/ 923132 h 1002507"/>
                <a:gd name="connsiteX166" fmla="*/ 117475 w 1570874"/>
                <a:gd name="connsiteY166" fmla="*/ 904082 h 1002507"/>
                <a:gd name="connsiteX167" fmla="*/ 98425 w 1570874"/>
                <a:gd name="connsiteY167" fmla="*/ 888207 h 1002507"/>
                <a:gd name="connsiteX168" fmla="*/ 79375 w 1570874"/>
                <a:gd name="connsiteY168" fmla="*/ 872332 h 1002507"/>
                <a:gd name="connsiteX169" fmla="*/ 57150 w 1570874"/>
                <a:gd name="connsiteY169" fmla="*/ 850107 h 1002507"/>
                <a:gd name="connsiteX170" fmla="*/ 50800 w 1570874"/>
                <a:gd name="connsiteY170" fmla="*/ 837407 h 1002507"/>
                <a:gd name="connsiteX171" fmla="*/ 44450 w 1570874"/>
                <a:gd name="connsiteY171" fmla="*/ 827882 h 1002507"/>
                <a:gd name="connsiteX172" fmla="*/ 41275 w 1570874"/>
                <a:gd name="connsiteY172" fmla="*/ 815182 h 1002507"/>
                <a:gd name="connsiteX173" fmla="*/ 34925 w 1570874"/>
                <a:gd name="connsiteY173" fmla="*/ 796132 h 1002507"/>
                <a:gd name="connsiteX174" fmla="*/ 31750 w 1570874"/>
                <a:gd name="connsiteY174" fmla="*/ 783432 h 1002507"/>
                <a:gd name="connsiteX175" fmla="*/ 25400 w 1570874"/>
                <a:gd name="connsiteY175" fmla="*/ 761207 h 1002507"/>
                <a:gd name="connsiteX176" fmla="*/ 22225 w 1570874"/>
                <a:gd name="connsiteY176" fmla="*/ 738982 h 1002507"/>
                <a:gd name="connsiteX177" fmla="*/ 19050 w 1570874"/>
                <a:gd name="connsiteY177" fmla="*/ 729457 h 1002507"/>
                <a:gd name="connsiteX178" fmla="*/ 15875 w 1570874"/>
                <a:gd name="connsiteY178" fmla="*/ 713582 h 1002507"/>
                <a:gd name="connsiteX179" fmla="*/ 9525 w 1570874"/>
                <a:gd name="connsiteY179" fmla="*/ 694532 h 1002507"/>
                <a:gd name="connsiteX180" fmla="*/ 6350 w 1570874"/>
                <a:gd name="connsiteY180" fmla="*/ 685007 h 1002507"/>
                <a:gd name="connsiteX181" fmla="*/ 0 w 1570874"/>
                <a:gd name="connsiteY181" fmla="*/ 650082 h 1002507"/>
                <a:gd name="connsiteX182" fmla="*/ 6350 w 1570874"/>
                <a:gd name="connsiteY182" fmla="*/ 535782 h 1002507"/>
                <a:gd name="connsiteX183" fmla="*/ 9525 w 1570874"/>
                <a:gd name="connsiteY183" fmla="*/ 516732 h 1002507"/>
                <a:gd name="connsiteX184" fmla="*/ 12700 w 1570874"/>
                <a:gd name="connsiteY184" fmla="*/ 478632 h 1002507"/>
                <a:gd name="connsiteX185" fmla="*/ 25400 w 1570874"/>
                <a:gd name="connsiteY185" fmla="*/ 450057 h 1002507"/>
                <a:gd name="connsiteX186" fmla="*/ 31750 w 1570874"/>
                <a:gd name="connsiteY186" fmla="*/ 427832 h 1002507"/>
                <a:gd name="connsiteX187" fmla="*/ 38100 w 1570874"/>
                <a:gd name="connsiteY187" fmla="*/ 408782 h 1002507"/>
                <a:gd name="connsiteX188" fmla="*/ 41275 w 1570874"/>
                <a:gd name="connsiteY188" fmla="*/ 399257 h 1002507"/>
                <a:gd name="connsiteX189" fmla="*/ 47625 w 1570874"/>
                <a:gd name="connsiteY189" fmla="*/ 364332 h 1002507"/>
                <a:gd name="connsiteX190" fmla="*/ 53975 w 1570874"/>
                <a:gd name="connsiteY190" fmla="*/ 345282 h 1002507"/>
                <a:gd name="connsiteX191" fmla="*/ 63500 w 1570874"/>
                <a:gd name="connsiteY191" fmla="*/ 335757 h 1002507"/>
                <a:gd name="connsiteX192" fmla="*/ 66675 w 1570874"/>
                <a:gd name="connsiteY192" fmla="*/ 326232 h 1002507"/>
                <a:gd name="connsiteX193" fmla="*/ 76200 w 1570874"/>
                <a:gd name="connsiteY193" fmla="*/ 297657 h 1002507"/>
                <a:gd name="connsiteX194" fmla="*/ 85725 w 1570874"/>
                <a:gd name="connsiteY194" fmla="*/ 291307 h 1002507"/>
                <a:gd name="connsiteX195" fmla="*/ 101600 w 1570874"/>
                <a:gd name="connsiteY195" fmla="*/ 265907 h 1002507"/>
                <a:gd name="connsiteX196" fmla="*/ 111125 w 1570874"/>
                <a:gd name="connsiteY196" fmla="*/ 221457 h 1002507"/>
                <a:gd name="connsiteX197" fmla="*/ 117475 w 1570874"/>
                <a:gd name="connsiteY197" fmla="*/ 199232 h 1002507"/>
                <a:gd name="connsiteX198" fmla="*/ 127000 w 1570874"/>
                <a:gd name="connsiteY198" fmla="*/ 189707 h 1002507"/>
                <a:gd name="connsiteX199" fmla="*/ 130175 w 1570874"/>
                <a:gd name="connsiteY199" fmla="*/ 180182 h 1002507"/>
                <a:gd name="connsiteX200" fmla="*/ 123825 w 1570874"/>
                <a:gd name="connsiteY200" fmla="*/ 157957 h 1002507"/>
                <a:gd name="connsiteX201" fmla="*/ 127000 w 1570874"/>
                <a:gd name="connsiteY201" fmla="*/ 34132 h 1002507"/>
                <a:gd name="connsiteX202" fmla="*/ 165100 w 1570874"/>
                <a:gd name="connsiteY202" fmla="*/ 37307 h 1002507"/>
                <a:gd name="connsiteX203" fmla="*/ 276225 w 1570874"/>
                <a:gd name="connsiteY203" fmla="*/ 34132 h 1002507"/>
                <a:gd name="connsiteX204" fmla="*/ 285750 w 1570874"/>
                <a:gd name="connsiteY204" fmla="*/ 30957 h 1002507"/>
                <a:gd name="connsiteX205" fmla="*/ 307975 w 1570874"/>
                <a:gd name="connsiteY205" fmla="*/ 24607 h 1002507"/>
                <a:gd name="connsiteX206" fmla="*/ 317500 w 1570874"/>
                <a:gd name="connsiteY206" fmla="*/ 18257 h 1002507"/>
                <a:gd name="connsiteX207" fmla="*/ 336550 w 1570874"/>
                <a:gd name="connsiteY207" fmla="*/ 15082 h 1002507"/>
                <a:gd name="connsiteX208" fmla="*/ 346075 w 1570874"/>
                <a:gd name="connsiteY208" fmla="*/ 11907 h 1002507"/>
                <a:gd name="connsiteX209" fmla="*/ 345281 w 1570874"/>
                <a:gd name="connsiteY209"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606425 w 1570874"/>
                <a:gd name="connsiteY142" fmla="*/ 916782 h 1002507"/>
                <a:gd name="connsiteX143" fmla="*/ 596900 w 1570874"/>
                <a:gd name="connsiteY143" fmla="*/ 926307 h 1002507"/>
                <a:gd name="connsiteX144" fmla="*/ 587375 w 1570874"/>
                <a:gd name="connsiteY144" fmla="*/ 929482 h 1002507"/>
                <a:gd name="connsiteX145" fmla="*/ 568325 w 1570874"/>
                <a:gd name="connsiteY145" fmla="*/ 942182 h 1002507"/>
                <a:gd name="connsiteX146" fmla="*/ 549275 w 1570874"/>
                <a:gd name="connsiteY146" fmla="*/ 951707 h 1002507"/>
                <a:gd name="connsiteX147" fmla="*/ 542925 w 1570874"/>
                <a:gd name="connsiteY147" fmla="*/ 961232 h 1002507"/>
                <a:gd name="connsiteX148" fmla="*/ 514350 w 1570874"/>
                <a:gd name="connsiteY148" fmla="*/ 970757 h 1002507"/>
                <a:gd name="connsiteX149" fmla="*/ 495300 w 1570874"/>
                <a:gd name="connsiteY149" fmla="*/ 977107 h 1002507"/>
                <a:gd name="connsiteX150" fmla="*/ 476250 w 1570874"/>
                <a:gd name="connsiteY150" fmla="*/ 983457 h 1002507"/>
                <a:gd name="connsiteX151" fmla="*/ 392906 w 1570874"/>
                <a:gd name="connsiteY151" fmla="*/ 999332 h 1002507"/>
                <a:gd name="connsiteX152" fmla="*/ 332581 w 1570874"/>
                <a:gd name="connsiteY152" fmla="*/ 1002507 h 1002507"/>
                <a:gd name="connsiteX153" fmla="*/ 300831 w 1570874"/>
                <a:gd name="connsiteY153" fmla="*/ 997744 h 1002507"/>
                <a:gd name="connsiteX154" fmla="*/ 250825 w 1570874"/>
                <a:gd name="connsiteY154" fmla="*/ 989807 h 1002507"/>
                <a:gd name="connsiteX155" fmla="*/ 225425 w 1570874"/>
                <a:gd name="connsiteY155" fmla="*/ 983457 h 1002507"/>
                <a:gd name="connsiteX156" fmla="*/ 203200 w 1570874"/>
                <a:gd name="connsiteY156" fmla="*/ 977107 h 1002507"/>
                <a:gd name="connsiteX157" fmla="*/ 193675 w 1570874"/>
                <a:gd name="connsiteY157" fmla="*/ 967582 h 1002507"/>
                <a:gd name="connsiteX158" fmla="*/ 184150 w 1570874"/>
                <a:gd name="connsiteY158" fmla="*/ 961232 h 1002507"/>
                <a:gd name="connsiteX159" fmla="*/ 177800 w 1570874"/>
                <a:gd name="connsiteY159" fmla="*/ 951707 h 1002507"/>
                <a:gd name="connsiteX160" fmla="*/ 168275 w 1570874"/>
                <a:gd name="connsiteY160" fmla="*/ 948532 h 1002507"/>
                <a:gd name="connsiteX161" fmla="*/ 158750 w 1570874"/>
                <a:gd name="connsiteY161" fmla="*/ 942182 h 1002507"/>
                <a:gd name="connsiteX162" fmla="*/ 152400 w 1570874"/>
                <a:gd name="connsiteY162" fmla="*/ 932657 h 1002507"/>
                <a:gd name="connsiteX163" fmla="*/ 142875 w 1570874"/>
                <a:gd name="connsiteY163" fmla="*/ 929482 h 1002507"/>
                <a:gd name="connsiteX164" fmla="*/ 133350 w 1570874"/>
                <a:gd name="connsiteY164" fmla="*/ 923132 h 1002507"/>
                <a:gd name="connsiteX165" fmla="*/ 117475 w 1570874"/>
                <a:gd name="connsiteY165" fmla="*/ 904082 h 1002507"/>
                <a:gd name="connsiteX166" fmla="*/ 98425 w 1570874"/>
                <a:gd name="connsiteY166" fmla="*/ 888207 h 1002507"/>
                <a:gd name="connsiteX167" fmla="*/ 79375 w 1570874"/>
                <a:gd name="connsiteY167" fmla="*/ 872332 h 1002507"/>
                <a:gd name="connsiteX168" fmla="*/ 57150 w 1570874"/>
                <a:gd name="connsiteY168" fmla="*/ 850107 h 1002507"/>
                <a:gd name="connsiteX169" fmla="*/ 50800 w 1570874"/>
                <a:gd name="connsiteY169" fmla="*/ 837407 h 1002507"/>
                <a:gd name="connsiteX170" fmla="*/ 44450 w 1570874"/>
                <a:gd name="connsiteY170" fmla="*/ 827882 h 1002507"/>
                <a:gd name="connsiteX171" fmla="*/ 41275 w 1570874"/>
                <a:gd name="connsiteY171" fmla="*/ 815182 h 1002507"/>
                <a:gd name="connsiteX172" fmla="*/ 34925 w 1570874"/>
                <a:gd name="connsiteY172" fmla="*/ 796132 h 1002507"/>
                <a:gd name="connsiteX173" fmla="*/ 31750 w 1570874"/>
                <a:gd name="connsiteY173" fmla="*/ 783432 h 1002507"/>
                <a:gd name="connsiteX174" fmla="*/ 25400 w 1570874"/>
                <a:gd name="connsiteY174" fmla="*/ 761207 h 1002507"/>
                <a:gd name="connsiteX175" fmla="*/ 22225 w 1570874"/>
                <a:gd name="connsiteY175" fmla="*/ 738982 h 1002507"/>
                <a:gd name="connsiteX176" fmla="*/ 19050 w 1570874"/>
                <a:gd name="connsiteY176" fmla="*/ 729457 h 1002507"/>
                <a:gd name="connsiteX177" fmla="*/ 15875 w 1570874"/>
                <a:gd name="connsiteY177" fmla="*/ 713582 h 1002507"/>
                <a:gd name="connsiteX178" fmla="*/ 9525 w 1570874"/>
                <a:gd name="connsiteY178" fmla="*/ 694532 h 1002507"/>
                <a:gd name="connsiteX179" fmla="*/ 6350 w 1570874"/>
                <a:gd name="connsiteY179" fmla="*/ 685007 h 1002507"/>
                <a:gd name="connsiteX180" fmla="*/ 0 w 1570874"/>
                <a:gd name="connsiteY180" fmla="*/ 650082 h 1002507"/>
                <a:gd name="connsiteX181" fmla="*/ 6350 w 1570874"/>
                <a:gd name="connsiteY181" fmla="*/ 535782 h 1002507"/>
                <a:gd name="connsiteX182" fmla="*/ 9525 w 1570874"/>
                <a:gd name="connsiteY182" fmla="*/ 516732 h 1002507"/>
                <a:gd name="connsiteX183" fmla="*/ 12700 w 1570874"/>
                <a:gd name="connsiteY183" fmla="*/ 478632 h 1002507"/>
                <a:gd name="connsiteX184" fmla="*/ 25400 w 1570874"/>
                <a:gd name="connsiteY184" fmla="*/ 450057 h 1002507"/>
                <a:gd name="connsiteX185" fmla="*/ 31750 w 1570874"/>
                <a:gd name="connsiteY185" fmla="*/ 427832 h 1002507"/>
                <a:gd name="connsiteX186" fmla="*/ 38100 w 1570874"/>
                <a:gd name="connsiteY186" fmla="*/ 408782 h 1002507"/>
                <a:gd name="connsiteX187" fmla="*/ 41275 w 1570874"/>
                <a:gd name="connsiteY187" fmla="*/ 399257 h 1002507"/>
                <a:gd name="connsiteX188" fmla="*/ 47625 w 1570874"/>
                <a:gd name="connsiteY188" fmla="*/ 364332 h 1002507"/>
                <a:gd name="connsiteX189" fmla="*/ 53975 w 1570874"/>
                <a:gd name="connsiteY189" fmla="*/ 345282 h 1002507"/>
                <a:gd name="connsiteX190" fmla="*/ 63500 w 1570874"/>
                <a:gd name="connsiteY190" fmla="*/ 335757 h 1002507"/>
                <a:gd name="connsiteX191" fmla="*/ 66675 w 1570874"/>
                <a:gd name="connsiteY191" fmla="*/ 326232 h 1002507"/>
                <a:gd name="connsiteX192" fmla="*/ 76200 w 1570874"/>
                <a:gd name="connsiteY192" fmla="*/ 297657 h 1002507"/>
                <a:gd name="connsiteX193" fmla="*/ 85725 w 1570874"/>
                <a:gd name="connsiteY193" fmla="*/ 291307 h 1002507"/>
                <a:gd name="connsiteX194" fmla="*/ 101600 w 1570874"/>
                <a:gd name="connsiteY194" fmla="*/ 265907 h 1002507"/>
                <a:gd name="connsiteX195" fmla="*/ 111125 w 1570874"/>
                <a:gd name="connsiteY195" fmla="*/ 221457 h 1002507"/>
                <a:gd name="connsiteX196" fmla="*/ 117475 w 1570874"/>
                <a:gd name="connsiteY196" fmla="*/ 199232 h 1002507"/>
                <a:gd name="connsiteX197" fmla="*/ 127000 w 1570874"/>
                <a:gd name="connsiteY197" fmla="*/ 189707 h 1002507"/>
                <a:gd name="connsiteX198" fmla="*/ 130175 w 1570874"/>
                <a:gd name="connsiteY198" fmla="*/ 180182 h 1002507"/>
                <a:gd name="connsiteX199" fmla="*/ 123825 w 1570874"/>
                <a:gd name="connsiteY199" fmla="*/ 157957 h 1002507"/>
                <a:gd name="connsiteX200" fmla="*/ 127000 w 1570874"/>
                <a:gd name="connsiteY200" fmla="*/ 34132 h 1002507"/>
                <a:gd name="connsiteX201" fmla="*/ 165100 w 1570874"/>
                <a:gd name="connsiteY201" fmla="*/ 37307 h 1002507"/>
                <a:gd name="connsiteX202" fmla="*/ 276225 w 1570874"/>
                <a:gd name="connsiteY202" fmla="*/ 34132 h 1002507"/>
                <a:gd name="connsiteX203" fmla="*/ 285750 w 1570874"/>
                <a:gd name="connsiteY203" fmla="*/ 30957 h 1002507"/>
                <a:gd name="connsiteX204" fmla="*/ 307975 w 1570874"/>
                <a:gd name="connsiteY204" fmla="*/ 24607 h 1002507"/>
                <a:gd name="connsiteX205" fmla="*/ 317500 w 1570874"/>
                <a:gd name="connsiteY205" fmla="*/ 18257 h 1002507"/>
                <a:gd name="connsiteX206" fmla="*/ 336550 w 1570874"/>
                <a:gd name="connsiteY206" fmla="*/ 15082 h 1002507"/>
                <a:gd name="connsiteX207" fmla="*/ 346075 w 1570874"/>
                <a:gd name="connsiteY207" fmla="*/ 11907 h 1002507"/>
                <a:gd name="connsiteX208" fmla="*/ 345281 w 1570874"/>
                <a:gd name="connsiteY208"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498600 w 1570874"/>
                <a:gd name="connsiteY103" fmla="*/ 840582 h 1002507"/>
                <a:gd name="connsiteX104" fmla="*/ 1470025 w 1570874"/>
                <a:gd name="connsiteY104" fmla="*/ 865982 h 1002507"/>
                <a:gd name="connsiteX105" fmla="*/ 1463675 w 1570874"/>
                <a:gd name="connsiteY105" fmla="*/ 875507 h 1002507"/>
                <a:gd name="connsiteX106" fmla="*/ 1457325 w 1570874"/>
                <a:gd name="connsiteY106" fmla="*/ 888207 h 1002507"/>
                <a:gd name="connsiteX107" fmla="*/ 1447800 w 1570874"/>
                <a:gd name="connsiteY107" fmla="*/ 891382 h 1002507"/>
                <a:gd name="connsiteX108" fmla="*/ 1438275 w 1570874"/>
                <a:gd name="connsiteY108" fmla="*/ 897732 h 1002507"/>
                <a:gd name="connsiteX109" fmla="*/ 1428750 w 1570874"/>
                <a:gd name="connsiteY109" fmla="*/ 907257 h 1002507"/>
                <a:gd name="connsiteX110" fmla="*/ 1419225 w 1570874"/>
                <a:gd name="connsiteY110" fmla="*/ 913607 h 1002507"/>
                <a:gd name="connsiteX111" fmla="*/ 1409700 w 1570874"/>
                <a:gd name="connsiteY111" fmla="*/ 923132 h 1002507"/>
                <a:gd name="connsiteX112" fmla="*/ 1400175 w 1570874"/>
                <a:gd name="connsiteY112" fmla="*/ 926307 h 1002507"/>
                <a:gd name="connsiteX113" fmla="*/ 1384300 w 1570874"/>
                <a:gd name="connsiteY113" fmla="*/ 939007 h 1002507"/>
                <a:gd name="connsiteX114" fmla="*/ 1368425 w 1570874"/>
                <a:gd name="connsiteY114" fmla="*/ 954882 h 1002507"/>
                <a:gd name="connsiteX115" fmla="*/ 1349375 w 1570874"/>
                <a:gd name="connsiteY115" fmla="*/ 961232 h 1002507"/>
                <a:gd name="connsiteX116" fmla="*/ 1330325 w 1570874"/>
                <a:gd name="connsiteY116" fmla="*/ 973932 h 1002507"/>
                <a:gd name="connsiteX117" fmla="*/ 1327150 w 1570874"/>
                <a:gd name="connsiteY117" fmla="*/ 983457 h 1002507"/>
                <a:gd name="connsiteX118" fmla="*/ 1308100 w 1570874"/>
                <a:gd name="connsiteY118" fmla="*/ 989807 h 1002507"/>
                <a:gd name="connsiteX119" fmla="*/ 1279525 w 1570874"/>
                <a:gd name="connsiteY119" fmla="*/ 996157 h 1002507"/>
                <a:gd name="connsiteX120" fmla="*/ 1219200 w 1570874"/>
                <a:gd name="connsiteY120" fmla="*/ 992982 h 1002507"/>
                <a:gd name="connsiteX121" fmla="*/ 1209675 w 1570874"/>
                <a:gd name="connsiteY121" fmla="*/ 989807 h 1002507"/>
                <a:gd name="connsiteX122" fmla="*/ 1193800 w 1570874"/>
                <a:gd name="connsiteY122" fmla="*/ 986632 h 1002507"/>
                <a:gd name="connsiteX123" fmla="*/ 1181100 w 1570874"/>
                <a:gd name="connsiteY123" fmla="*/ 983457 h 1002507"/>
                <a:gd name="connsiteX124" fmla="*/ 1162050 w 1570874"/>
                <a:gd name="connsiteY124" fmla="*/ 977107 h 1002507"/>
                <a:gd name="connsiteX125" fmla="*/ 1143000 w 1570874"/>
                <a:gd name="connsiteY125" fmla="*/ 961232 h 1002507"/>
                <a:gd name="connsiteX126" fmla="*/ 1044575 w 1570874"/>
                <a:gd name="connsiteY126" fmla="*/ 878682 h 1002507"/>
                <a:gd name="connsiteX127" fmla="*/ 1038225 w 1570874"/>
                <a:gd name="connsiteY127" fmla="*/ 869157 h 1002507"/>
                <a:gd name="connsiteX128" fmla="*/ 1019175 w 1570874"/>
                <a:gd name="connsiteY128" fmla="*/ 856457 h 1002507"/>
                <a:gd name="connsiteX129" fmla="*/ 1009650 w 1570874"/>
                <a:gd name="connsiteY129" fmla="*/ 850107 h 1002507"/>
                <a:gd name="connsiteX130" fmla="*/ 1000125 w 1570874"/>
                <a:gd name="connsiteY130" fmla="*/ 843757 h 1002507"/>
                <a:gd name="connsiteX131" fmla="*/ 990600 w 1570874"/>
                <a:gd name="connsiteY131" fmla="*/ 834232 h 1002507"/>
                <a:gd name="connsiteX132" fmla="*/ 965200 w 1570874"/>
                <a:gd name="connsiteY132" fmla="*/ 812007 h 1002507"/>
                <a:gd name="connsiteX133" fmla="*/ 923925 w 1570874"/>
                <a:gd name="connsiteY133" fmla="*/ 802482 h 1002507"/>
                <a:gd name="connsiteX134" fmla="*/ 898525 w 1570874"/>
                <a:gd name="connsiteY134" fmla="*/ 796132 h 1002507"/>
                <a:gd name="connsiteX135" fmla="*/ 869950 w 1570874"/>
                <a:gd name="connsiteY135" fmla="*/ 783432 h 1002507"/>
                <a:gd name="connsiteX136" fmla="*/ 860425 w 1570874"/>
                <a:gd name="connsiteY136" fmla="*/ 780257 h 1002507"/>
                <a:gd name="connsiteX137" fmla="*/ 828675 w 1570874"/>
                <a:gd name="connsiteY137" fmla="*/ 789782 h 1002507"/>
                <a:gd name="connsiteX138" fmla="*/ 806450 w 1570874"/>
                <a:gd name="connsiteY138" fmla="*/ 796132 h 1002507"/>
                <a:gd name="connsiteX139" fmla="*/ 771525 w 1570874"/>
                <a:gd name="connsiteY139" fmla="*/ 802482 h 1002507"/>
                <a:gd name="connsiteX140" fmla="*/ 762000 w 1570874"/>
                <a:gd name="connsiteY140" fmla="*/ 805657 h 1002507"/>
                <a:gd name="connsiteX141" fmla="*/ 606425 w 1570874"/>
                <a:gd name="connsiteY141" fmla="*/ 916782 h 1002507"/>
                <a:gd name="connsiteX142" fmla="*/ 596900 w 1570874"/>
                <a:gd name="connsiteY142" fmla="*/ 926307 h 1002507"/>
                <a:gd name="connsiteX143" fmla="*/ 587375 w 1570874"/>
                <a:gd name="connsiteY143" fmla="*/ 929482 h 1002507"/>
                <a:gd name="connsiteX144" fmla="*/ 568325 w 1570874"/>
                <a:gd name="connsiteY144" fmla="*/ 942182 h 1002507"/>
                <a:gd name="connsiteX145" fmla="*/ 549275 w 1570874"/>
                <a:gd name="connsiteY145" fmla="*/ 951707 h 1002507"/>
                <a:gd name="connsiteX146" fmla="*/ 542925 w 1570874"/>
                <a:gd name="connsiteY146" fmla="*/ 961232 h 1002507"/>
                <a:gd name="connsiteX147" fmla="*/ 514350 w 1570874"/>
                <a:gd name="connsiteY147" fmla="*/ 970757 h 1002507"/>
                <a:gd name="connsiteX148" fmla="*/ 495300 w 1570874"/>
                <a:gd name="connsiteY148" fmla="*/ 977107 h 1002507"/>
                <a:gd name="connsiteX149" fmla="*/ 476250 w 1570874"/>
                <a:gd name="connsiteY149" fmla="*/ 983457 h 1002507"/>
                <a:gd name="connsiteX150" fmla="*/ 392906 w 1570874"/>
                <a:gd name="connsiteY150" fmla="*/ 999332 h 1002507"/>
                <a:gd name="connsiteX151" fmla="*/ 332581 w 1570874"/>
                <a:gd name="connsiteY151" fmla="*/ 1002507 h 1002507"/>
                <a:gd name="connsiteX152" fmla="*/ 300831 w 1570874"/>
                <a:gd name="connsiteY152" fmla="*/ 997744 h 1002507"/>
                <a:gd name="connsiteX153" fmla="*/ 250825 w 1570874"/>
                <a:gd name="connsiteY153" fmla="*/ 989807 h 1002507"/>
                <a:gd name="connsiteX154" fmla="*/ 225425 w 1570874"/>
                <a:gd name="connsiteY154" fmla="*/ 983457 h 1002507"/>
                <a:gd name="connsiteX155" fmla="*/ 203200 w 1570874"/>
                <a:gd name="connsiteY155" fmla="*/ 977107 h 1002507"/>
                <a:gd name="connsiteX156" fmla="*/ 193675 w 1570874"/>
                <a:gd name="connsiteY156" fmla="*/ 967582 h 1002507"/>
                <a:gd name="connsiteX157" fmla="*/ 184150 w 1570874"/>
                <a:gd name="connsiteY157" fmla="*/ 961232 h 1002507"/>
                <a:gd name="connsiteX158" fmla="*/ 177800 w 1570874"/>
                <a:gd name="connsiteY158" fmla="*/ 951707 h 1002507"/>
                <a:gd name="connsiteX159" fmla="*/ 168275 w 1570874"/>
                <a:gd name="connsiteY159" fmla="*/ 948532 h 1002507"/>
                <a:gd name="connsiteX160" fmla="*/ 158750 w 1570874"/>
                <a:gd name="connsiteY160" fmla="*/ 942182 h 1002507"/>
                <a:gd name="connsiteX161" fmla="*/ 152400 w 1570874"/>
                <a:gd name="connsiteY161" fmla="*/ 932657 h 1002507"/>
                <a:gd name="connsiteX162" fmla="*/ 142875 w 1570874"/>
                <a:gd name="connsiteY162" fmla="*/ 929482 h 1002507"/>
                <a:gd name="connsiteX163" fmla="*/ 133350 w 1570874"/>
                <a:gd name="connsiteY163" fmla="*/ 923132 h 1002507"/>
                <a:gd name="connsiteX164" fmla="*/ 117475 w 1570874"/>
                <a:gd name="connsiteY164" fmla="*/ 904082 h 1002507"/>
                <a:gd name="connsiteX165" fmla="*/ 98425 w 1570874"/>
                <a:gd name="connsiteY165" fmla="*/ 888207 h 1002507"/>
                <a:gd name="connsiteX166" fmla="*/ 79375 w 1570874"/>
                <a:gd name="connsiteY166" fmla="*/ 872332 h 1002507"/>
                <a:gd name="connsiteX167" fmla="*/ 57150 w 1570874"/>
                <a:gd name="connsiteY167" fmla="*/ 850107 h 1002507"/>
                <a:gd name="connsiteX168" fmla="*/ 50800 w 1570874"/>
                <a:gd name="connsiteY168" fmla="*/ 837407 h 1002507"/>
                <a:gd name="connsiteX169" fmla="*/ 44450 w 1570874"/>
                <a:gd name="connsiteY169" fmla="*/ 827882 h 1002507"/>
                <a:gd name="connsiteX170" fmla="*/ 41275 w 1570874"/>
                <a:gd name="connsiteY170" fmla="*/ 815182 h 1002507"/>
                <a:gd name="connsiteX171" fmla="*/ 34925 w 1570874"/>
                <a:gd name="connsiteY171" fmla="*/ 796132 h 1002507"/>
                <a:gd name="connsiteX172" fmla="*/ 31750 w 1570874"/>
                <a:gd name="connsiteY172" fmla="*/ 783432 h 1002507"/>
                <a:gd name="connsiteX173" fmla="*/ 25400 w 1570874"/>
                <a:gd name="connsiteY173" fmla="*/ 761207 h 1002507"/>
                <a:gd name="connsiteX174" fmla="*/ 22225 w 1570874"/>
                <a:gd name="connsiteY174" fmla="*/ 738982 h 1002507"/>
                <a:gd name="connsiteX175" fmla="*/ 19050 w 1570874"/>
                <a:gd name="connsiteY175" fmla="*/ 729457 h 1002507"/>
                <a:gd name="connsiteX176" fmla="*/ 15875 w 1570874"/>
                <a:gd name="connsiteY176" fmla="*/ 713582 h 1002507"/>
                <a:gd name="connsiteX177" fmla="*/ 9525 w 1570874"/>
                <a:gd name="connsiteY177" fmla="*/ 694532 h 1002507"/>
                <a:gd name="connsiteX178" fmla="*/ 6350 w 1570874"/>
                <a:gd name="connsiteY178" fmla="*/ 685007 h 1002507"/>
                <a:gd name="connsiteX179" fmla="*/ 0 w 1570874"/>
                <a:gd name="connsiteY179" fmla="*/ 650082 h 1002507"/>
                <a:gd name="connsiteX180" fmla="*/ 6350 w 1570874"/>
                <a:gd name="connsiteY180" fmla="*/ 535782 h 1002507"/>
                <a:gd name="connsiteX181" fmla="*/ 9525 w 1570874"/>
                <a:gd name="connsiteY181" fmla="*/ 516732 h 1002507"/>
                <a:gd name="connsiteX182" fmla="*/ 12700 w 1570874"/>
                <a:gd name="connsiteY182" fmla="*/ 478632 h 1002507"/>
                <a:gd name="connsiteX183" fmla="*/ 25400 w 1570874"/>
                <a:gd name="connsiteY183" fmla="*/ 450057 h 1002507"/>
                <a:gd name="connsiteX184" fmla="*/ 31750 w 1570874"/>
                <a:gd name="connsiteY184" fmla="*/ 427832 h 1002507"/>
                <a:gd name="connsiteX185" fmla="*/ 38100 w 1570874"/>
                <a:gd name="connsiteY185" fmla="*/ 408782 h 1002507"/>
                <a:gd name="connsiteX186" fmla="*/ 41275 w 1570874"/>
                <a:gd name="connsiteY186" fmla="*/ 399257 h 1002507"/>
                <a:gd name="connsiteX187" fmla="*/ 47625 w 1570874"/>
                <a:gd name="connsiteY187" fmla="*/ 364332 h 1002507"/>
                <a:gd name="connsiteX188" fmla="*/ 53975 w 1570874"/>
                <a:gd name="connsiteY188" fmla="*/ 345282 h 1002507"/>
                <a:gd name="connsiteX189" fmla="*/ 63500 w 1570874"/>
                <a:gd name="connsiteY189" fmla="*/ 335757 h 1002507"/>
                <a:gd name="connsiteX190" fmla="*/ 66675 w 1570874"/>
                <a:gd name="connsiteY190" fmla="*/ 326232 h 1002507"/>
                <a:gd name="connsiteX191" fmla="*/ 76200 w 1570874"/>
                <a:gd name="connsiteY191" fmla="*/ 297657 h 1002507"/>
                <a:gd name="connsiteX192" fmla="*/ 85725 w 1570874"/>
                <a:gd name="connsiteY192" fmla="*/ 291307 h 1002507"/>
                <a:gd name="connsiteX193" fmla="*/ 101600 w 1570874"/>
                <a:gd name="connsiteY193" fmla="*/ 265907 h 1002507"/>
                <a:gd name="connsiteX194" fmla="*/ 111125 w 1570874"/>
                <a:gd name="connsiteY194" fmla="*/ 221457 h 1002507"/>
                <a:gd name="connsiteX195" fmla="*/ 117475 w 1570874"/>
                <a:gd name="connsiteY195" fmla="*/ 199232 h 1002507"/>
                <a:gd name="connsiteX196" fmla="*/ 127000 w 1570874"/>
                <a:gd name="connsiteY196" fmla="*/ 189707 h 1002507"/>
                <a:gd name="connsiteX197" fmla="*/ 130175 w 1570874"/>
                <a:gd name="connsiteY197" fmla="*/ 180182 h 1002507"/>
                <a:gd name="connsiteX198" fmla="*/ 123825 w 1570874"/>
                <a:gd name="connsiteY198" fmla="*/ 157957 h 1002507"/>
                <a:gd name="connsiteX199" fmla="*/ 127000 w 1570874"/>
                <a:gd name="connsiteY199" fmla="*/ 34132 h 1002507"/>
                <a:gd name="connsiteX200" fmla="*/ 165100 w 1570874"/>
                <a:gd name="connsiteY200" fmla="*/ 37307 h 1002507"/>
                <a:gd name="connsiteX201" fmla="*/ 276225 w 1570874"/>
                <a:gd name="connsiteY201" fmla="*/ 34132 h 1002507"/>
                <a:gd name="connsiteX202" fmla="*/ 285750 w 1570874"/>
                <a:gd name="connsiteY202" fmla="*/ 30957 h 1002507"/>
                <a:gd name="connsiteX203" fmla="*/ 307975 w 1570874"/>
                <a:gd name="connsiteY203" fmla="*/ 24607 h 1002507"/>
                <a:gd name="connsiteX204" fmla="*/ 317500 w 1570874"/>
                <a:gd name="connsiteY204" fmla="*/ 18257 h 1002507"/>
                <a:gd name="connsiteX205" fmla="*/ 336550 w 1570874"/>
                <a:gd name="connsiteY205" fmla="*/ 15082 h 1002507"/>
                <a:gd name="connsiteX206" fmla="*/ 346075 w 1570874"/>
                <a:gd name="connsiteY206" fmla="*/ 11907 h 1002507"/>
                <a:gd name="connsiteX207" fmla="*/ 345281 w 1570874"/>
                <a:gd name="connsiteY207"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49375 w 1570874"/>
                <a:gd name="connsiteY114" fmla="*/ 961232 h 1002507"/>
                <a:gd name="connsiteX115" fmla="*/ 1330325 w 1570874"/>
                <a:gd name="connsiteY115" fmla="*/ 973932 h 1002507"/>
                <a:gd name="connsiteX116" fmla="*/ 1327150 w 1570874"/>
                <a:gd name="connsiteY116" fmla="*/ 983457 h 1002507"/>
                <a:gd name="connsiteX117" fmla="*/ 1308100 w 1570874"/>
                <a:gd name="connsiteY117" fmla="*/ 989807 h 1002507"/>
                <a:gd name="connsiteX118" fmla="*/ 1279525 w 1570874"/>
                <a:gd name="connsiteY118" fmla="*/ 996157 h 1002507"/>
                <a:gd name="connsiteX119" fmla="*/ 1219200 w 1570874"/>
                <a:gd name="connsiteY119" fmla="*/ 992982 h 1002507"/>
                <a:gd name="connsiteX120" fmla="*/ 1209675 w 1570874"/>
                <a:gd name="connsiteY120" fmla="*/ 989807 h 1002507"/>
                <a:gd name="connsiteX121" fmla="*/ 1193800 w 1570874"/>
                <a:gd name="connsiteY121" fmla="*/ 986632 h 1002507"/>
                <a:gd name="connsiteX122" fmla="*/ 1181100 w 1570874"/>
                <a:gd name="connsiteY122" fmla="*/ 983457 h 1002507"/>
                <a:gd name="connsiteX123" fmla="*/ 1162050 w 1570874"/>
                <a:gd name="connsiteY123" fmla="*/ 977107 h 1002507"/>
                <a:gd name="connsiteX124" fmla="*/ 1143000 w 1570874"/>
                <a:gd name="connsiteY124" fmla="*/ 961232 h 1002507"/>
                <a:gd name="connsiteX125" fmla="*/ 1044575 w 1570874"/>
                <a:gd name="connsiteY125" fmla="*/ 878682 h 1002507"/>
                <a:gd name="connsiteX126" fmla="*/ 1038225 w 1570874"/>
                <a:gd name="connsiteY126" fmla="*/ 869157 h 1002507"/>
                <a:gd name="connsiteX127" fmla="*/ 1019175 w 1570874"/>
                <a:gd name="connsiteY127" fmla="*/ 856457 h 1002507"/>
                <a:gd name="connsiteX128" fmla="*/ 1009650 w 1570874"/>
                <a:gd name="connsiteY128" fmla="*/ 850107 h 1002507"/>
                <a:gd name="connsiteX129" fmla="*/ 1000125 w 1570874"/>
                <a:gd name="connsiteY129" fmla="*/ 843757 h 1002507"/>
                <a:gd name="connsiteX130" fmla="*/ 990600 w 1570874"/>
                <a:gd name="connsiteY130" fmla="*/ 834232 h 1002507"/>
                <a:gd name="connsiteX131" fmla="*/ 965200 w 1570874"/>
                <a:gd name="connsiteY131" fmla="*/ 812007 h 1002507"/>
                <a:gd name="connsiteX132" fmla="*/ 923925 w 1570874"/>
                <a:gd name="connsiteY132" fmla="*/ 802482 h 1002507"/>
                <a:gd name="connsiteX133" fmla="*/ 898525 w 1570874"/>
                <a:gd name="connsiteY133" fmla="*/ 796132 h 1002507"/>
                <a:gd name="connsiteX134" fmla="*/ 869950 w 1570874"/>
                <a:gd name="connsiteY134" fmla="*/ 783432 h 1002507"/>
                <a:gd name="connsiteX135" fmla="*/ 860425 w 1570874"/>
                <a:gd name="connsiteY135" fmla="*/ 780257 h 1002507"/>
                <a:gd name="connsiteX136" fmla="*/ 828675 w 1570874"/>
                <a:gd name="connsiteY136" fmla="*/ 789782 h 1002507"/>
                <a:gd name="connsiteX137" fmla="*/ 806450 w 1570874"/>
                <a:gd name="connsiteY137" fmla="*/ 796132 h 1002507"/>
                <a:gd name="connsiteX138" fmla="*/ 771525 w 1570874"/>
                <a:gd name="connsiteY138" fmla="*/ 802482 h 1002507"/>
                <a:gd name="connsiteX139" fmla="*/ 762000 w 1570874"/>
                <a:gd name="connsiteY139" fmla="*/ 805657 h 1002507"/>
                <a:gd name="connsiteX140" fmla="*/ 606425 w 1570874"/>
                <a:gd name="connsiteY140" fmla="*/ 916782 h 1002507"/>
                <a:gd name="connsiteX141" fmla="*/ 596900 w 1570874"/>
                <a:gd name="connsiteY141" fmla="*/ 926307 h 1002507"/>
                <a:gd name="connsiteX142" fmla="*/ 587375 w 1570874"/>
                <a:gd name="connsiteY142" fmla="*/ 929482 h 1002507"/>
                <a:gd name="connsiteX143" fmla="*/ 568325 w 1570874"/>
                <a:gd name="connsiteY143" fmla="*/ 942182 h 1002507"/>
                <a:gd name="connsiteX144" fmla="*/ 549275 w 1570874"/>
                <a:gd name="connsiteY144" fmla="*/ 951707 h 1002507"/>
                <a:gd name="connsiteX145" fmla="*/ 542925 w 1570874"/>
                <a:gd name="connsiteY145" fmla="*/ 961232 h 1002507"/>
                <a:gd name="connsiteX146" fmla="*/ 514350 w 1570874"/>
                <a:gd name="connsiteY146" fmla="*/ 970757 h 1002507"/>
                <a:gd name="connsiteX147" fmla="*/ 495300 w 1570874"/>
                <a:gd name="connsiteY147" fmla="*/ 977107 h 1002507"/>
                <a:gd name="connsiteX148" fmla="*/ 476250 w 1570874"/>
                <a:gd name="connsiteY148" fmla="*/ 983457 h 1002507"/>
                <a:gd name="connsiteX149" fmla="*/ 392906 w 1570874"/>
                <a:gd name="connsiteY149" fmla="*/ 999332 h 1002507"/>
                <a:gd name="connsiteX150" fmla="*/ 332581 w 1570874"/>
                <a:gd name="connsiteY150" fmla="*/ 1002507 h 1002507"/>
                <a:gd name="connsiteX151" fmla="*/ 300831 w 1570874"/>
                <a:gd name="connsiteY151" fmla="*/ 997744 h 1002507"/>
                <a:gd name="connsiteX152" fmla="*/ 250825 w 1570874"/>
                <a:gd name="connsiteY152" fmla="*/ 989807 h 1002507"/>
                <a:gd name="connsiteX153" fmla="*/ 225425 w 1570874"/>
                <a:gd name="connsiteY153" fmla="*/ 983457 h 1002507"/>
                <a:gd name="connsiteX154" fmla="*/ 203200 w 1570874"/>
                <a:gd name="connsiteY154" fmla="*/ 977107 h 1002507"/>
                <a:gd name="connsiteX155" fmla="*/ 193675 w 1570874"/>
                <a:gd name="connsiteY155" fmla="*/ 967582 h 1002507"/>
                <a:gd name="connsiteX156" fmla="*/ 184150 w 1570874"/>
                <a:gd name="connsiteY156" fmla="*/ 961232 h 1002507"/>
                <a:gd name="connsiteX157" fmla="*/ 177800 w 1570874"/>
                <a:gd name="connsiteY157" fmla="*/ 951707 h 1002507"/>
                <a:gd name="connsiteX158" fmla="*/ 168275 w 1570874"/>
                <a:gd name="connsiteY158" fmla="*/ 948532 h 1002507"/>
                <a:gd name="connsiteX159" fmla="*/ 158750 w 1570874"/>
                <a:gd name="connsiteY159" fmla="*/ 942182 h 1002507"/>
                <a:gd name="connsiteX160" fmla="*/ 152400 w 1570874"/>
                <a:gd name="connsiteY160" fmla="*/ 932657 h 1002507"/>
                <a:gd name="connsiteX161" fmla="*/ 142875 w 1570874"/>
                <a:gd name="connsiteY161" fmla="*/ 929482 h 1002507"/>
                <a:gd name="connsiteX162" fmla="*/ 133350 w 1570874"/>
                <a:gd name="connsiteY162" fmla="*/ 923132 h 1002507"/>
                <a:gd name="connsiteX163" fmla="*/ 117475 w 1570874"/>
                <a:gd name="connsiteY163" fmla="*/ 904082 h 1002507"/>
                <a:gd name="connsiteX164" fmla="*/ 98425 w 1570874"/>
                <a:gd name="connsiteY164" fmla="*/ 888207 h 1002507"/>
                <a:gd name="connsiteX165" fmla="*/ 79375 w 1570874"/>
                <a:gd name="connsiteY165" fmla="*/ 872332 h 1002507"/>
                <a:gd name="connsiteX166" fmla="*/ 57150 w 1570874"/>
                <a:gd name="connsiteY166" fmla="*/ 850107 h 1002507"/>
                <a:gd name="connsiteX167" fmla="*/ 50800 w 1570874"/>
                <a:gd name="connsiteY167" fmla="*/ 837407 h 1002507"/>
                <a:gd name="connsiteX168" fmla="*/ 44450 w 1570874"/>
                <a:gd name="connsiteY168" fmla="*/ 827882 h 1002507"/>
                <a:gd name="connsiteX169" fmla="*/ 41275 w 1570874"/>
                <a:gd name="connsiteY169" fmla="*/ 815182 h 1002507"/>
                <a:gd name="connsiteX170" fmla="*/ 34925 w 1570874"/>
                <a:gd name="connsiteY170" fmla="*/ 796132 h 1002507"/>
                <a:gd name="connsiteX171" fmla="*/ 31750 w 1570874"/>
                <a:gd name="connsiteY171" fmla="*/ 783432 h 1002507"/>
                <a:gd name="connsiteX172" fmla="*/ 25400 w 1570874"/>
                <a:gd name="connsiteY172" fmla="*/ 761207 h 1002507"/>
                <a:gd name="connsiteX173" fmla="*/ 22225 w 1570874"/>
                <a:gd name="connsiteY173" fmla="*/ 738982 h 1002507"/>
                <a:gd name="connsiteX174" fmla="*/ 19050 w 1570874"/>
                <a:gd name="connsiteY174" fmla="*/ 729457 h 1002507"/>
                <a:gd name="connsiteX175" fmla="*/ 15875 w 1570874"/>
                <a:gd name="connsiteY175" fmla="*/ 713582 h 1002507"/>
                <a:gd name="connsiteX176" fmla="*/ 9525 w 1570874"/>
                <a:gd name="connsiteY176" fmla="*/ 694532 h 1002507"/>
                <a:gd name="connsiteX177" fmla="*/ 6350 w 1570874"/>
                <a:gd name="connsiteY177" fmla="*/ 685007 h 1002507"/>
                <a:gd name="connsiteX178" fmla="*/ 0 w 1570874"/>
                <a:gd name="connsiteY178" fmla="*/ 650082 h 1002507"/>
                <a:gd name="connsiteX179" fmla="*/ 6350 w 1570874"/>
                <a:gd name="connsiteY179" fmla="*/ 535782 h 1002507"/>
                <a:gd name="connsiteX180" fmla="*/ 9525 w 1570874"/>
                <a:gd name="connsiteY180" fmla="*/ 516732 h 1002507"/>
                <a:gd name="connsiteX181" fmla="*/ 12700 w 1570874"/>
                <a:gd name="connsiteY181" fmla="*/ 478632 h 1002507"/>
                <a:gd name="connsiteX182" fmla="*/ 25400 w 1570874"/>
                <a:gd name="connsiteY182" fmla="*/ 450057 h 1002507"/>
                <a:gd name="connsiteX183" fmla="*/ 31750 w 1570874"/>
                <a:gd name="connsiteY183" fmla="*/ 427832 h 1002507"/>
                <a:gd name="connsiteX184" fmla="*/ 38100 w 1570874"/>
                <a:gd name="connsiteY184" fmla="*/ 408782 h 1002507"/>
                <a:gd name="connsiteX185" fmla="*/ 41275 w 1570874"/>
                <a:gd name="connsiteY185" fmla="*/ 399257 h 1002507"/>
                <a:gd name="connsiteX186" fmla="*/ 47625 w 1570874"/>
                <a:gd name="connsiteY186" fmla="*/ 364332 h 1002507"/>
                <a:gd name="connsiteX187" fmla="*/ 53975 w 1570874"/>
                <a:gd name="connsiteY187" fmla="*/ 345282 h 1002507"/>
                <a:gd name="connsiteX188" fmla="*/ 63500 w 1570874"/>
                <a:gd name="connsiteY188" fmla="*/ 335757 h 1002507"/>
                <a:gd name="connsiteX189" fmla="*/ 66675 w 1570874"/>
                <a:gd name="connsiteY189" fmla="*/ 326232 h 1002507"/>
                <a:gd name="connsiteX190" fmla="*/ 76200 w 1570874"/>
                <a:gd name="connsiteY190" fmla="*/ 297657 h 1002507"/>
                <a:gd name="connsiteX191" fmla="*/ 85725 w 1570874"/>
                <a:gd name="connsiteY191" fmla="*/ 291307 h 1002507"/>
                <a:gd name="connsiteX192" fmla="*/ 101600 w 1570874"/>
                <a:gd name="connsiteY192" fmla="*/ 265907 h 1002507"/>
                <a:gd name="connsiteX193" fmla="*/ 111125 w 1570874"/>
                <a:gd name="connsiteY193" fmla="*/ 221457 h 1002507"/>
                <a:gd name="connsiteX194" fmla="*/ 117475 w 1570874"/>
                <a:gd name="connsiteY194" fmla="*/ 199232 h 1002507"/>
                <a:gd name="connsiteX195" fmla="*/ 127000 w 1570874"/>
                <a:gd name="connsiteY195" fmla="*/ 189707 h 1002507"/>
                <a:gd name="connsiteX196" fmla="*/ 130175 w 1570874"/>
                <a:gd name="connsiteY196" fmla="*/ 180182 h 1002507"/>
                <a:gd name="connsiteX197" fmla="*/ 123825 w 1570874"/>
                <a:gd name="connsiteY197" fmla="*/ 157957 h 1002507"/>
                <a:gd name="connsiteX198" fmla="*/ 127000 w 1570874"/>
                <a:gd name="connsiteY198" fmla="*/ 34132 h 1002507"/>
                <a:gd name="connsiteX199" fmla="*/ 165100 w 1570874"/>
                <a:gd name="connsiteY199" fmla="*/ 37307 h 1002507"/>
                <a:gd name="connsiteX200" fmla="*/ 276225 w 1570874"/>
                <a:gd name="connsiteY200" fmla="*/ 34132 h 1002507"/>
                <a:gd name="connsiteX201" fmla="*/ 285750 w 1570874"/>
                <a:gd name="connsiteY201" fmla="*/ 30957 h 1002507"/>
                <a:gd name="connsiteX202" fmla="*/ 307975 w 1570874"/>
                <a:gd name="connsiteY202" fmla="*/ 24607 h 1002507"/>
                <a:gd name="connsiteX203" fmla="*/ 317500 w 1570874"/>
                <a:gd name="connsiteY203" fmla="*/ 18257 h 1002507"/>
                <a:gd name="connsiteX204" fmla="*/ 336550 w 1570874"/>
                <a:gd name="connsiteY204" fmla="*/ 15082 h 1002507"/>
                <a:gd name="connsiteX205" fmla="*/ 346075 w 1570874"/>
                <a:gd name="connsiteY205" fmla="*/ 11907 h 1002507"/>
                <a:gd name="connsiteX206" fmla="*/ 345281 w 1570874"/>
                <a:gd name="connsiteY20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49375 w 1570874"/>
                <a:gd name="connsiteY114" fmla="*/ 961232 h 1002507"/>
                <a:gd name="connsiteX115" fmla="*/ 1330325 w 1570874"/>
                <a:gd name="connsiteY115" fmla="*/ 973932 h 1002507"/>
                <a:gd name="connsiteX116" fmla="*/ 1308100 w 1570874"/>
                <a:gd name="connsiteY116" fmla="*/ 989807 h 1002507"/>
                <a:gd name="connsiteX117" fmla="*/ 1279525 w 1570874"/>
                <a:gd name="connsiteY117" fmla="*/ 996157 h 1002507"/>
                <a:gd name="connsiteX118" fmla="*/ 1219200 w 1570874"/>
                <a:gd name="connsiteY118" fmla="*/ 992982 h 1002507"/>
                <a:gd name="connsiteX119" fmla="*/ 1209675 w 1570874"/>
                <a:gd name="connsiteY119" fmla="*/ 989807 h 1002507"/>
                <a:gd name="connsiteX120" fmla="*/ 1193800 w 1570874"/>
                <a:gd name="connsiteY120" fmla="*/ 986632 h 1002507"/>
                <a:gd name="connsiteX121" fmla="*/ 1181100 w 1570874"/>
                <a:gd name="connsiteY121" fmla="*/ 983457 h 1002507"/>
                <a:gd name="connsiteX122" fmla="*/ 1162050 w 1570874"/>
                <a:gd name="connsiteY122" fmla="*/ 977107 h 1002507"/>
                <a:gd name="connsiteX123" fmla="*/ 1143000 w 1570874"/>
                <a:gd name="connsiteY123" fmla="*/ 961232 h 1002507"/>
                <a:gd name="connsiteX124" fmla="*/ 1044575 w 1570874"/>
                <a:gd name="connsiteY124" fmla="*/ 878682 h 1002507"/>
                <a:gd name="connsiteX125" fmla="*/ 1038225 w 1570874"/>
                <a:gd name="connsiteY125" fmla="*/ 869157 h 1002507"/>
                <a:gd name="connsiteX126" fmla="*/ 1019175 w 1570874"/>
                <a:gd name="connsiteY126" fmla="*/ 856457 h 1002507"/>
                <a:gd name="connsiteX127" fmla="*/ 1009650 w 1570874"/>
                <a:gd name="connsiteY127" fmla="*/ 850107 h 1002507"/>
                <a:gd name="connsiteX128" fmla="*/ 1000125 w 1570874"/>
                <a:gd name="connsiteY128" fmla="*/ 843757 h 1002507"/>
                <a:gd name="connsiteX129" fmla="*/ 990600 w 1570874"/>
                <a:gd name="connsiteY129" fmla="*/ 834232 h 1002507"/>
                <a:gd name="connsiteX130" fmla="*/ 965200 w 1570874"/>
                <a:gd name="connsiteY130" fmla="*/ 812007 h 1002507"/>
                <a:gd name="connsiteX131" fmla="*/ 923925 w 1570874"/>
                <a:gd name="connsiteY131" fmla="*/ 802482 h 1002507"/>
                <a:gd name="connsiteX132" fmla="*/ 898525 w 1570874"/>
                <a:gd name="connsiteY132" fmla="*/ 796132 h 1002507"/>
                <a:gd name="connsiteX133" fmla="*/ 869950 w 1570874"/>
                <a:gd name="connsiteY133" fmla="*/ 783432 h 1002507"/>
                <a:gd name="connsiteX134" fmla="*/ 860425 w 1570874"/>
                <a:gd name="connsiteY134" fmla="*/ 780257 h 1002507"/>
                <a:gd name="connsiteX135" fmla="*/ 828675 w 1570874"/>
                <a:gd name="connsiteY135" fmla="*/ 789782 h 1002507"/>
                <a:gd name="connsiteX136" fmla="*/ 806450 w 1570874"/>
                <a:gd name="connsiteY136" fmla="*/ 796132 h 1002507"/>
                <a:gd name="connsiteX137" fmla="*/ 771525 w 1570874"/>
                <a:gd name="connsiteY137" fmla="*/ 802482 h 1002507"/>
                <a:gd name="connsiteX138" fmla="*/ 762000 w 1570874"/>
                <a:gd name="connsiteY138" fmla="*/ 805657 h 1002507"/>
                <a:gd name="connsiteX139" fmla="*/ 606425 w 1570874"/>
                <a:gd name="connsiteY139" fmla="*/ 916782 h 1002507"/>
                <a:gd name="connsiteX140" fmla="*/ 596900 w 1570874"/>
                <a:gd name="connsiteY140" fmla="*/ 926307 h 1002507"/>
                <a:gd name="connsiteX141" fmla="*/ 587375 w 1570874"/>
                <a:gd name="connsiteY141" fmla="*/ 929482 h 1002507"/>
                <a:gd name="connsiteX142" fmla="*/ 568325 w 1570874"/>
                <a:gd name="connsiteY142" fmla="*/ 942182 h 1002507"/>
                <a:gd name="connsiteX143" fmla="*/ 549275 w 1570874"/>
                <a:gd name="connsiteY143" fmla="*/ 951707 h 1002507"/>
                <a:gd name="connsiteX144" fmla="*/ 542925 w 1570874"/>
                <a:gd name="connsiteY144" fmla="*/ 961232 h 1002507"/>
                <a:gd name="connsiteX145" fmla="*/ 514350 w 1570874"/>
                <a:gd name="connsiteY145" fmla="*/ 970757 h 1002507"/>
                <a:gd name="connsiteX146" fmla="*/ 495300 w 1570874"/>
                <a:gd name="connsiteY146" fmla="*/ 977107 h 1002507"/>
                <a:gd name="connsiteX147" fmla="*/ 476250 w 1570874"/>
                <a:gd name="connsiteY147" fmla="*/ 983457 h 1002507"/>
                <a:gd name="connsiteX148" fmla="*/ 392906 w 1570874"/>
                <a:gd name="connsiteY148" fmla="*/ 999332 h 1002507"/>
                <a:gd name="connsiteX149" fmla="*/ 332581 w 1570874"/>
                <a:gd name="connsiteY149" fmla="*/ 1002507 h 1002507"/>
                <a:gd name="connsiteX150" fmla="*/ 300831 w 1570874"/>
                <a:gd name="connsiteY150" fmla="*/ 997744 h 1002507"/>
                <a:gd name="connsiteX151" fmla="*/ 250825 w 1570874"/>
                <a:gd name="connsiteY151" fmla="*/ 989807 h 1002507"/>
                <a:gd name="connsiteX152" fmla="*/ 225425 w 1570874"/>
                <a:gd name="connsiteY152" fmla="*/ 983457 h 1002507"/>
                <a:gd name="connsiteX153" fmla="*/ 203200 w 1570874"/>
                <a:gd name="connsiteY153" fmla="*/ 977107 h 1002507"/>
                <a:gd name="connsiteX154" fmla="*/ 193675 w 1570874"/>
                <a:gd name="connsiteY154" fmla="*/ 967582 h 1002507"/>
                <a:gd name="connsiteX155" fmla="*/ 184150 w 1570874"/>
                <a:gd name="connsiteY155" fmla="*/ 961232 h 1002507"/>
                <a:gd name="connsiteX156" fmla="*/ 177800 w 1570874"/>
                <a:gd name="connsiteY156" fmla="*/ 951707 h 1002507"/>
                <a:gd name="connsiteX157" fmla="*/ 168275 w 1570874"/>
                <a:gd name="connsiteY157" fmla="*/ 948532 h 1002507"/>
                <a:gd name="connsiteX158" fmla="*/ 158750 w 1570874"/>
                <a:gd name="connsiteY158" fmla="*/ 942182 h 1002507"/>
                <a:gd name="connsiteX159" fmla="*/ 152400 w 1570874"/>
                <a:gd name="connsiteY159" fmla="*/ 932657 h 1002507"/>
                <a:gd name="connsiteX160" fmla="*/ 142875 w 1570874"/>
                <a:gd name="connsiteY160" fmla="*/ 929482 h 1002507"/>
                <a:gd name="connsiteX161" fmla="*/ 133350 w 1570874"/>
                <a:gd name="connsiteY161" fmla="*/ 923132 h 1002507"/>
                <a:gd name="connsiteX162" fmla="*/ 117475 w 1570874"/>
                <a:gd name="connsiteY162" fmla="*/ 904082 h 1002507"/>
                <a:gd name="connsiteX163" fmla="*/ 98425 w 1570874"/>
                <a:gd name="connsiteY163" fmla="*/ 888207 h 1002507"/>
                <a:gd name="connsiteX164" fmla="*/ 79375 w 1570874"/>
                <a:gd name="connsiteY164" fmla="*/ 872332 h 1002507"/>
                <a:gd name="connsiteX165" fmla="*/ 57150 w 1570874"/>
                <a:gd name="connsiteY165" fmla="*/ 850107 h 1002507"/>
                <a:gd name="connsiteX166" fmla="*/ 50800 w 1570874"/>
                <a:gd name="connsiteY166" fmla="*/ 837407 h 1002507"/>
                <a:gd name="connsiteX167" fmla="*/ 44450 w 1570874"/>
                <a:gd name="connsiteY167" fmla="*/ 827882 h 1002507"/>
                <a:gd name="connsiteX168" fmla="*/ 41275 w 1570874"/>
                <a:gd name="connsiteY168" fmla="*/ 815182 h 1002507"/>
                <a:gd name="connsiteX169" fmla="*/ 34925 w 1570874"/>
                <a:gd name="connsiteY169" fmla="*/ 796132 h 1002507"/>
                <a:gd name="connsiteX170" fmla="*/ 31750 w 1570874"/>
                <a:gd name="connsiteY170" fmla="*/ 783432 h 1002507"/>
                <a:gd name="connsiteX171" fmla="*/ 25400 w 1570874"/>
                <a:gd name="connsiteY171" fmla="*/ 761207 h 1002507"/>
                <a:gd name="connsiteX172" fmla="*/ 22225 w 1570874"/>
                <a:gd name="connsiteY172" fmla="*/ 738982 h 1002507"/>
                <a:gd name="connsiteX173" fmla="*/ 19050 w 1570874"/>
                <a:gd name="connsiteY173" fmla="*/ 729457 h 1002507"/>
                <a:gd name="connsiteX174" fmla="*/ 15875 w 1570874"/>
                <a:gd name="connsiteY174" fmla="*/ 713582 h 1002507"/>
                <a:gd name="connsiteX175" fmla="*/ 9525 w 1570874"/>
                <a:gd name="connsiteY175" fmla="*/ 694532 h 1002507"/>
                <a:gd name="connsiteX176" fmla="*/ 6350 w 1570874"/>
                <a:gd name="connsiteY176" fmla="*/ 685007 h 1002507"/>
                <a:gd name="connsiteX177" fmla="*/ 0 w 1570874"/>
                <a:gd name="connsiteY177" fmla="*/ 650082 h 1002507"/>
                <a:gd name="connsiteX178" fmla="*/ 6350 w 1570874"/>
                <a:gd name="connsiteY178" fmla="*/ 535782 h 1002507"/>
                <a:gd name="connsiteX179" fmla="*/ 9525 w 1570874"/>
                <a:gd name="connsiteY179" fmla="*/ 516732 h 1002507"/>
                <a:gd name="connsiteX180" fmla="*/ 12700 w 1570874"/>
                <a:gd name="connsiteY180" fmla="*/ 478632 h 1002507"/>
                <a:gd name="connsiteX181" fmla="*/ 25400 w 1570874"/>
                <a:gd name="connsiteY181" fmla="*/ 450057 h 1002507"/>
                <a:gd name="connsiteX182" fmla="*/ 31750 w 1570874"/>
                <a:gd name="connsiteY182" fmla="*/ 427832 h 1002507"/>
                <a:gd name="connsiteX183" fmla="*/ 38100 w 1570874"/>
                <a:gd name="connsiteY183" fmla="*/ 408782 h 1002507"/>
                <a:gd name="connsiteX184" fmla="*/ 41275 w 1570874"/>
                <a:gd name="connsiteY184" fmla="*/ 399257 h 1002507"/>
                <a:gd name="connsiteX185" fmla="*/ 47625 w 1570874"/>
                <a:gd name="connsiteY185" fmla="*/ 364332 h 1002507"/>
                <a:gd name="connsiteX186" fmla="*/ 53975 w 1570874"/>
                <a:gd name="connsiteY186" fmla="*/ 345282 h 1002507"/>
                <a:gd name="connsiteX187" fmla="*/ 63500 w 1570874"/>
                <a:gd name="connsiteY187" fmla="*/ 335757 h 1002507"/>
                <a:gd name="connsiteX188" fmla="*/ 66675 w 1570874"/>
                <a:gd name="connsiteY188" fmla="*/ 326232 h 1002507"/>
                <a:gd name="connsiteX189" fmla="*/ 76200 w 1570874"/>
                <a:gd name="connsiteY189" fmla="*/ 297657 h 1002507"/>
                <a:gd name="connsiteX190" fmla="*/ 85725 w 1570874"/>
                <a:gd name="connsiteY190" fmla="*/ 291307 h 1002507"/>
                <a:gd name="connsiteX191" fmla="*/ 101600 w 1570874"/>
                <a:gd name="connsiteY191" fmla="*/ 265907 h 1002507"/>
                <a:gd name="connsiteX192" fmla="*/ 111125 w 1570874"/>
                <a:gd name="connsiteY192" fmla="*/ 221457 h 1002507"/>
                <a:gd name="connsiteX193" fmla="*/ 117475 w 1570874"/>
                <a:gd name="connsiteY193" fmla="*/ 199232 h 1002507"/>
                <a:gd name="connsiteX194" fmla="*/ 127000 w 1570874"/>
                <a:gd name="connsiteY194" fmla="*/ 189707 h 1002507"/>
                <a:gd name="connsiteX195" fmla="*/ 130175 w 1570874"/>
                <a:gd name="connsiteY195" fmla="*/ 180182 h 1002507"/>
                <a:gd name="connsiteX196" fmla="*/ 123825 w 1570874"/>
                <a:gd name="connsiteY196" fmla="*/ 157957 h 1002507"/>
                <a:gd name="connsiteX197" fmla="*/ 127000 w 1570874"/>
                <a:gd name="connsiteY197" fmla="*/ 34132 h 1002507"/>
                <a:gd name="connsiteX198" fmla="*/ 165100 w 1570874"/>
                <a:gd name="connsiteY198" fmla="*/ 37307 h 1002507"/>
                <a:gd name="connsiteX199" fmla="*/ 276225 w 1570874"/>
                <a:gd name="connsiteY199" fmla="*/ 34132 h 1002507"/>
                <a:gd name="connsiteX200" fmla="*/ 285750 w 1570874"/>
                <a:gd name="connsiteY200" fmla="*/ 30957 h 1002507"/>
                <a:gd name="connsiteX201" fmla="*/ 307975 w 1570874"/>
                <a:gd name="connsiteY201" fmla="*/ 24607 h 1002507"/>
                <a:gd name="connsiteX202" fmla="*/ 317500 w 1570874"/>
                <a:gd name="connsiteY202" fmla="*/ 18257 h 1002507"/>
                <a:gd name="connsiteX203" fmla="*/ 336550 w 1570874"/>
                <a:gd name="connsiteY203" fmla="*/ 15082 h 1002507"/>
                <a:gd name="connsiteX204" fmla="*/ 346075 w 1570874"/>
                <a:gd name="connsiteY204" fmla="*/ 11907 h 1002507"/>
                <a:gd name="connsiteX205" fmla="*/ 345281 w 1570874"/>
                <a:gd name="connsiteY20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30325 w 1570874"/>
                <a:gd name="connsiteY114" fmla="*/ 973932 h 1002507"/>
                <a:gd name="connsiteX115" fmla="*/ 1308100 w 1570874"/>
                <a:gd name="connsiteY115" fmla="*/ 989807 h 1002507"/>
                <a:gd name="connsiteX116" fmla="*/ 1279525 w 1570874"/>
                <a:gd name="connsiteY116" fmla="*/ 996157 h 1002507"/>
                <a:gd name="connsiteX117" fmla="*/ 1219200 w 1570874"/>
                <a:gd name="connsiteY117" fmla="*/ 992982 h 1002507"/>
                <a:gd name="connsiteX118" fmla="*/ 1209675 w 1570874"/>
                <a:gd name="connsiteY118" fmla="*/ 989807 h 1002507"/>
                <a:gd name="connsiteX119" fmla="*/ 1193800 w 1570874"/>
                <a:gd name="connsiteY119" fmla="*/ 986632 h 1002507"/>
                <a:gd name="connsiteX120" fmla="*/ 1181100 w 1570874"/>
                <a:gd name="connsiteY120" fmla="*/ 983457 h 1002507"/>
                <a:gd name="connsiteX121" fmla="*/ 1162050 w 1570874"/>
                <a:gd name="connsiteY121" fmla="*/ 977107 h 1002507"/>
                <a:gd name="connsiteX122" fmla="*/ 1143000 w 1570874"/>
                <a:gd name="connsiteY122" fmla="*/ 961232 h 1002507"/>
                <a:gd name="connsiteX123" fmla="*/ 1044575 w 1570874"/>
                <a:gd name="connsiteY123" fmla="*/ 878682 h 1002507"/>
                <a:gd name="connsiteX124" fmla="*/ 1038225 w 1570874"/>
                <a:gd name="connsiteY124" fmla="*/ 869157 h 1002507"/>
                <a:gd name="connsiteX125" fmla="*/ 1019175 w 1570874"/>
                <a:gd name="connsiteY125" fmla="*/ 856457 h 1002507"/>
                <a:gd name="connsiteX126" fmla="*/ 1009650 w 1570874"/>
                <a:gd name="connsiteY126" fmla="*/ 850107 h 1002507"/>
                <a:gd name="connsiteX127" fmla="*/ 1000125 w 1570874"/>
                <a:gd name="connsiteY127" fmla="*/ 843757 h 1002507"/>
                <a:gd name="connsiteX128" fmla="*/ 990600 w 1570874"/>
                <a:gd name="connsiteY128" fmla="*/ 834232 h 1002507"/>
                <a:gd name="connsiteX129" fmla="*/ 965200 w 1570874"/>
                <a:gd name="connsiteY129" fmla="*/ 812007 h 1002507"/>
                <a:gd name="connsiteX130" fmla="*/ 923925 w 1570874"/>
                <a:gd name="connsiteY130" fmla="*/ 802482 h 1002507"/>
                <a:gd name="connsiteX131" fmla="*/ 898525 w 1570874"/>
                <a:gd name="connsiteY131" fmla="*/ 796132 h 1002507"/>
                <a:gd name="connsiteX132" fmla="*/ 869950 w 1570874"/>
                <a:gd name="connsiteY132" fmla="*/ 783432 h 1002507"/>
                <a:gd name="connsiteX133" fmla="*/ 860425 w 1570874"/>
                <a:gd name="connsiteY133" fmla="*/ 780257 h 1002507"/>
                <a:gd name="connsiteX134" fmla="*/ 828675 w 1570874"/>
                <a:gd name="connsiteY134" fmla="*/ 789782 h 1002507"/>
                <a:gd name="connsiteX135" fmla="*/ 806450 w 1570874"/>
                <a:gd name="connsiteY135" fmla="*/ 796132 h 1002507"/>
                <a:gd name="connsiteX136" fmla="*/ 771525 w 1570874"/>
                <a:gd name="connsiteY136" fmla="*/ 802482 h 1002507"/>
                <a:gd name="connsiteX137" fmla="*/ 762000 w 1570874"/>
                <a:gd name="connsiteY137" fmla="*/ 805657 h 1002507"/>
                <a:gd name="connsiteX138" fmla="*/ 606425 w 1570874"/>
                <a:gd name="connsiteY138" fmla="*/ 916782 h 1002507"/>
                <a:gd name="connsiteX139" fmla="*/ 596900 w 1570874"/>
                <a:gd name="connsiteY139" fmla="*/ 926307 h 1002507"/>
                <a:gd name="connsiteX140" fmla="*/ 587375 w 1570874"/>
                <a:gd name="connsiteY140" fmla="*/ 929482 h 1002507"/>
                <a:gd name="connsiteX141" fmla="*/ 568325 w 1570874"/>
                <a:gd name="connsiteY141" fmla="*/ 942182 h 1002507"/>
                <a:gd name="connsiteX142" fmla="*/ 549275 w 1570874"/>
                <a:gd name="connsiteY142" fmla="*/ 951707 h 1002507"/>
                <a:gd name="connsiteX143" fmla="*/ 542925 w 1570874"/>
                <a:gd name="connsiteY143" fmla="*/ 961232 h 1002507"/>
                <a:gd name="connsiteX144" fmla="*/ 514350 w 1570874"/>
                <a:gd name="connsiteY144" fmla="*/ 970757 h 1002507"/>
                <a:gd name="connsiteX145" fmla="*/ 495300 w 1570874"/>
                <a:gd name="connsiteY145" fmla="*/ 977107 h 1002507"/>
                <a:gd name="connsiteX146" fmla="*/ 476250 w 1570874"/>
                <a:gd name="connsiteY146" fmla="*/ 983457 h 1002507"/>
                <a:gd name="connsiteX147" fmla="*/ 392906 w 1570874"/>
                <a:gd name="connsiteY147" fmla="*/ 999332 h 1002507"/>
                <a:gd name="connsiteX148" fmla="*/ 332581 w 1570874"/>
                <a:gd name="connsiteY148" fmla="*/ 1002507 h 1002507"/>
                <a:gd name="connsiteX149" fmla="*/ 300831 w 1570874"/>
                <a:gd name="connsiteY149" fmla="*/ 997744 h 1002507"/>
                <a:gd name="connsiteX150" fmla="*/ 250825 w 1570874"/>
                <a:gd name="connsiteY150" fmla="*/ 989807 h 1002507"/>
                <a:gd name="connsiteX151" fmla="*/ 225425 w 1570874"/>
                <a:gd name="connsiteY151" fmla="*/ 983457 h 1002507"/>
                <a:gd name="connsiteX152" fmla="*/ 203200 w 1570874"/>
                <a:gd name="connsiteY152" fmla="*/ 977107 h 1002507"/>
                <a:gd name="connsiteX153" fmla="*/ 193675 w 1570874"/>
                <a:gd name="connsiteY153" fmla="*/ 967582 h 1002507"/>
                <a:gd name="connsiteX154" fmla="*/ 184150 w 1570874"/>
                <a:gd name="connsiteY154" fmla="*/ 961232 h 1002507"/>
                <a:gd name="connsiteX155" fmla="*/ 177800 w 1570874"/>
                <a:gd name="connsiteY155" fmla="*/ 951707 h 1002507"/>
                <a:gd name="connsiteX156" fmla="*/ 168275 w 1570874"/>
                <a:gd name="connsiteY156" fmla="*/ 948532 h 1002507"/>
                <a:gd name="connsiteX157" fmla="*/ 158750 w 1570874"/>
                <a:gd name="connsiteY157" fmla="*/ 942182 h 1002507"/>
                <a:gd name="connsiteX158" fmla="*/ 152400 w 1570874"/>
                <a:gd name="connsiteY158" fmla="*/ 932657 h 1002507"/>
                <a:gd name="connsiteX159" fmla="*/ 142875 w 1570874"/>
                <a:gd name="connsiteY159" fmla="*/ 929482 h 1002507"/>
                <a:gd name="connsiteX160" fmla="*/ 133350 w 1570874"/>
                <a:gd name="connsiteY160" fmla="*/ 923132 h 1002507"/>
                <a:gd name="connsiteX161" fmla="*/ 117475 w 1570874"/>
                <a:gd name="connsiteY161" fmla="*/ 904082 h 1002507"/>
                <a:gd name="connsiteX162" fmla="*/ 98425 w 1570874"/>
                <a:gd name="connsiteY162" fmla="*/ 888207 h 1002507"/>
                <a:gd name="connsiteX163" fmla="*/ 79375 w 1570874"/>
                <a:gd name="connsiteY163" fmla="*/ 872332 h 1002507"/>
                <a:gd name="connsiteX164" fmla="*/ 57150 w 1570874"/>
                <a:gd name="connsiteY164" fmla="*/ 850107 h 1002507"/>
                <a:gd name="connsiteX165" fmla="*/ 50800 w 1570874"/>
                <a:gd name="connsiteY165" fmla="*/ 837407 h 1002507"/>
                <a:gd name="connsiteX166" fmla="*/ 44450 w 1570874"/>
                <a:gd name="connsiteY166" fmla="*/ 827882 h 1002507"/>
                <a:gd name="connsiteX167" fmla="*/ 41275 w 1570874"/>
                <a:gd name="connsiteY167" fmla="*/ 815182 h 1002507"/>
                <a:gd name="connsiteX168" fmla="*/ 34925 w 1570874"/>
                <a:gd name="connsiteY168" fmla="*/ 796132 h 1002507"/>
                <a:gd name="connsiteX169" fmla="*/ 31750 w 1570874"/>
                <a:gd name="connsiteY169" fmla="*/ 783432 h 1002507"/>
                <a:gd name="connsiteX170" fmla="*/ 25400 w 1570874"/>
                <a:gd name="connsiteY170" fmla="*/ 761207 h 1002507"/>
                <a:gd name="connsiteX171" fmla="*/ 22225 w 1570874"/>
                <a:gd name="connsiteY171" fmla="*/ 738982 h 1002507"/>
                <a:gd name="connsiteX172" fmla="*/ 19050 w 1570874"/>
                <a:gd name="connsiteY172" fmla="*/ 729457 h 1002507"/>
                <a:gd name="connsiteX173" fmla="*/ 15875 w 1570874"/>
                <a:gd name="connsiteY173" fmla="*/ 713582 h 1002507"/>
                <a:gd name="connsiteX174" fmla="*/ 9525 w 1570874"/>
                <a:gd name="connsiteY174" fmla="*/ 694532 h 1002507"/>
                <a:gd name="connsiteX175" fmla="*/ 6350 w 1570874"/>
                <a:gd name="connsiteY175" fmla="*/ 685007 h 1002507"/>
                <a:gd name="connsiteX176" fmla="*/ 0 w 1570874"/>
                <a:gd name="connsiteY176" fmla="*/ 650082 h 1002507"/>
                <a:gd name="connsiteX177" fmla="*/ 6350 w 1570874"/>
                <a:gd name="connsiteY177" fmla="*/ 535782 h 1002507"/>
                <a:gd name="connsiteX178" fmla="*/ 9525 w 1570874"/>
                <a:gd name="connsiteY178" fmla="*/ 516732 h 1002507"/>
                <a:gd name="connsiteX179" fmla="*/ 12700 w 1570874"/>
                <a:gd name="connsiteY179" fmla="*/ 478632 h 1002507"/>
                <a:gd name="connsiteX180" fmla="*/ 25400 w 1570874"/>
                <a:gd name="connsiteY180" fmla="*/ 450057 h 1002507"/>
                <a:gd name="connsiteX181" fmla="*/ 31750 w 1570874"/>
                <a:gd name="connsiteY181" fmla="*/ 427832 h 1002507"/>
                <a:gd name="connsiteX182" fmla="*/ 38100 w 1570874"/>
                <a:gd name="connsiteY182" fmla="*/ 408782 h 1002507"/>
                <a:gd name="connsiteX183" fmla="*/ 41275 w 1570874"/>
                <a:gd name="connsiteY183" fmla="*/ 399257 h 1002507"/>
                <a:gd name="connsiteX184" fmla="*/ 47625 w 1570874"/>
                <a:gd name="connsiteY184" fmla="*/ 364332 h 1002507"/>
                <a:gd name="connsiteX185" fmla="*/ 53975 w 1570874"/>
                <a:gd name="connsiteY185" fmla="*/ 345282 h 1002507"/>
                <a:gd name="connsiteX186" fmla="*/ 63500 w 1570874"/>
                <a:gd name="connsiteY186" fmla="*/ 335757 h 1002507"/>
                <a:gd name="connsiteX187" fmla="*/ 66675 w 1570874"/>
                <a:gd name="connsiteY187" fmla="*/ 326232 h 1002507"/>
                <a:gd name="connsiteX188" fmla="*/ 76200 w 1570874"/>
                <a:gd name="connsiteY188" fmla="*/ 297657 h 1002507"/>
                <a:gd name="connsiteX189" fmla="*/ 85725 w 1570874"/>
                <a:gd name="connsiteY189" fmla="*/ 291307 h 1002507"/>
                <a:gd name="connsiteX190" fmla="*/ 101600 w 1570874"/>
                <a:gd name="connsiteY190" fmla="*/ 265907 h 1002507"/>
                <a:gd name="connsiteX191" fmla="*/ 111125 w 1570874"/>
                <a:gd name="connsiteY191" fmla="*/ 221457 h 1002507"/>
                <a:gd name="connsiteX192" fmla="*/ 117475 w 1570874"/>
                <a:gd name="connsiteY192" fmla="*/ 199232 h 1002507"/>
                <a:gd name="connsiteX193" fmla="*/ 127000 w 1570874"/>
                <a:gd name="connsiteY193" fmla="*/ 189707 h 1002507"/>
                <a:gd name="connsiteX194" fmla="*/ 130175 w 1570874"/>
                <a:gd name="connsiteY194" fmla="*/ 180182 h 1002507"/>
                <a:gd name="connsiteX195" fmla="*/ 123825 w 1570874"/>
                <a:gd name="connsiteY195" fmla="*/ 157957 h 1002507"/>
                <a:gd name="connsiteX196" fmla="*/ 127000 w 1570874"/>
                <a:gd name="connsiteY196" fmla="*/ 34132 h 1002507"/>
                <a:gd name="connsiteX197" fmla="*/ 165100 w 1570874"/>
                <a:gd name="connsiteY197" fmla="*/ 37307 h 1002507"/>
                <a:gd name="connsiteX198" fmla="*/ 276225 w 1570874"/>
                <a:gd name="connsiteY198" fmla="*/ 34132 h 1002507"/>
                <a:gd name="connsiteX199" fmla="*/ 285750 w 1570874"/>
                <a:gd name="connsiteY199" fmla="*/ 30957 h 1002507"/>
                <a:gd name="connsiteX200" fmla="*/ 307975 w 1570874"/>
                <a:gd name="connsiteY200" fmla="*/ 24607 h 1002507"/>
                <a:gd name="connsiteX201" fmla="*/ 317500 w 1570874"/>
                <a:gd name="connsiteY201" fmla="*/ 18257 h 1002507"/>
                <a:gd name="connsiteX202" fmla="*/ 336550 w 1570874"/>
                <a:gd name="connsiteY202" fmla="*/ 15082 h 1002507"/>
                <a:gd name="connsiteX203" fmla="*/ 346075 w 1570874"/>
                <a:gd name="connsiteY203" fmla="*/ 11907 h 1002507"/>
                <a:gd name="connsiteX204" fmla="*/ 345281 w 1570874"/>
                <a:gd name="connsiteY20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08100 w 1570874"/>
                <a:gd name="connsiteY114" fmla="*/ 989807 h 1002507"/>
                <a:gd name="connsiteX115" fmla="*/ 1279525 w 1570874"/>
                <a:gd name="connsiteY115" fmla="*/ 996157 h 1002507"/>
                <a:gd name="connsiteX116" fmla="*/ 1219200 w 1570874"/>
                <a:gd name="connsiteY116" fmla="*/ 992982 h 1002507"/>
                <a:gd name="connsiteX117" fmla="*/ 1209675 w 1570874"/>
                <a:gd name="connsiteY117" fmla="*/ 989807 h 1002507"/>
                <a:gd name="connsiteX118" fmla="*/ 1193800 w 1570874"/>
                <a:gd name="connsiteY118" fmla="*/ 986632 h 1002507"/>
                <a:gd name="connsiteX119" fmla="*/ 1181100 w 1570874"/>
                <a:gd name="connsiteY119" fmla="*/ 983457 h 1002507"/>
                <a:gd name="connsiteX120" fmla="*/ 1162050 w 1570874"/>
                <a:gd name="connsiteY120" fmla="*/ 977107 h 1002507"/>
                <a:gd name="connsiteX121" fmla="*/ 1143000 w 1570874"/>
                <a:gd name="connsiteY121" fmla="*/ 961232 h 1002507"/>
                <a:gd name="connsiteX122" fmla="*/ 1044575 w 1570874"/>
                <a:gd name="connsiteY122" fmla="*/ 878682 h 1002507"/>
                <a:gd name="connsiteX123" fmla="*/ 1038225 w 1570874"/>
                <a:gd name="connsiteY123" fmla="*/ 869157 h 1002507"/>
                <a:gd name="connsiteX124" fmla="*/ 1019175 w 1570874"/>
                <a:gd name="connsiteY124" fmla="*/ 856457 h 1002507"/>
                <a:gd name="connsiteX125" fmla="*/ 1009650 w 1570874"/>
                <a:gd name="connsiteY125" fmla="*/ 850107 h 1002507"/>
                <a:gd name="connsiteX126" fmla="*/ 1000125 w 1570874"/>
                <a:gd name="connsiteY126" fmla="*/ 843757 h 1002507"/>
                <a:gd name="connsiteX127" fmla="*/ 990600 w 1570874"/>
                <a:gd name="connsiteY127" fmla="*/ 834232 h 1002507"/>
                <a:gd name="connsiteX128" fmla="*/ 965200 w 1570874"/>
                <a:gd name="connsiteY128" fmla="*/ 812007 h 1002507"/>
                <a:gd name="connsiteX129" fmla="*/ 923925 w 1570874"/>
                <a:gd name="connsiteY129" fmla="*/ 802482 h 1002507"/>
                <a:gd name="connsiteX130" fmla="*/ 898525 w 1570874"/>
                <a:gd name="connsiteY130" fmla="*/ 796132 h 1002507"/>
                <a:gd name="connsiteX131" fmla="*/ 869950 w 1570874"/>
                <a:gd name="connsiteY131" fmla="*/ 783432 h 1002507"/>
                <a:gd name="connsiteX132" fmla="*/ 860425 w 1570874"/>
                <a:gd name="connsiteY132" fmla="*/ 780257 h 1002507"/>
                <a:gd name="connsiteX133" fmla="*/ 828675 w 1570874"/>
                <a:gd name="connsiteY133" fmla="*/ 789782 h 1002507"/>
                <a:gd name="connsiteX134" fmla="*/ 806450 w 1570874"/>
                <a:gd name="connsiteY134" fmla="*/ 796132 h 1002507"/>
                <a:gd name="connsiteX135" fmla="*/ 771525 w 1570874"/>
                <a:gd name="connsiteY135" fmla="*/ 802482 h 1002507"/>
                <a:gd name="connsiteX136" fmla="*/ 762000 w 1570874"/>
                <a:gd name="connsiteY136" fmla="*/ 805657 h 1002507"/>
                <a:gd name="connsiteX137" fmla="*/ 606425 w 1570874"/>
                <a:gd name="connsiteY137" fmla="*/ 916782 h 1002507"/>
                <a:gd name="connsiteX138" fmla="*/ 596900 w 1570874"/>
                <a:gd name="connsiteY138" fmla="*/ 926307 h 1002507"/>
                <a:gd name="connsiteX139" fmla="*/ 587375 w 1570874"/>
                <a:gd name="connsiteY139" fmla="*/ 929482 h 1002507"/>
                <a:gd name="connsiteX140" fmla="*/ 568325 w 1570874"/>
                <a:gd name="connsiteY140" fmla="*/ 942182 h 1002507"/>
                <a:gd name="connsiteX141" fmla="*/ 549275 w 1570874"/>
                <a:gd name="connsiteY141" fmla="*/ 951707 h 1002507"/>
                <a:gd name="connsiteX142" fmla="*/ 542925 w 1570874"/>
                <a:gd name="connsiteY142" fmla="*/ 961232 h 1002507"/>
                <a:gd name="connsiteX143" fmla="*/ 514350 w 1570874"/>
                <a:gd name="connsiteY143" fmla="*/ 970757 h 1002507"/>
                <a:gd name="connsiteX144" fmla="*/ 495300 w 1570874"/>
                <a:gd name="connsiteY144" fmla="*/ 977107 h 1002507"/>
                <a:gd name="connsiteX145" fmla="*/ 476250 w 1570874"/>
                <a:gd name="connsiteY145" fmla="*/ 983457 h 1002507"/>
                <a:gd name="connsiteX146" fmla="*/ 392906 w 1570874"/>
                <a:gd name="connsiteY146" fmla="*/ 999332 h 1002507"/>
                <a:gd name="connsiteX147" fmla="*/ 332581 w 1570874"/>
                <a:gd name="connsiteY147" fmla="*/ 1002507 h 1002507"/>
                <a:gd name="connsiteX148" fmla="*/ 300831 w 1570874"/>
                <a:gd name="connsiteY148" fmla="*/ 997744 h 1002507"/>
                <a:gd name="connsiteX149" fmla="*/ 250825 w 1570874"/>
                <a:gd name="connsiteY149" fmla="*/ 989807 h 1002507"/>
                <a:gd name="connsiteX150" fmla="*/ 225425 w 1570874"/>
                <a:gd name="connsiteY150" fmla="*/ 983457 h 1002507"/>
                <a:gd name="connsiteX151" fmla="*/ 203200 w 1570874"/>
                <a:gd name="connsiteY151" fmla="*/ 977107 h 1002507"/>
                <a:gd name="connsiteX152" fmla="*/ 193675 w 1570874"/>
                <a:gd name="connsiteY152" fmla="*/ 967582 h 1002507"/>
                <a:gd name="connsiteX153" fmla="*/ 184150 w 1570874"/>
                <a:gd name="connsiteY153" fmla="*/ 961232 h 1002507"/>
                <a:gd name="connsiteX154" fmla="*/ 177800 w 1570874"/>
                <a:gd name="connsiteY154" fmla="*/ 951707 h 1002507"/>
                <a:gd name="connsiteX155" fmla="*/ 168275 w 1570874"/>
                <a:gd name="connsiteY155" fmla="*/ 948532 h 1002507"/>
                <a:gd name="connsiteX156" fmla="*/ 158750 w 1570874"/>
                <a:gd name="connsiteY156" fmla="*/ 942182 h 1002507"/>
                <a:gd name="connsiteX157" fmla="*/ 152400 w 1570874"/>
                <a:gd name="connsiteY157" fmla="*/ 932657 h 1002507"/>
                <a:gd name="connsiteX158" fmla="*/ 142875 w 1570874"/>
                <a:gd name="connsiteY158" fmla="*/ 929482 h 1002507"/>
                <a:gd name="connsiteX159" fmla="*/ 133350 w 1570874"/>
                <a:gd name="connsiteY159" fmla="*/ 923132 h 1002507"/>
                <a:gd name="connsiteX160" fmla="*/ 117475 w 1570874"/>
                <a:gd name="connsiteY160" fmla="*/ 904082 h 1002507"/>
                <a:gd name="connsiteX161" fmla="*/ 98425 w 1570874"/>
                <a:gd name="connsiteY161" fmla="*/ 888207 h 1002507"/>
                <a:gd name="connsiteX162" fmla="*/ 79375 w 1570874"/>
                <a:gd name="connsiteY162" fmla="*/ 872332 h 1002507"/>
                <a:gd name="connsiteX163" fmla="*/ 57150 w 1570874"/>
                <a:gd name="connsiteY163" fmla="*/ 850107 h 1002507"/>
                <a:gd name="connsiteX164" fmla="*/ 50800 w 1570874"/>
                <a:gd name="connsiteY164" fmla="*/ 837407 h 1002507"/>
                <a:gd name="connsiteX165" fmla="*/ 44450 w 1570874"/>
                <a:gd name="connsiteY165" fmla="*/ 827882 h 1002507"/>
                <a:gd name="connsiteX166" fmla="*/ 41275 w 1570874"/>
                <a:gd name="connsiteY166" fmla="*/ 815182 h 1002507"/>
                <a:gd name="connsiteX167" fmla="*/ 34925 w 1570874"/>
                <a:gd name="connsiteY167" fmla="*/ 796132 h 1002507"/>
                <a:gd name="connsiteX168" fmla="*/ 31750 w 1570874"/>
                <a:gd name="connsiteY168" fmla="*/ 783432 h 1002507"/>
                <a:gd name="connsiteX169" fmla="*/ 25400 w 1570874"/>
                <a:gd name="connsiteY169" fmla="*/ 761207 h 1002507"/>
                <a:gd name="connsiteX170" fmla="*/ 22225 w 1570874"/>
                <a:gd name="connsiteY170" fmla="*/ 738982 h 1002507"/>
                <a:gd name="connsiteX171" fmla="*/ 19050 w 1570874"/>
                <a:gd name="connsiteY171" fmla="*/ 729457 h 1002507"/>
                <a:gd name="connsiteX172" fmla="*/ 15875 w 1570874"/>
                <a:gd name="connsiteY172" fmla="*/ 713582 h 1002507"/>
                <a:gd name="connsiteX173" fmla="*/ 9525 w 1570874"/>
                <a:gd name="connsiteY173" fmla="*/ 694532 h 1002507"/>
                <a:gd name="connsiteX174" fmla="*/ 6350 w 1570874"/>
                <a:gd name="connsiteY174" fmla="*/ 685007 h 1002507"/>
                <a:gd name="connsiteX175" fmla="*/ 0 w 1570874"/>
                <a:gd name="connsiteY175" fmla="*/ 650082 h 1002507"/>
                <a:gd name="connsiteX176" fmla="*/ 6350 w 1570874"/>
                <a:gd name="connsiteY176" fmla="*/ 535782 h 1002507"/>
                <a:gd name="connsiteX177" fmla="*/ 9525 w 1570874"/>
                <a:gd name="connsiteY177" fmla="*/ 516732 h 1002507"/>
                <a:gd name="connsiteX178" fmla="*/ 12700 w 1570874"/>
                <a:gd name="connsiteY178" fmla="*/ 478632 h 1002507"/>
                <a:gd name="connsiteX179" fmla="*/ 25400 w 1570874"/>
                <a:gd name="connsiteY179" fmla="*/ 450057 h 1002507"/>
                <a:gd name="connsiteX180" fmla="*/ 31750 w 1570874"/>
                <a:gd name="connsiteY180" fmla="*/ 427832 h 1002507"/>
                <a:gd name="connsiteX181" fmla="*/ 38100 w 1570874"/>
                <a:gd name="connsiteY181" fmla="*/ 408782 h 1002507"/>
                <a:gd name="connsiteX182" fmla="*/ 41275 w 1570874"/>
                <a:gd name="connsiteY182" fmla="*/ 399257 h 1002507"/>
                <a:gd name="connsiteX183" fmla="*/ 47625 w 1570874"/>
                <a:gd name="connsiteY183" fmla="*/ 364332 h 1002507"/>
                <a:gd name="connsiteX184" fmla="*/ 53975 w 1570874"/>
                <a:gd name="connsiteY184" fmla="*/ 345282 h 1002507"/>
                <a:gd name="connsiteX185" fmla="*/ 63500 w 1570874"/>
                <a:gd name="connsiteY185" fmla="*/ 335757 h 1002507"/>
                <a:gd name="connsiteX186" fmla="*/ 66675 w 1570874"/>
                <a:gd name="connsiteY186" fmla="*/ 326232 h 1002507"/>
                <a:gd name="connsiteX187" fmla="*/ 76200 w 1570874"/>
                <a:gd name="connsiteY187" fmla="*/ 297657 h 1002507"/>
                <a:gd name="connsiteX188" fmla="*/ 85725 w 1570874"/>
                <a:gd name="connsiteY188" fmla="*/ 291307 h 1002507"/>
                <a:gd name="connsiteX189" fmla="*/ 101600 w 1570874"/>
                <a:gd name="connsiteY189" fmla="*/ 265907 h 1002507"/>
                <a:gd name="connsiteX190" fmla="*/ 111125 w 1570874"/>
                <a:gd name="connsiteY190" fmla="*/ 221457 h 1002507"/>
                <a:gd name="connsiteX191" fmla="*/ 117475 w 1570874"/>
                <a:gd name="connsiteY191" fmla="*/ 199232 h 1002507"/>
                <a:gd name="connsiteX192" fmla="*/ 127000 w 1570874"/>
                <a:gd name="connsiteY192" fmla="*/ 189707 h 1002507"/>
                <a:gd name="connsiteX193" fmla="*/ 130175 w 1570874"/>
                <a:gd name="connsiteY193" fmla="*/ 180182 h 1002507"/>
                <a:gd name="connsiteX194" fmla="*/ 123825 w 1570874"/>
                <a:gd name="connsiteY194" fmla="*/ 157957 h 1002507"/>
                <a:gd name="connsiteX195" fmla="*/ 127000 w 1570874"/>
                <a:gd name="connsiteY195" fmla="*/ 34132 h 1002507"/>
                <a:gd name="connsiteX196" fmla="*/ 165100 w 1570874"/>
                <a:gd name="connsiteY196" fmla="*/ 37307 h 1002507"/>
                <a:gd name="connsiteX197" fmla="*/ 276225 w 1570874"/>
                <a:gd name="connsiteY197" fmla="*/ 34132 h 1002507"/>
                <a:gd name="connsiteX198" fmla="*/ 285750 w 1570874"/>
                <a:gd name="connsiteY198" fmla="*/ 30957 h 1002507"/>
                <a:gd name="connsiteX199" fmla="*/ 307975 w 1570874"/>
                <a:gd name="connsiteY199" fmla="*/ 24607 h 1002507"/>
                <a:gd name="connsiteX200" fmla="*/ 317500 w 1570874"/>
                <a:gd name="connsiteY200" fmla="*/ 18257 h 1002507"/>
                <a:gd name="connsiteX201" fmla="*/ 336550 w 1570874"/>
                <a:gd name="connsiteY201" fmla="*/ 15082 h 1002507"/>
                <a:gd name="connsiteX202" fmla="*/ 346075 w 1570874"/>
                <a:gd name="connsiteY202" fmla="*/ 11907 h 1002507"/>
                <a:gd name="connsiteX203" fmla="*/ 345281 w 1570874"/>
                <a:gd name="connsiteY20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08100 w 1570874"/>
                <a:gd name="connsiteY113" fmla="*/ 989807 h 1002507"/>
                <a:gd name="connsiteX114" fmla="*/ 1279525 w 1570874"/>
                <a:gd name="connsiteY114" fmla="*/ 996157 h 1002507"/>
                <a:gd name="connsiteX115" fmla="*/ 1219200 w 1570874"/>
                <a:gd name="connsiteY115" fmla="*/ 992982 h 1002507"/>
                <a:gd name="connsiteX116" fmla="*/ 1209675 w 1570874"/>
                <a:gd name="connsiteY116" fmla="*/ 989807 h 1002507"/>
                <a:gd name="connsiteX117" fmla="*/ 1193800 w 1570874"/>
                <a:gd name="connsiteY117" fmla="*/ 986632 h 1002507"/>
                <a:gd name="connsiteX118" fmla="*/ 1181100 w 1570874"/>
                <a:gd name="connsiteY118" fmla="*/ 983457 h 1002507"/>
                <a:gd name="connsiteX119" fmla="*/ 1162050 w 1570874"/>
                <a:gd name="connsiteY119" fmla="*/ 977107 h 1002507"/>
                <a:gd name="connsiteX120" fmla="*/ 1143000 w 1570874"/>
                <a:gd name="connsiteY120" fmla="*/ 961232 h 1002507"/>
                <a:gd name="connsiteX121" fmla="*/ 1044575 w 1570874"/>
                <a:gd name="connsiteY121" fmla="*/ 878682 h 1002507"/>
                <a:gd name="connsiteX122" fmla="*/ 1038225 w 1570874"/>
                <a:gd name="connsiteY122" fmla="*/ 869157 h 1002507"/>
                <a:gd name="connsiteX123" fmla="*/ 1019175 w 1570874"/>
                <a:gd name="connsiteY123" fmla="*/ 856457 h 1002507"/>
                <a:gd name="connsiteX124" fmla="*/ 1009650 w 1570874"/>
                <a:gd name="connsiteY124" fmla="*/ 850107 h 1002507"/>
                <a:gd name="connsiteX125" fmla="*/ 1000125 w 1570874"/>
                <a:gd name="connsiteY125" fmla="*/ 843757 h 1002507"/>
                <a:gd name="connsiteX126" fmla="*/ 990600 w 1570874"/>
                <a:gd name="connsiteY126" fmla="*/ 834232 h 1002507"/>
                <a:gd name="connsiteX127" fmla="*/ 965200 w 1570874"/>
                <a:gd name="connsiteY127" fmla="*/ 812007 h 1002507"/>
                <a:gd name="connsiteX128" fmla="*/ 923925 w 1570874"/>
                <a:gd name="connsiteY128" fmla="*/ 802482 h 1002507"/>
                <a:gd name="connsiteX129" fmla="*/ 898525 w 1570874"/>
                <a:gd name="connsiteY129" fmla="*/ 796132 h 1002507"/>
                <a:gd name="connsiteX130" fmla="*/ 869950 w 1570874"/>
                <a:gd name="connsiteY130" fmla="*/ 783432 h 1002507"/>
                <a:gd name="connsiteX131" fmla="*/ 860425 w 1570874"/>
                <a:gd name="connsiteY131" fmla="*/ 780257 h 1002507"/>
                <a:gd name="connsiteX132" fmla="*/ 828675 w 1570874"/>
                <a:gd name="connsiteY132" fmla="*/ 789782 h 1002507"/>
                <a:gd name="connsiteX133" fmla="*/ 806450 w 1570874"/>
                <a:gd name="connsiteY133" fmla="*/ 796132 h 1002507"/>
                <a:gd name="connsiteX134" fmla="*/ 771525 w 1570874"/>
                <a:gd name="connsiteY134" fmla="*/ 802482 h 1002507"/>
                <a:gd name="connsiteX135" fmla="*/ 762000 w 1570874"/>
                <a:gd name="connsiteY135" fmla="*/ 805657 h 1002507"/>
                <a:gd name="connsiteX136" fmla="*/ 606425 w 1570874"/>
                <a:gd name="connsiteY136" fmla="*/ 916782 h 1002507"/>
                <a:gd name="connsiteX137" fmla="*/ 596900 w 1570874"/>
                <a:gd name="connsiteY137" fmla="*/ 926307 h 1002507"/>
                <a:gd name="connsiteX138" fmla="*/ 587375 w 1570874"/>
                <a:gd name="connsiteY138" fmla="*/ 929482 h 1002507"/>
                <a:gd name="connsiteX139" fmla="*/ 568325 w 1570874"/>
                <a:gd name="connsiteY139" fmla="*/ 942182 h 1002507"/>
                <a:gd name="connsiteX140" fmla="*/ 549275 w 1570874"/>
                <a:gd name="connsiteY140" fmla="*/ 951707 h 1002507"/>
                <a:gd name="connsiteX141" fmla="*/ 542925 w 1570874"/>
                <a:gd name="connsiteY141" fmla="*/ 961232 h 1002507"/>
                <a:gd name="connsiteX142" fmla="*/ 514350 w 1570874"/>
                <a:gd name="connsiteY142" fmla="*/ 970757 h 1002507"/>
                <a:gd name="connsiteX143" fmla="*/ 495300 w 1570874"/>
                <a:gd name="connsiteY143" fmla="*/ 977107 h 1002507"/>
                <a:gd name="connsiteX144" fmla="*/ 476250 w 1570874"/>
                <a:gd name="connsiteY144" fmla="*/ 983457 h 1002507"/>
                <a:gd name="connsiteX145" fmla="*/ 392906 w 1570874"/>
                <a:gd name="connsiteY145" fmla="*/ 999332 h 1002507"/>
                <a:gd name="connsiteX146" fmla="*/ 332581 w 1570874"/>
                <a:gd name="connsiteY146" fmla="*/ 1002507 h 1002507"/>
                <a:gd name="connsiteX147" fmla="*/ 300831 w 1570874"/>
                <a:gd name="connsiteY147" fmla="*/ 997744 h 1002507"/>
                <a:gd name="connsiteX148" fmla="*/ 250825 w 1570874"/>
                <a:gd name="connsiteY148" fmla="*/ 989807 h 1002507"/>
                <a:gd name="connsiteX149" fmla="*/ 225425 w 1570874"/>
                <a:gd name="connsiteY149" fmla="*/ 983457 h 1002507"/>
                <a:gd name="connsiteX150" fmla="*/ 203200 w 1570874"/>
                <a:gd name="connsiteY150" fmla="*/ 977107 h 1002507"/>
                <a:gd name="connsiteX151" fmla="*/ 193675 w 1570874"/>
                <a:gd name="connsiteY151" fmla="*/ 967582 h 1002507"/>
                <a:gd name="connsiteX152" fmla="*/ 184150 w 1570874"/>
                <a:gd name="connsiteY152" fmla="*/ 961232 h 1002507"/>
                <a:gd name="connsiteX153" fmla="*/ 177800 w 1570874"/>
                <a:gd name="connsiteY153" fmla="*/ 951707 h 1002507"/>
                <a:gd name="connsiteX154" fmla="*/ 168275 w 1570874"/>
                <a:gd name="connsiteY154" fmla="*/ 948532 h 1002507"/>
                <a:gd name="connsiteX155" fmla="*/ 158750 w 1570874"/>
                <a:gd name="connsiteY155" fmla="*/ 942182 h 1002507"/>
                <a:gd name="connsiteX156" fmla="*/ 152400 w 1570874"/>
                <a:gd name="connsiteY156" fmla="*/ 932657 h 1002507"/>
                <a:gd name="connsiteX157" fmla="*/ 142875 w 1570874"/>
                <a:gd name="connsiteY157" fmla="*/ 929482 h 1002507"/>
                <a:gd name="connsiteX158" fmla="*/ 133350 w 1570874"/>
                <a:gd name="connsiteY158" fmla="*/ 923132 h 1002507"/>
                <a:gd name="connsiteX159" fmla="*/ 117475 w 1570874"/>
                <a:gd name="connsiteY159" fmla="*/ 904082 h 1002507"/>
                <a:gd name="connsiteX160" fmla="*/ 98425 w 1570874"/>
                <a:gd name="connsiteY160" fmla="*/ 888207 h 1002507"/>
                <a:gd name="connsiteX161" fmla="*/ 79375 w 1570874"/>
                <a:gd name="connsiteY161" fmla="*/ 872332 h 1002507"/>
                <a:gd name="connsiteX162" fmla="*/ 57150 w 1570874"/>
                <a:gd name="connsiteY162" fmla="*/ 850107 h 1002507"/>
                <a:gd name="connsiteX163" fmla="*/ 50800 w 1570874"/>
                <a:gd name="connsiteY163" fmla="*/ 837407 h 1002507"/>
                <a:gd name="connsiteX164" fmla="*/ 44450 w 1570874"/>
                <a:gd name="connsiteY164" fmla="*/ 827882 h 1002507"/>
                <a:gd name="connsiteX165" fmla="*/ 41275 w 1570874"/>
                <a:gd name="connsiteY165" fmla="*/ 815182 h 1002507"/>
                <a:gd name="connsiteX166" fmla="*/ 34925 w 1570874"/>
                <a:gd name="connsiteY166" fmla="*/ 796132 h 1002507"/>
                <a:gd name="connsiteX167" fmla="*/ 31750 w 1570874"/>
                <a:gd name="connsiteY167" fmla="*/ 783432 h 1002507"/>
                <a:gd name="connsiteX168" fmla="*/ 25400 w 1570874"/>
                <a:gd name="connsiteY168" fmla="*/ 761207 h 1002507"/>
                <a:gd name="connsiteX169" fmla="*/ 22225 w 1570874"/>
                <a:gd name="connsiteY169" fmla="*/ 738982 h 1002507"/>
                <a:gd name="connsiteX170" fmla="*/ 19050 w 1570874"/>
                <a:gd name="connsiteY170" fmla="*/ 729457 h 1002507"/>
                <a:gd name="connsiteX171" fmla="*/ 15875 w 1570874"/>
                <a:gd name="connsiteY171" fmla="*/ 713582 h 1002507"/>
                <a:gd name="connsiteX172" fmla="*/ 9525 w 1570874"/>
                <a:gd name="connsiteY172" fmla="*/ 694532 h 1002507"/>
                <a:gd name="connsiteX173" fmla="*/ 6350 w 1570874"/>
                <a:gd name="connsiteY173" fmla="*/ 685007 h 1002507"/>
                <a:gd name="connsiteX174" fmla="*/ 0 w 1570874"/>
                <a:gd name="connsiteY174" fmla="*/ 650082 h 1002507"/>
                <a:gd name="connsiteX175" fmla="*/ 6350 w 1570874"/>
                <a:gd name="connsiteY175" fmla="*/ 535782 h 1002507"/>
                <a:gd name="connsiteX176" fmla="*/ 9525 w 1570874"/>
                <a:gd name="connsiteY176" fmla="*/ 516732 h 1002507"/>
                <a:gd name="connsiteX177" fmla="*/ 12700 w 1570874"/>
                <a:gd name="connsiteY177" fmla="*/ 478632 h 1002507"/>
                <a:gd name="connsiteX178" fmla="*/ 25400 w 1570874"/>
                <a:gd name="connsiteY178" fmla="*/ 450057 h 1002507"/>
                <a:gd name="connsiteX179" fmla="*/ 31750 w 1570874"/>
                <a:gd name="connsiteY179" fmla="*/ 427832 h 1002507"/>
                <a:gd name="connsiteX180" fmla="*/ 38100 w 1570874"/>
                <a:gd name="connsiteY180" fmla="*/ 408782 h 1002507"/>
                <a:gd name="connsiteX181" fmla="*/ 41275 w 1570874"/>
                <a:gd name="connsiteY181" fmla="*/ 399257 h 1002507"/>
                <a:gd name="connsiteX182" fmla="*/ 47625 w 1570874"/>
                <a:gd name="connsiteY182" fmla="*/ 364332 h 1002507"/>
                <a:gd name="connsiteX183" fmla="*/ 53975 w 1570874"/>
                <a:gd name="connsiteY183" fmla="*/ 345282 h 1002507"/>
                <a:gd name="connsiteX184" fmla="*/ 63500 w 1570874"/>
                <a:gd name="connsiteY184" fmla="*/ 335757 h 1002507"/>
                <a:gd name="connsiteX185" fmla="*/ 66675 w 1570874"/>
                <a:gd name="connsiteY185" fmla="*/ 326232 h 1002507"/>
                <a:gd name="connsiteX186" fmla="*/ 76200 w 1570874"/>
                <a:gd name="connsiteY186" fmla="*/ 297657 h 1002507"/>
                <a:gd name="connsiteX187" fmla="*/ 85725 w 1570874"/>
                <a:gd name="connsiteY187" fmla="*/ 291307 h 1002507"/>
                <a:gd name="connsiteX188" fmla="*/ 101600 w 1570874"/>
                <a:gd name="connsiteY188" fmla="*/ 265907 h 1002507"/>
                <a:gd name="connsiteX189" fmla="*/ 111125 w 1570874"/>
                <a:gd name="connsiteY189" fmla="*/ 221457 h 1002507"/>
                <a:gd name="connsiteX190" fmla="*/ 117475 w 1570874"/>
                <a:gd name="connsiteY190" fmla="*/ 199232 h 1002507"/>
                <a:gd name="connsiteX191" fmla="*/ 127000 w 1570874"/>
                <a:gd name="connsiteY191" fmla="*/ 189707 h 1002507"/>
                <a:gd name="connsiteX192" fmla="*/ 130175 w 1570874"/>
                <a:gd name="connsiteY192" fmla="*/ 180182 h 1002507"/>
                <a:gd name="connsiteX193" fmla="*/ 123825 w 1570874"/>
                <a:gd name="connsiteY193" fmla="*/ 157957 h 1002507"/>
                <a:gd name="connsiteX194" fmla="*/ 127000 w 1570874"/>
                <a:gd name="connsiteY194" fmla="*/ 34132 h 1002507"/>
                <a:gd name="connsiteX195" fmla="*/ 165100 w 1570874"/>
                <a:gd name="connsiteY195" fmla="*/ 37307 h 1002507"/>
                <a:gd name="connsiteX196" fmla="*/ 276225 w 1570874"/>
                <a:gd name="connsiteY196" fmla="*/ 34132 h 1002507"/>
                <a:gd name="connsiteX197" fmla="*/ 285750 w 1570874"/>
                <a:gd name="connsiteY197" fmla="*/ 30957 h 1002507"/>
                <a:gd name="connsiteX198" fmla="*/ 307975 w 1570874"/>
                <a:gd name="connsiteY198" fmla="*/ 24607 h 1002507"/>
                <a:gd name="connsiteX199" fmla="*/ 317500 w 1570874"/>
                <a:gd name="connsiteY199" fmla="*/ 18257 h 1002507"/>
                <a:gd name="connsiteX200" fmla="*/ 336550 w 1570874"/>
                <a:gd name="connsiteY200" fmla="*/ 15082 h 1002507"/>
                <a:gd name="connsiteX201" fmla="*/ 346075 w 1570874"/>
                <a:gd name="connsiteY201" fmla="*/ 11907 h 1002507"/>
                <a:gd name="connsiteX202" fmla="*/ 345281 w 1570874"/>
                <a:gd name="connsiteY20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08100 w 1570874"/>
                <a:gd name="connsiteY112" fmla="*/ 989807 h 1002507"/>
                <a:gd name="connsiteX113" fmla="*/ 1279525 w 1570874"/>
                <a:gd name="connsiteY113" fmla="*/ 996157 h 1002507"/>
                <a:gd name="connsiteX114" fmla="*/ 1219200 w 1570874"/>
                <a:gd name="connsiteY114" fmla="*/ 992982 h 1002507"/>
                <a:gd name="connsiteX115" fmla="*/ 1209675 w 1570874"/>
                <a:gd name="connsiteY115" fmla="*/ 989807 h 1002507"/>
                <a:gd name="connsiteX116" fmla="*/ 1193800 w 1570874"/>
                <a:gd name="connsiteY116" fmla="*/ 986632 h 1002507"/>
                <a:gd name="connsiteX117" fmla="*/ 1181100 w 1570874"/>
                <a:gd name="connsiteY117" fmla="*/ 983457 h 1002507"/>
                <a:gd name="connsiteX118" fmla="*/ 1162050 w 1570874"/>
                <a:gd name="connsiteY118" fmla="*/ 977107 h 1002507"/>
                <a:gd name="connsiteX119" fmla="*/ 1143000 w 1570874"/>
                <a:gd name="connsiteY119" fmla="*/ 961232 h 1002507"/>
                <a:gd name="connsiteX120" fmla="*/ 1044575 w 1570874"/>
                <a:gd name="connsiteY120" fmla="*/ 878682 h 1002507"/>
                <a:gd name="connsiteX121" fmla="*/ 1038225 w 1570874"/>
                <a:gd name="connsiteY121" fmla="*/ 869157 h 1002507"/>
                <a:gd name="connsiteX122" fmla="*/ 1019175 w 1570874"/>
                <a:gd name="connsiteY122" fmla="*/ 856457 h 1002507"/>
                <a:gd name="connsiteX123" fmla="*/ 1009650 w 1570874"/>
                <a:gd name="connsiteY123" fmla="*/ 850107 h 1002507"/>
                <a:gd name="connsiteX124" fmla="*/ 1000125 w 1570874"/>
                <a:gd name="connsiteY124" fmla="*/ 843757 h 1002507"/>
                <a:gd name="connsiteX125" fmla="*/ 990600 w 1570874"/>
                <a:gd name="connsiteY125" fmla="*/ 834232 h 1002507"/>
                <a:gd name="connsiteX126" fmla="*/ 965200 w 1570874"/>
                <a:gd name="connsiteY126" fmla="*/ 812007 h 1002507"/>
                <a:gd name="connsiteX127" fmla="*/ 923925 w 1570874"/>
                <a:gd name="connsiteY127" fmla="*/ 802482 h 1002507"/>
                <a:gd name="connsiteX128" fmla="*/ 898525 w 1570874"/>
                <a:gd name="connsiteY128" fmla="*/ 796132 h 1002507"/>
                <a:gd name="connsiteX129" fmla="*/ 869950 w 1570874"/>
                <a:gd name="connsiteY129" fmla="*/ 783432 h 1002507"/>
                <a:gd name="connsiteX130" fmla="*/ 860425 w 1570874"/>
                <a:gd name="connsiteY130" fmla="*/ 780257 h 1002507"/>
                <a:gd name="connsiteX131" fmla="*/ 828675 w 1570874"/>
                <a:gd name="connsiteY131" fmla="*/ 789782 h 1002507"/>
                <a:gd name="connsiteX132" fmla="*/ 806450 w 1570874"/>
                <a:gd name="connsiteY132" fmla="*/ 796132 h 1002507"/>
                <a:gd name="connsiteX133" fmla="*/ 771525 w 1570874"/>
                <a:gd name="connsiteY133" fmla="*/ 802482 h 1002507"/>
                <a:gd name="connsiteX134" fmla="*/ 762000 w 1570874"/>
                <a:gd name="connsiteY134" fmla="*/ 805657 h 1002507"/>
                <a:gd name="connsiteX135" fmla="*/ 606425 w 1570874"/>
                <a:gd name="connsiteY135" fmla="*/ 916782 h 1002507"/>
                <a:gd name="connsiteX136" fmla="*/ 596900 w 1570874"/>
                <a:gd name="connsiteY136" fmla="*/ 926307 h 1002507"/>
                <a:gd name="connsiteX137" fmla="*/ 587375 w 1570874"/>
                <a:gd name="connsiteY137" fmla="*/ 929482 h 1002507"/>
                <a:gd name="connsiteX138" fmla="*/ 568325 w 1570874"/>
                <a:gd name="connsiteY138" fmla="*/ 942182 h 1002507"/>
                <a:gd name="connsiteX139" fmla="*/ 549275 w 1570874"/>
                <a:gd name="connsiteY139" fmla="*/ 951707 h 1002507"/>
                <a:gd name="connsiteX140" fmla="*/ 542925 w 1570874"/>
                <a:gd name="connsiteY140" fmla="*/ 961232 h 1002507"/>
                <a:gd name="connsiteX141" fmla="*/ 514350 w 1570874"/>
                <a:gd name="connsiteY141" fmla="*/ 970757 h 1002507"/>
                <a:gd name="connsiteX142" fmla="*/ 495300 w 1570874"/>
                <a:gd name="connsiteY142" fmla="*/ 977107 h 1002507"/>
                <a:gd name="connsiteX143" fmla="*/ 476250 w 1570874"/>
                <a:gd name="connsiteY143" fmla="*/ 983457 h 1002507"/>
                <a:gd name="connsiteX144" fmla="*/ 392906 w 1570874"/>
                <a:gd name="connsiteY144" fmla="*/ 999332 h 1002507"/>
                <a:gd name="connsiteX145" fmla="*/ 332581 w 1570874"/>
                <a:gd name="connsiteY145" fmla="*/ 1002507 h 1002507"/>
                <a:gd name="connsiteX146" fmla="*/ 300831 w 1570874"/>
                <a:gd name="connsiteY146" fmla="*/ 997744 h 1002507"/>
                <a:gd name="connsiteX147" fmla="*/ 250825 w 1570874"/>
                <a:gd name="connsiteY147" fmla="*/ 989807 h 1002507"/>
                <a:gd name="connsiteX148" fmla="*/ 225425 w 1570874"/>
                <a:gd name="connsiteY148" fmla="*/ 983457 h 1002507"/>
                <a:gd name="connsiteX149" fmla="*/ 203200 w 1570874"/>
                <a:gd name="connsiteY149" fmla="*/ 977107 h 1002507"/>
                <a:gd name="connsiteX150" fmla="*/ 193675 w 1570874"/>
                <a:gd name="connsiteY150" fmla="*/ 967582 h 1002507"/>
                <a:gd name="connsiteX151" fmla="*/ 184150 w 1570874"/>
                <a:gd name="connsiteY151" fmla="*/ 961232 h 1002507"/>
                <a:gd name="connsiteX152" fmla="*/ 177800 w 1570874"/>
                <a:gd name="connsiteY152" fmla="*/ 951707 h 1002507"/>
                <a:gd name="connsiteX153" fmla="*/ 168275 w 1570874"/>
                <a:gd name="connsiteY153" fmla="*/ 948532 h 1002507"/>
                <a:gd name="connsiteX154" fmla="*/ 158750 w 1570874"/>
                <a:gd name="connsiteY154" fmla="*/ 942182 h 1002507"/>
                <a:gd name="connsiteX155" fmla="*/ 152400 w 1570874"/>
                <a:gd name="connsiteY155" fmla="*/ 932657 h 1002507"/>
                <a:gd name="connsiteX156" fmla="*/ 142875 w 1570874"/>
                <a:gd name="connsiteY156" fmla="*/ 929482 h 1002507"/>
                <a:gd name="connsiteX157" fmla="*/ 133350 w 1570874"/>
                <a:gd name="connsiteY157" fmla="*/ 923132 h 1002507"/>
                <a:gd name="connsiteX158" fmla="*/ 117475 w 1570874"/>
                <a:gd name="connsiteY158" fmla="*/ 904082 h 1002507"/>
                <a:gd name="connsiteX159" fmla="*/ 98425 w 1570874"/>
                <a:gd name="connsiteY159" fmla="*/ 888207 h 1002507"/>
                <a:gd name="connsiteX160" fmla="*/ 79375 w 1570874"/>
                <a:gd name="connsiteY160" fmla="*/ 872332 h 1002507"/>
                <a:gd name="connsiteX161" fmla="*/ 57150 w 1570874"/>
                <a:gd name="connsiteY161" fmla="*/ 850107 h 1002507"/>
                <a:gd name="connsiteX162" fmla="*/ 50800 w 1570874"/>
                <a:gd name="connsiteY162" fmla="*/ 837407 h 1002507"/>
                <a:gd name="connsiteX163" fmla="*/ 44450 w 1570874"/>
                <a:gd name="connsiteY163" fmla="*/ 827882 h 1002507"/>
                <a:gd name="connsiteX164" fmla="*/ 41275 w 1570874"/>
                <a:gd name="connsiteY164" fmla="*/ 815182 h 1002507"/>
                <a:gd name="connsiteX165" fmla="*/ 34925 w 1570874"/>
                <a:gd name="connsiteY165" fmla="*/ 796132 h 1002507"/>
                <a:gd name="connsiteX166" fmla="*/ 31750 w 1570874"/>
                <a:gd name="connsiteY166" fmla="*/ 783432 h 1002507"/>
                <a:gd name="connsiteX167" fmla="*/ 25400 w 1570874"/>
                <a:gd name="connsiteY167" fmla="*/ 761207 h 1002507"/>
                <a:gd name="connsiteX168" fmla="*/ 22225 w 1570874"/>
                <a:gd name="connsiteY168" fmla="*/ 738982 h 1002507"/>
                <a:gd name="connsiteX169" fmla="*/ 19050 w 1570874"/>
                <a:gd name="connsiteY169" fmla="*/ 729457 h 1002507"/>
                <a:gd name="connsiteX170" fmla="*/ 15875 w 1570874"/>
                <a:gd name="connsiteY170" fmla="*/ 713582 h 1002507"/>
                <a:gd name="connsiteX171" fmla="*/ 9525 w 1570874"/>
                <a:gd name="connsiteY171" fmla="*/ 694532 h 1002507"/>
                <a:gd name="connsiteX172" fmla="*/ 6350 w 1570874"/>
                <a:gd name="connsiteY172" fmla="*/ 685007 h 1002507"/>
                <a:gd name="connsiteX173" fmla="*/ 0 w 1570874"/>
                <a:gd name="connsiteY173" fmla="*/ 650082 h 1002507"/>
                <a:gd name="connsiteX174" fmla="*/ 6350 w 1570874"/>
                <a:gd name="connsiteY174" fmla="*/ 535782 h 1002507"/>
                <a:gd name="connsiteX175" fmla="*/ 9525 w 1570874"/>
                <a:gd name="connsiteY175" fmla="*/ 516732 h 1002507"/>
                <a:gd name="connsiteX176" fmla="*/ 12700 w 1570874"/>
                <a:gd name="connsiteY176" fmla="*/ 478632 h 1002507"/>
                <a:gd name="connsiteX177" fmla="*/ 25400 w 1570874"/>
                <a:gd name="connsiteY177" fmla="*/ 450057 h 1002507"/>
                <a:gd name="connsiteX178" fmla="*/ 31750 w 1570874"/>
                <a:gd name="connsiteY178" fmla="*/ 427832 h 1002507"/>
                <a:gd name="connsiteX179" fmla="*/ 38100 w 1570874"/>
                <a:gd name="connsiteY179" fmla="*/ 408782 h 1002507"/>
                <a:gd name="connsiteX180" fmla="*/ 41275 w 1570874"/>
                <a:gd name="connsiteY180" fmla="*/ 399257 h 1002507"/>
                <a:gd name="connsiteX181" fmla="*/ 47625 w 1570874"/>
                <a:gd name="connsiteY181" fmla="*/ 364332 h 1002507"/>
                <a:gd name="connsiteX182" fmla="*/ 53975 w 1570874"/>
                <a:gd name="connsiteY182" fmla="*/ 345282 h 1002507"/>
                <a:gd name="connsiteX183" fmla="*/ 63500 w 1570874"/>
                <a:gd name="connsiteY183" fmla="*/ 335757 h 1002507"/>
                <a:gd name="connsiteX184" fmla="*/ 66675 w 1570874"/>
                <a:gd name="connsiteY184" fmla="*/ 326232 h 1002507"/>
                <a:gd name="connsiteX185" fmla="*/ 76200 w 1570874"/>
                <a:gd name="connsiteY185" fmla="*/ 297657 h 1002507"/>
                <a:gd name="connsiteX186" fmla="*/ 85725 w 1570874"/>
                <a:gd name="connsiteY186" fmla="*/ 291307 h 1002507"/>
                <a:gd name="connsiteX187" fmla="*/ 101600 w 1570874"/>
                <a:gd name="connsiteY187" fmla="*/ 265907 h 1002507"/>
                <a:gd name="connsiteX188" fmla="*/ 111125 w 1570874"/>
                <a:gd name="connsiteY188" fmla="*/ 221457 h 1002507"/>
                <a:gd name="connsiteX189" fmla="*/ 117475 w 1570874"/>
                <a:gd name="connsiteY189" fmla="*/ 199232 h 1002507"/>
                <a:gd name="connsiteX190" fmla="*/ 127000 w 1570874"/>
                <a:gd name="connsiteY190" fmla="*/ 189707 h 1002507"/>
                <a:gd name="connsiteX191" fmla="*/ 130175 w 1570874"/>
                <a:gd name="connsiteY191" fmla="*/ 180182 h 1002507"/>
                <a:gd name="connsiteX192" fmla="*/ 123825 w 1570874"/>
                <a:gd name="connsiteY192" fmla="*/ 157957 h 1002507"/>
                <a:gd name="connsiteX193" fmla="*/ 127000 w 1570874"/>
                <a:gd name="connsiteY193" fmla="*/ 34132 h 1002507"/>
                <a:gd name="connsiteX194" fmla="*/ 165100 w 1570874"/>
                <a:gd name="connsiteY194" fmla="*/ 37307 h 1002507"/>
                <a:gd name="connsiteX195" fmla="*/ 276225 w 1570874"/>
                <a:gd name="connsiteY195" fmla="*/ 34132 h 1002507"/>
                <a:gd name="connsiteX196" fmla="*/ 285750 w 1570874"/>
                <a:gd name="connsiteY196" fmla="*/ 30957 h 1002507"/>
                <a:gd name="connsiteX197" fmla="*/ 307975 w 1570874"/>
                <a:gd name="connsiteY197" fmla="*/ 24607 h 1002507"/>
                <a:gd name="connsiteX198" fmla="*/ 317500 w 1570874"/>
                <a:gd name="connsiteY198" fmla="*/ 18257 h 1002507"/>
                <a:gd name="connsiteX199" fmla="*/ 336550 w 1570874"/>
                <a:gd name="connsiteY199" fmla="*/ 15082 h 1002507"/>
                <a:gd name="connsiteX200" fmla="*/ 346075 w 1570874"/>
                <a:gd name="connsiteY200" fmla="*/ 11907 h 1002507"/>
                <a:gd name="connsiteX201" fmla="*/ 345281 w 1570874"/>
                <a:gd name="connsiteY20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308100 w 1570874"/>
                <a:gd name="connsiteY111" fmla="*/ 989807 h 1002507"/>
                <a:gd name="connsiteX112" fmla="*/ 1279525 w 1570874"/>
                <a:gd name="connsiteY112" fmla="*/ 996157 h 1002507"/>
                <a:gd name="connsiteX113" fmla="*/ 1219200 w 1570874"/>
                <a:gd name="connsiteY113" fmla="*/ 992982 h 1002507"/>
                <a:gd name="connsiteX114" fmla="*/ 1209675 w 1570874"/>
                <a:gd name="connsiteY114" fmla="*/ 989807 h 1002507"/>
                <a:gd name="connsiteX115" fmla="*/ 1193800 w 1570874"/>
                <a:gd name="connsiteY115" fmla="*/ 986632 h 1002507"/>
                <a:gd name="connsiteX116" fmla="*/ 1181100 w 1570874"/>
                <a:gd name="connsiteY116" fmla="*/ 983457 h 1002507"/>
                <a:gd name="connsiteX117" fmla="*/ 1162050 w 1570874"/>
                <a:gd name="connsiteY117" fmla="*/ 977107 h 1002507"/>
                <a:gd name="connsiteX118" fmla="*/ 1143000 w 1570874"/>
                <a:gd name="connsiteY118" fmla="*/ 961232 h 1002507"/>
                <a:gd name="connsiteX119" fmla="*/ 1044575 w 1570874"/>
                <a:gd name="connsiteY119" fmla="*/ 878682 h 1002507"/>
                <a:gd name="connsiteX120" fmla="*/ 1038225 w 1570874"/>
                <a:gd name="connsiteY120" fmla="*/ 869157 h 1002507"/>
                <a:gd name="connsiteX121" fmla="*/ 1019175 w 1570874"/>
                <a:gd name="connsiteY121" fmla="*/ 856457 h 1002507"/>
                <a:gd name="connsiteX122" fmla="*/ 1009650 w 1570874"/>
                <a:gd name="connsiteY122" fmla="*/ 850107 h 1002507"/>
                <a:gd name="connsiteX123" fmla="*/ 1000125 w 1570874"/>
                <a:gd name="connsiteY123" fmla="*/ 843757 h 1002507"/>
                <a:gd name="connsiteX124" fmla="*/ 990600 w 1570874"/>
                <a:gd name="connsiteY124" fmla="*/ 834232 h 1002507"/>
                <a:gd name="connsiteX125" fmla="*/ 965200 w 1570874"/>
                <a:gd name="connsiteY125" fmla="*/ 812007 h 1002507"/>
                <a:gd name="connsiteX126" fmla="*/ 923925 w 1570874"/>
                <a:gd name="connsiteY126" fmla="*/ 802482 h 1002507"/>
                <a:gd name="connsiteX127" fmla="*/ 898525 w 1570874"/>
                <a:gd name="connsiteY127" fmla="*/ 796132 h 1002507"/>
                <a:gd name="connsiteX128" fmla="*/ 869950 w 1570874"/>
                <a:gd name="connsiteY128" fmla="*/ 783432 h 1002507"/>
                <a:gd name="connsiteX129" fmla="*/ 860425 w 1570874"/>
                <a:gd name="connsiteY129" fmla="*/ 780257 h 1002507"/>
                <a:gd name="connsiteX130" fmla="*/ 828675 w 1570874"/>
                <a:gd name="connsiteY130" fmla="*/ 789782 h 1002507"/>
                <a:gd name="connsiteX131" fmla="*/ 806450 w 1570874"/>
                <a:gd name="connsiteY131" fmla="*/ 796132 h 1002507"/>
                <a:gd name="connsiteX132" fmla="*/ 771525 w 1570874"/>
                <a:gd name="connsiteY132" fmla="*/ 802482 h 1002507"/>
                <a:gd name="connsiteX133" fmla="*/ 762000 w 1570874"/>
                <a:gd name="connsiteY133" fmla="*/ 805657 h 1002507"/>
                <a:gd name="connsiteX134" fmla="*/ 606425 w 1570874"/>
                <a:gd name="connsiteY134" fmla="*/ 916782 h 1002507"/>
                <a:gd name="connsiteX135" fmla="*/ 596900 w 1570874"/>
                <a:gd name="connsiteY135" fmla="*/ 926307 h 1002507"/>
                <a:gd name="connsiteX136" fmla="*/ 587375 w 1570874"/>
                <a:gd name="connsiteY136" fmla="*/ 929482 h 1002507"/>
                <a:gd name="connsiteX137" fmla="*/ 568325 w 1570874"/>
                <a:gd name="connsiteY137" fmla="*/ 942182 h 1002507"/>
                <a:gd name="connsiteX138" fmla="*/ 549275 w 1570874"/>
                <a:gd name="connsiteY138" fmla="*/ 951707 h 1002507"/>
                <a:gd name="connsiteX139" fmla="*/ 542925 w 1570874"/>
                <a:gd name="connsiteY139" fmla="*/ 961232 h 1002507"/>
                <a:gd name="connsiteX140" fmla="*/ 514350 w 1570874"/>
                <a:gd name="connsiteY140" fmla="*/ 970757 h 1002507"/>
                <a:gd name="connsiteX141" fmla="*/ 495300 w 1570874"/>
                <a:gd name="connsiteY141" fmla="*/ 977107 h 1002507"/>
                <a:gd name="connsiteX142" fmla="*/ 476250 w 1570874"/>
                <a:gd name="connsiteY142" fmla="*/ 983457 h 1002507"/>
                <a:gd name="connsiteX143" fmla="*/ 392906 w 1570874"/>
                <a:gd name="connsiteY143" fmla="*/ 999332 h 1002507"/>
                <a:gd name="connsiteX144" fmla="*/ 332581 w 1570874"/>
                <a:gd name="connsiteY144" fmla="*/ 1002507 h 1002507"/>
                <a:gd name="connsiteX145" fmla="*/ 300831 w 1570874"/>
                <a:gd name="connsiteY145" fmla="*/ 997744 h 1002507"/>
                <a:gd name="connsiteX146" fmla="*/ 250825 w 1570874"/>
                <a:gd name="connsiteY146" fmla="*/ 989807 h 1002507"/>
                <a:gd name="connsiteX147" fmla="*/ 225425 w 1570874"/>
                <a:gd name="connsiteY147" fmla="*/ 983457 h 1002507"/>
                <a:gd name="connsiteX148" fmla="*/ 203200 w 1570874"/>
                <a:gd name="connsiteY148" fmla="*/ 977107 h 1002507"/>
                <a:gd name="connsiteX149" fmla="*/ 193675 w 1570874"/>
                <a:gd name="connsiteY149" fmla="*/ 967582 h 1002507"/>
                <a:gd name="connsiteX150" fmla="*/ 184150 w 1570874"/>
                <a:gd name="connsiteY150" fmla="*/ 961232 h 1002507"/>
                <a:gd name="connsiteX151" fmla="*/ 177800 w 1570874"/>
                <a:gd name="connsiteY151" fmla="*/ 951707 h 1002507"/>
                <a:gd name="connsiteX152" fmla="*/ 168275 w 1570874"/>
                <a:gd name="connsiteY152" fmla="*/ 948532 h 1002507"/>
                <a:gd name="connsiteX153" fmla="*/ 158750 w 1570874"/>
                <a:gd name="connsiteY153" fmla="*/ 942182 h 1002507"/>
                <a:gd name="connsiteX154" fmla="*/ 152400 w 1570874"/>
                <a:gd name="connsiteY154" fmla="*/ 932657 h 1002507"/>
                <a:gd name="connsiteX155" fmla="*/ 142875 w 1570874"/>
                <a:gd name="connsiteY155" fmla="*/ 929482 h 1002507"/>
                <a:gd name="connsiteX156" fmla="*/ 133350 w 1570874"/>
                <a:gd name="connsiteY156" fmla="*/ 923132 h 1002507"/>
                <a:gd name="connsiteX157" fmla="*/ 117475 w 1570874"/>
                <a:gd name="connsiteY157" fmla="*/ 904082 h 1002507"/>
                <a:gd name="connsiteX158" fmla="*/ 98425 w 1570874"/>
                <a:gd name="connsiteY158" fmla="*/ 888207 h 1002507"/>
                <a:gd name="connsiteX159" fmla="*/ 79375 w 1570874"/>
                <a:gd name="connsiteY159" fmla="*/ 872332 h 1002507"/>
                <a:gd name="connsiteX160" fmla="*/ 57150 w 1570874"/>
                <a:gd name="connsiteY160" fmla="*/ 850107 h 1002507"/>
                <a:gd name="connsiteX161" fmla="*/ 50800 w 1570874"/>
                <a:gd name="connsiteY161" fmla="*/ 837407 h 1002507"/>
                <a:gd name="connsiteX162" fmla="*/ 44450 w 1570874"/>
                <a:gd name="connsiteY162" fmla="*/ 827882 h 1002507"/>
                <a:gd name="connsiteX163" fmla="*/ 41275 w 1570874"/>
                <a:gd name="connsiteY163" fmla="*/ 815182 h 1002507"/>
                <a:gd name="connsiteX164" fmla="*/ 34925 w 1570874"/>
                <a:gd name="connsiteY164" fmla="*/ 796132 h 1002507"/>
                <a:gd name="connsiteX165" fmla="*/ 31750 w 1570874"/>
                <a:gd name="connsiteY165" fmla="*/ 783432 h 1002507"/>
                <a:gd name="connsiteX166" fmla="*/ 25400 w 1570874"/>
                <a:gd name="connsiteY166" fmla="*/ 761207 h 1002507"/>
                <a:gd name="connsiteX167" fmla="*/ 22225 w 1570874"/>
                <a:gd name="connsiteY167" fmla="*/ 738982 h 1002507"/>
                <a:gd name="connsiteX168" fmla="*/ 19050 w 1570874"/>
                <a:gd name="connsiteY168" fmla="*/ 729457 h 1002507"/>
                <a:gd name="connsiteX169" fmla="*/ 15875 w 1570874"/>
                <a:gd name="connsiteY169" fmla="*/ 713582 h 1002507"/>
                <a:gd name="connsiteX170" fmla="*/ 9525 w 1570874"/>
                <a:gd name="connsiteY170" fmla="*/ 694532 h 1002507"/>
                <a:gd name="connsiteX171" fmla="*/ 6350 w 1570874"/>
                <a:gd name="connsiteY171" fmla="*/ 685007 h 1002507"/>
                <a:gd name="connsiteX172" fmla="*/ 0 w 1570874"/>
                <a:gd name="connsiteY172" fmla="*/ 650082 h 1002507"/>
                <a:gd name="connsiteX173" fmla="*/ 6350 w 1570874"/>
                <a:gd name="connsiteY173" fmla="*/ 535782 h 1002507"/>
                <a:gd name="connsiteX174" fmla="*/ 9525 w 1570874"/>
                <a:gd name="connsiteY174" fmla="*/ 516732 h 1002507"/>
                <a:gd name="connsiteX175" fmla="*/ 12700 w 1570874"/>
                <a:gd name="connsiteY175" fmla="*/ 478632 h 1002507"/>
                <a:gd name="connsiteX176" fmla="*/ 25400 w 1570874"/>
                <a:gd name="connsiteY176" fmla="*/ 450057 h 1002507"/>
                <a:gd name="connsiteX177" fmla="*/ 31750 w 1570874"/>
                <a:gd name="connsiteY177" fmla="*/ 427832 h 1002507"/>
                <a:gd name="connsiteX178" fmla="*/ 38100 w 1570874"/>
                <a:gd name="connsiteY178" fmla="*/ 408782 h 1002507"/>
                <a:gd name="connsiteX179" fmla="*/ 41275 w 1570874"/>
                <a:gd name="connsiteY179" fmla="*/ 399257 h 1002507"/>
                <a:gd name="connsiteX180" fmla="*/ 47625 w 1570874"/>
                <a:gd name="connsiteY180" fmla="*/ 364332 h 1002507"/>
                <a:gd name="connsiteX181" fmla="*/ 53975 w 1570874"/>
                <a:gd name="connsiteY181" fmla="*/ 345282 h 1002507"/>
                <a:gd name="connsiteX182" fmla="*/ 63500 w 1570874"/>
                <a:gd name="connsiteY182" fmla="*/ 335757 h 1002507"/>
                <a:gd name="connsiteX183" fmla="*/ 66675 w 1570874"/>
                <a:gd name="connsiteY183" fmla="*/ 326232 h 1002507"/>
                <a:gd name="connsiteX184" fmla="*/ 76200 w 1570874"/>
                <a:gd name="connsiteY184" fmla="*/ 297657 h 1002507"/>
                <a:gd name="connsiteX185" fmla="*/ 85725 w 1570874"/>
                <a:gd name="connsiteY185" fmla="*/ 291307 h 1002507"/>
                <a:gd name="connsiteX186" fmla="*/ 101600 w 1570874"/>
                <a:gd name="connsiteY186" fmla="*/ 265907 h 1002507"/>
                <a:gd name="connsiteX187" fmla="*/ 111125 w 1570874"/>
                <a:gd name="connsiteY187" fmla="*/ 221457 h 1002507"/>
                <a:gd name="connsiteX188" fmla="*/ 117475 w 1570874"/>
                <a:gd name="connsiteY188" fmla="*/ 199232 h 1002507"/>
                <a:gd name="connsiteX189" fmla="*/ 127000 w 1570874"/>
                <a:gd name="connsiteY189" fmla="*/ 189707 h 1002507"/>
                <a:gd name="connsiteX190" fmla="*/ 130175 w 1570874"/>
                <a:gd name="connsiteY190" fmla="*/ 180182 h 1002507"/>
                <a:gd name="connsiteX191" fmla="*/ 123825 w 1570874"/>
                <a:gd name="connsiteY191" fmla="*/ 157957 h 1002507"/>
                <a:gd name="connsiteX192" fmla="*/ 127000 w 1570874"/>
                <a:gd name="connsiteY192" fmla="*/ 34132 h 1002507"/>
                <a:gd name="connsiteX193" fmla="*/ 165100 w 1570874"/>
                <a:gd name="connsiteY193" fmla="*/ 37307 h 1002507"/>
                <a:gd name="connsiteX194" fmla="*/ 276225 w 1570874"/>
                <a:gd name="connsiteY194" fmla="*/ 34132 h 1002507"/>
                <a:gd name="connsiteX195" fmla="*/ 285750 w 1570874"/>
                <a:gd name="connsiteY195" fmla="*/ 30957 h 1002507"/>
                <a:gd name="connsiteX196" fmla="*/ 307975 w 1570874"/>
                <a:gd name="connsiteY196" fmla="*/ 24607 h 1002507"/>
                <a:gd name="connsiteX197" fmla="*/ 317500 w 1570874"/>
                <a:gd name="connsiteY197" fmla="*/ 18257 h 1002507"/>
                <a:gd name="connsiteX198" fmla="*/ 336550 w 1570874"/>
                <a:gd name="connsiteY198" fmla="*/ 15082 h 1002507"/>
                <a:gd name="connsiteX199" fmla="*/ 346075 w 1570874"/>
                <a:gd name="connsiteY199" fmla="*/ 11907 h 1002507"/>
                <a:gd name="connsiteX200" fmla="*/ 345281 w 1570874"/>
                <a:gd name="connsiteY20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308100 w 1570874"/>
                <a:gd name="connsiteY111" fmla="*/ 989807 h 1002507"/>
                <a:gd name="connsiteX112" fmla="*/ 1279525 w 1570874"/>
                <a:gd name="connsiteY112" fmla="*/ 996157 h 1002507"/>
                <a:gd name="connsiteX113" fmla="*/ 1233487 w 1570874"/>
                <a:gd name="connsiteY113" fmla="*/ 997745 h 1002507"/>
                <a:gd name="connsiteX114" fmla="*/ 1209675 w 1570874"/>
                <a:gd name="connsiteY114" fmla="*/ 989807 h 1002507"/>
                <a:gd name="connsiteX115" fmla="*/ 1193800 w 1570874"/>
                <a:gd name="connsiteY115" fmla="*/ 986632 h 1002507"/>
                <a:gd name="connsiteX116" fmla="*/ 1181100 w 1570874"/>
                <a:gd name="connsiteY116" fmla="*/ 983457 h 1002507"/>
                <a:gd name="connsiteX117" fmla="*/ 1162050 w 1570874"/>
                <a:gd name="connsiteY117" fmla="*/ 977107 h 1002507"/>
                <a:gd name="connsiteX118" fmla="*/ 1143000 w 1570874"/>
                <a:gd name="connsiteY118" fmla="*/ 961232 h 1002507"/>
                <a:gd name="connsiteX119" fmla="*/ 1044575 w 1570874"/>
                <a:gd name="connsiteY119" fmla="*/ 878682 h 1002507"/>
                <a:gd name="connsiteX120" fmla="*/ 1038225 w 1570874"/>
                <a:gd name="connsiteY120" fmla="*/ 869157 h 1002507"/>
                <a:gd name="connsiteX121" fmla="*/ 1019175 w 1570874"/>
                <a:gd name="connsiteY121" fmla="*/ 856457 h 1002507"/>
                <a:gd name="connsiteX122" fmla="*/ 1009650 w 1570874"/>
                <a:gd name="connsiteY122" fmla="*/ 850107 h 1002507"/>
                <a:gd name="connsiteX123" fmla="*/ 1000125 w 1570874"/>
                <a:gd name="connsiteY123" fmla="*/ 843757 h 1002507"/>
                <a:gd name="connsiteX124" fmla="*/ 990600 w 1570874"/>
                <a:gd name="connsiteY124" fmla="*/ 834232 h 1002507"/>
                <a:gd name="connsiteX125" fmla="*/ 965200 w 1570874"/>
                <a:gd name="connsiteY125" fmla="*/ 812007 h 1002507"/>
                <a:gd name="connsiteX126" fmla="*/ 923925 w 1570874"/>
                <a:gd name="connsiteY126" fmla="*/ 802482 h 1002507"/>
                <a:gd name="connsiteX127" fmla="*/ 898525 w 1570874"/>
                <a:gd name="connsiteY127" fmla="*/ 796132 h 1002507"/>
                <a:gd name="connsiteX128" fmla="*/ 869950 w 1570874"/>
                <a:gd name="connsiteY128" fmla="*/ 783432 h 1002507"/>
                <a:gd name="connsiteX129" fmla="*/ 860425 w 1570874"/>
                <a:gd name="connsiteY129" fmla="*/ 780257 h 1002507"/>
                <a:gd name="connsiteX130" fmla="*/ 828675 w 1570874"/>
                <a:gd name="connsiteY130" fmla="*/ 789782 h 1002507"/>
                <a:gd name="connsiteX131" fmla="*/ 806450 w 1570874"/>
                <a:gd name="connsiteY131" fmla="*/ 796132 h 1002507"/>
                <a:gd name="connsiteX132" fmla="*/ 771525 w 1570874"/>
                <a:gd name="connsiteY132" fmla="*/ 802482 h 1002507"/>
                <a:gd name="connsiteX133" fmla="*/ 762000 w 1570874"/>
                <a:gd name="connsiteY133" fmla="*/ 805657 h 1002507"/>
                <a:gd name="connsiteX134" fmla="*/ 606425 w 1570874"/>
                <a:gd name="connsiteY134" fmla="*/ 916782 h 1002507"/>
                <a:gd name="connsiteX135" fmla="*/ 596900 w 1570874"/>
                <a:gd name="connsiteY135" fmla="*/ 926307 h 1002507"/>
                <a:gd name="connsiteX136" fmla="*/ 587375 w 1570874"/>
                <a:gd name="connsiteY136" fmla="*/ 929482 h 1002507"/>
                <a:gd name="connsiteX137" fmla="*/ 568325 w 1570874"/>
                <a:gd name="connsiteY137" fmla="*/ 942182 h 1002507"/>
                <a:gd name="connsiteX138" fmla="*/ 549275 w 1570874"/>
                <a:gd name="connsiteY138" fmla="*/ 951707 h 1002507"/>
                <a:gd name="connsiteX139" fmla="*/ 542925 w 1570874"/>
                <a:gd name="connsiteY139" fmla="*/ 961232 h 1002507"/>
                <a:gd name="connsiteX140" fmla="*/ 514350 w 1570874"/>
                <a:gd name="connsiteY140" fmla="*/ 970757 h 1002507"/>
                <a:gd name="connsiteX141" fmla="*/ 495300 w 1570874"/>
                <a:gd name="connsiteY141" fmla="*/ 977107 h 1002507"/>
                <a:gd name="connsiteX142" fmla="*/ 476250 w 1570874"/>
                <a:gd name="connsiteY142" fmla="*/ 983457 h 1002507"/>
                <a:gd name="connsiteX143" fmla="*/ 392906 w 1570874"/>
                <a:gd name="connsiteY143" fmla="*/ 999332 h 1002507"/>
                <a:gd name="connsiteX144" fmla="*/ 332581 w 1570874"/>
                <a:gd name="connsiteY144" fmla="*/ 1002507 h 1002507"/>
                <a:gd name="connsiteX145" fmla="*/ 300831 w 1570874"/>
                <a:gd name="connsiteY145" fmla="*/ 997744 h 1002507"/>
                <a:gd name="connsiteX146" fmla="*/ 250825 w 1570874"/>
                <a:gd name="connsiteY146" fmla="*/ 989807 h 1002507"/>
                <a:gd name="connsiteX147" fmla="*/ 225425 w 1570874"/>
                <a:gd name="connsiteY147" fmla="*/ 983457 h 1002507"/>
                <a:gd name="connsiteX148" fmla="*/ 203200 w 1570874"/>
                <a:gd name="connsiteY148" fmla="*/ 977107 h 1002507"/>
                <a:gd name="connsiteX149" fmla="*/ 193675 w 1570874"/>
                <a:gd name="connsiteY149" fmla="*/ 967582 h 1002507"/>
                <a:gd name="connsiteX150" fmla="*/ 184150 w 1570874"/>
                <a:gd name="connsiteY150" fmla="*/ 961232 h 1002507"/>
                <a:gd name="connsiteX151" fmla="*/ 177800 w 1570874"/>
                <a:gd name="connsiteY151" fmla="*/ 951707 h 1002507"/>
                <a:gd name="connsiteX152" fmla="*/ 168275 w 1570874"/>
                <a:gd name="connsiteY152" fmla="*/ 948532 h 1002507"/>
                <a:gd name="connsiteX153" fmla="*/ 158750 w 1570874"/>
                <a:gd name="connsiteY153" fmla="*/ 942182 h 1002507"/>
                <a:gd name="connsiteX154" fmla="*/ 152400 w 1570874"/>
                <a:gd name="connsiteY154" fmla="*/ 932657 h 1002507"/>
                <a:gd name="connsiteX155" fmla="*/ 142875 w 1570874"/>
                <a:gd name="connsiteY155" fmla="*/ 929482 h 1002507"/>
                <a:gd name="connsiteX156" fmla="*/ 133350 w 1570874"/>
                <a:gd name="connsiteY156" fmla="*/ 923132 h 1002507"/>
                <a:gd name="connsiteX157" fmla="*/ 117475 w 1570874"/>
                <a:gd name="connsiteY157" fmla="*/ 904082 h 1002507"/>
                <a:gd name="connsiteX158" fmla="*/ 98425 w 1570874"/>
                <a:gd name="connsiteY158" fmla="*/ 888207 h 1002507"/>
                <a:gd name="connsiteX159" fmla="*/ 79375 w 1570874"/>
                <a:gd name="connsiteY159" fmla="*/ 872332 h 1002507"/>
                <a:gd name="connsiteX160" fmla="*/ 57150 w 1570874"/>
                <a:gd name="connsiteY160" fmla="*/ 850107 h 1002507"/>
                <a:gd name="connsiteX161" fmla="*/ 50800 w 1570874"/>
                <a:gd name="connsiteY161" fmla="*/ 837407 h 1002507"/>
                <a:gd name="connsiteX162" fmla="*/ 44450 w 1570874"/>
                <a:gd name="connsiteY162" fmla="*/ 827882 h 1002507"/>
                <a:gd name="connsiteX163" fmla="*/ 41275 w 1570874"/>
                <a:gd name="connsiteY163" fmla="*/ 815182 h 1002507"/>
                <a:gd name="connsiteX164" fmla="*/ 34925 w 1570874"/>
                <a:gd name="connsiteY164" fmla="*/ 796132 h 1002507"/>
                <a:gd name="connsiteX165" fmla="*/ 31750 w 1570874"/>
                <a:gd name="connsiteY165" fmla="*/ 783432 h 1002507"/>
                <a:gd name="connsiteX166" fmla="*/ 25400 w 1570874"/>
                <a:gd name="connsiteY166" fmla="*/ 761207 h 1002507"/>
                <a:gd name="connsiteX167" fmla="*/ 22225 w 1570874"/>
                <a:gd name="connsiteY167" fmla="*/ 738982 h 1002507"/>
                <a:gd name="connsiteX168" fmla="*/ 19050 w 1570874"/>
                <a:gd name="connsiteY168" fmla="*/ 729457 h 1002507"/>
                <a:gd name="connsiteX169" fmla="*/ 15875 w 1570874"/>
                <a:gd name="connsiteY169" fmla="*/ 713582 h 1002507"/>
                <a:gd name="connsiteX170" fmla="*/ 9525 w 1570874"/>
                <a:gd name="connsiteY170" fmla="*/ 694532 h 1002507"/>
                <a:gd name="connsiteX171" fmla="*/ 6350 w 1570874"/>
                <a:gd name="connsiteY171" fmla="*/ 685007 h 1002507"/>
                <a:gd name="connsiteX172" fmla="*/ 0 w 1570874"/>
                <a:gd name="connsiteY172" fmla="*/ 650082 h 1002507"/>
                <a:gd name="connsiteX173" fmla="*/ 6350 w 1570874"/>
                <a:gd name="connsiteY173" fmla="*/ 535782 h 1002507"/>
                <a:gd name="connsiteX174" fmla="*/ 9525 w 1570874"/>
                <a:gd name="connsiteY174" fmla="*/ 516732 h 1002507"/>
                <a:gd name="connsiteX175" fmla="*/ 12700 w 1570874"/>
                <a:gd name="connsiteY175" fmla="*/ 478632 h 1002507"/>
                <a:gd name="connsiteX176" fmla="*/ 25400 w 1570874"/>
                <a:gd name="connsiteY176" fmla="*/ 450057 h 1002507"/>
                <a:gd name="connsiteX177" fmla="*/ 31750 w 1570874"/>
                <a:gd name="connsiteY177" fmla="*/ 427832 h 1002507"/>
                <a:gd name="connsiteX178" fmla="*/ 38100 w 1570874"/>
                <a:gd name="connsiteY178" fmla="*/ 408782 h 1002507"/>
                <a:gd name="connsiteX179" fmla="*/ 41275 w 1570874"/>
                <a:gd name="connsiteY179" fmla="*/ 399257 h 1002507"/>
                <a:gd name="connsiteX180" fmla="*/ 47625 w 1570874"/>
                <a:gd name="connsiteY180" fmla="*/ 364332 h 1002507"/>
                <a:gd name="connsiteX181" fmla="*/ 53975 w 1570874"/>
                <a:gd name="connsiteY181" fmla="*/ 345282 h 1002507"/>
                <a:gd name="connsiteX182" fmla="*/ 63500 w 1570874"/>
                <a:gd name="connsiteY182" fmla="*/ 335757 h 1002507"/>
                <a:gd name="connsiteX183" fmla="*/ 66675 w 1570874"/>
                <a:gd name="connsiteY183" fmla="*/ 326232 h 1002507"/>
                <a:gd name="connsiteX184" fmla="*/ 76200 w 1570874"/>
                <a:gd name="connsiteY184" fmla="*/ 297657 h 1002507"/>
                <a:gd name="connsiteX185" fmla="*/ 85725 w 1570874"/>
                <a:gd name="connsiteY185" fmla="*/ 291307 h 1002507"/>
                <a:gd name="connsiteX186" fmla="*/ 101600 w 1570874"/>
                <a:gd name="connsiteY186" fmla="*/ 265907 h 1002507"/>
                <a:gd name="connsiteX187" fmla="*/ 111125 w 1570874"/>
                <a:gd name="connsiteY187" fmla="*/ 221457 h 1002507"/>
                <a:gd name="connsiteX188" fmla="*/ 117475 w 1570874"/>
                <a:gd name="connsiteY188" fmla="*/ 199232 h 1002507"/>
                <a:gd name="connsiteX189" fmla="*/ 127000 w 1570874"/>
                <a:gd name="connsiteY189" fmla="*/ 189707 h 1002507"/>
                <a:gd name="connsiteX190" fmla="*/ 130175 w 1570874"/>
                <a:gd name="connsiteY190" fmla="*/ 180182 h 1002507"/>
                <a:gd name="connsiteX191" fmla="*/ 123825 w 1570874"/>
                <a:gd name="connsiteY191" fmla="*/ 157957 h 1002507"/>
                <a:gd name="connsiteX192" fmla="*/ 127000 w 1570874"/>
                <a:gd name="connsiteY192" fmla="*/ 34132 h 1002507"/>
                <a:gd name="connsiteX193" fmla="*/ 165100 w 1570874"/>
                <a:gd name="connsiteY193" fmla="*/ 37307 h 1002507"/>
                <a:gd name="connsiteX194" fmla="*/ 276225 w 1570874"/>
                <a:gd name="connsiteY194" fmla="*/ 34132 h 1002507"/>
                <a:gd name="connsiteX195" fmla="*/ 285750 w 1570874"/>
                <a:gd name="connsiteY195" fmla="*/ 30957 h 1002507"/>
                <a:gd name="connsiteX196" fmla="*/ 307975 w 1570874"/>
                <a:gd name="connsiteY196" fmla="*/ 24607 h 1002507"/>
                <a:gd name="connsiteX197" fmla="*/ 317500 w 1570874"/>
                <a:gd name="connsiteY197" fmla="*/ 18257 h 1002507"/>
                <a:gd name="connsiteX198" fmla="*/ 336550 w 1570874"/>
                <a:gd name="connsiteY198" fmla="*/ 15082 h 1002507"/>
                <a:gd name="connsiteX199" fmla="*/ 346075 w 1570874"/>
                <a:gd name="connsiteY199" fmla="*/ 11907 h 1002507"/>
                <a:gd name="connsiteX200" fmla="*/ 345281 w 1570874"/>
                <a:gd name="connsiteY20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22350 w 1570874"/>
                <a:gd name="connsiteY52" fmla="*/ 545307 h 1002507"/>
                <a:gd name="connsiteX53" fmla="*/ 1031875 w 1570874"/>
                <a:gd name="connsiteY53" fmla="*/ 554832 h 1002507"/>
                <a:gd name="connsiteX54" fmla="*/ 1054100 w 1570874"/>
                <a:gd name="connsiteY54" fmla="*/ 583407 h 1002507"/>
                <a:gd name="connsiteX55" fmla="*/ 1063625 w 1570874"/>
                <a:gd name="connsiteY55" fmla="*/ 586582 h 1002507"/>
                <a:gd name="connsiteX56" fmla="*/ 1076325 w 1570874"/>
                <a:gd name="connsiteY56" fmla="*/ 605632 h 1002507"/>
                <a:gd name="connsiteX57" fmla="*/ 1079500 w 1570874"/>
                <a:gd name="connsiteY57" fmla="*/ 615157 h 1002507"/>
                <a:gd name="connsiteX58" fmla="*/ 1098550 w 1570874"/>
                <a:gd name="connsiteY58" fmla="*/ 627857 h 1002507"/>
                <a:gd name="connsiteX59" fmla="*/ 1104900 w 1570874"/>
                <a:gd name="connsiteY59" fmla="*/ 637382 h 1002507"/>
                <a:gd name="connsiteX60" fmla="*/ 1114425 w 1570874"/>
                <a:gd name="connsiteY60" fmla="*/ 643732 h 1002507"/>
                <a:gd name="connsiteX61" fmla="*/ 1127125 w 1570874"/>
                <a:gd name="connsiteY61" fmla="*/ 662782 h 1002507"/>
                <a:gd name="connsiteX62" fmla="*/ 1146175 w 1570874"/>
                <a:gd name="connsiteY62" fmla="*/ 672307 h 1002507"/>
                <a:gd name="connsiteX63" fmla="*/ 1162050 w 1570874"/>
                <a:gd name="connsiteY63" fmla="*/ 685007 h 1002507"/>
                <a:gd name="connsiteX64" fmla="*/ 1171575 w 1570874"/>
                <a:gd name="connsiteY64" fmla="*/ 694532 h 1002507"/>
                <a:gd name="connsiteX65" fmla="*/ 1190625 w 1570874"/>
                <a:gd name="connsiteY65" fmla="*/ 707232 h 1002507"/>
                <a:gd name="connsiteX66" fmla="*/ 1200150 w 1570874"/>
                <a:gd name="connsiteY66" fmla="*/ 726282 h 1002507"/>
                <a:gd name="connsiteX67" fmla="*/ 1209675 w 1570874"/>
                <a:gd name="connsiteY67" fmla="*/ 732632 h 1002507"/>
                <a:gd name="connsiteX68" fmla="*/ 1231900 w 1570874"/>
                <a:gd name="connsiteY68" fmla="*/ 754857 h 1002507"/>
                <a:gd name="connsiteX69" fmla="*/ 1250950 w 1570874"/>
                <a:gd name="connsiteY69" fmla="*/ 767557 h 1002507"/>
                <a:gd name="connsiteX70" fmla="*/ 1260475 w 1570874"/>
                <a:gd name="connsiteY70" fmla="*/ 773907 h 1002507"/>
                <a:gd name="connsiteX71" fmla="*/ 1277937 w 1570874"/>
                <a:gd name="connsiteY71" fmla="*/ 774701 h 1002507"/>
                <a:gd name="connsiteX72" fmla="*/ 1329531 w 1570874"/>
                <a:gd name="connsiteY72" fmla="*/ 784227 h 1002507"/>
                <a:gd name="connsiteX73" fmla="*/ 1365250 w 1570874"/>
                <a:gd name="connsiteY73" fmla="*/ 783432 h 1002507"/>
                <a:gd name="connsiteX74" fmla="*/ 1393825 w 1570874"/>
                <a:gd name="connsiteY74" fmla="*/ 770732 h 1002507"/>
                <a:gd name="connsiteX75" fmla="*/ 1425575 w 1570874"/>
                <a:gd name="connsiteY75" fmla="*/ 761207 h 1002507"/>
                <a:gd name="connsiteX76" fmla="*/ 1438275 w 1570874"/>
                <a:gd name="connsiteY76" fmla="*/ 751682 h 1002507"/>
                <a:gd name="connsiteX77" fmla="*/ 1447800 w 1570874"/>
                <a:gd name="connsiteY77" fmla="*/ 736601 h 1002507"/>
                <a:gd name="connsiteX78" fmla="*/ 1464468 w 1570874"/>
                <a:gd name="connsiteY78" fmla="*/ 726282 h 1002507"/>
                <a:gd name="connsiteX79" fmla="*/ 1481138 w 1570874"/>
                <a:gd name="connsiteY79" fmla="*/ 697707 h 1002507"/>
                <a:gd name="connsiteX80" fmla="*/ 1492250 w 1570874"/>
                <a:gd name="connsiteY80" fmla="*/ 683419 h 1002507"/>
                <a:gd name="connsiteX81" fmla="*/ 1499393 w 1570874"/>
                <a:gd name="connsiteY81" fmla="*/ 659607 h 1002507"/>
                <a:gd name="connsiteX82" fmla="*/ 1511300 w 1570874"/>
                <a:gd name="connsiteY82" fmla="*/ 634207 h 1002507"/>
                <a:gd name="connsiteX83" fmla="*/ 1527175 w 1570874"/>
                <a:gd name="connsiteY83" fmla="*/ 615157 h 1002507"/>
                <a:gd name="connsiteX84" fmla="*/ 1530350 w 1570874"/>
                <a:gd name="connsiteY84" fmla="*/ 599282 h 1002507"/>
                <a:gd name="connsiteX85" fmla="*/ 1536700 w 1570874"/>
                <a:gd name="connsiteY85" fmla="*/ 577057 h 1002507"/>
                <a:gd name="connsiteX86" fmla="*/ 1539875 w 1570874"/>
                <a:gd name="connsiteY86" fmla="*/ 558007 h 1002507"/>
                <a:gd name="connsiteX87" fmla="*/ 1546225 w 1570874"/>
                <a:gd name="connsiteY87" fmla="*/ 538957 h 1002507"/>
                <a:gd name="connsiteX88" fmla="*/ 1552575 w 1570874"/>
                <a:gd name="connsiteY88" fmla="*/ 469107 h 1002507"/>
                <a:gd name="connsiteX89" fmla="*/ 1546225 w 1570874"/>
                <a:gd name="connsiteY89" fmla="*/ 402432 h 1002507"/>
                <a:gd name="connsiteX90" fmla="*/ 1549400 w 1570874"/>
                <a:gd name="connsiteY90" fmla="*/ 456407 h 1002507"/>
                <a:gd name="connsiteX91" fmla="*/ 1552575 w 1570874"/>
                <a:gd name="connsiteY91" fmla="*/ 465932 h 1002507"/>
                <a:gd name="connsiteX92" fmla="*/ 1555750 w 1570874"/>
                <a:gd name="connsiteY92" fmla="*/ 478632 h 1002507"/>
                <a:gd name="connsiteX93" fmla="*/ 1558925 w 1570874"/>
                <a:gd name="connsiteY93" fmla="*/ 494507 h 1002507"/>
                <a:gd name="connsiteX94" fmla="*/ 1565275 w 1570874"/>
                <a:gd name="connsiteY94" fmla="*/ 513557 h 1002507"/>
                <a:gd name="connsiteX95" fmla="*/ 1568450 w 1570874"/>
                <a:gd name="connsiteY95" fmla="*/ 526257 h 1002507"/>
                <a:gd name="connsiteX96" fmla="*/ 1570037 w 1570874"/>
                <a:gd name="connsiteY96" fmla="*/ 659607 h 1002507"/>
                <a:gd name="connsiteX97" fmla="*/ 1558925 w 1570874"/>
                <a:gd name="connsiteY97" fmla="*/ 726282 h 1002507"/>
                <a:gd name="connsiteX98" fmla="*/ 1553369 w 1570874"/>
                <a:gd name="connsiteY98" fmla="*/ 747713 h 1002507"/>
                <a:gd name="connsiteX99" fmla="*/ 1538288 w 1570874"/>
                <a:gd name="connsiteY99" fmla="*/ 772319 h 1002507"/>
                <a:gd name="connsiteX100" fmla="*/ 1520825 w 1570874"/>
                <a:gd name="connsiteY100" fmla="*/ 805657 h 1002507"/>
                <a:gd name="connsiteX101" fmla="*/ 1498600 w 1570874"/>
                <a:gd name="connsiteY101" fmla="*/ 840582 h 1002507"/>
                <a:gd name="connsiteX102" fmla="*/ 1470025 w 1570874"/>
                <a:gd name="connsiteY102" fmla="*/ 865982 h 1002507"/>
                <a:gd name="connsiteX103" fmla="*/ 1463675 w 1570874"/>
                <a:gd name="connsiteY103" fmla="*/ 875507 h 1002507"/>
                <a:gd name="connsiteX104" fmla="*/ 1457325 w 1570874"/>
                <a:gd name="connsiteY104" fmla="*/ 888207 h 1002507"/>
                <a:gd name="connsiteX105" fmla="*/ 1447800 w 1570874"/>
                <a:gd name="connsiteY105" fmla="*/ 891382 h 1002507"/>
                <a:gd name="connsiteX106" fmla="*/ 1438275 w 1570874"/>
                <a:gd name="connsiteY106" fmla="*/ 897732 h 1002507"/>
                <a:gd name="connsiteX107" fmla="*/ 1428750 w 1570874"/>
                <a:gd name="connsiteY107" fmla="*/ 907257 h 1002507"/>
                <a:gd name="connsiteX108" fmla="*/ 1419225 w 1570874"/>
                <a:gd name="connsiteY108" fmla="*/ 913607 h 1002507"/>
                <a:gd name="connsiteX109" fmla="*/ 1409700 w 1570874"/>
                <a:gd name="connsiteY109" fmla="*/ 923132 h 1002507"/>
                <a:gd name="connsiteX110" fmla="*/ 1308100 w 1570874"/>
                <a:gd name="connsiteY110" fmla="*/ 989807 h 1002507"/>
                <a:gd name="connsiteX111" fmla="*/ 1279525 w 1570874"/>
                <a:gd name="connsiteY111" fmla="*/ 996157 h 1002507"/>
                <a:gd name="connsiteX112" fmla="*/ 1233487 w 1570874"/>
                <a:gd name="connsiteY112" fmla="*/ 997745 h 1002507"/>
                <a:gd name="connsiteX113" fmla="*/ 1209675 w 1570874"/>
                <a:gd name="connsiteY113" fmla="*/ 989807 h 1002507"/>
                <a:gd name="connsiteX114" fmla="*/ 1193800 w 1570874"/>
                <a:gd name="connsiteY114" fmla="*/ 986632 h 1002507"/>
                <a:gd name="connsiteX115" fmla="*/ 1181100 w 1570874"/>
                <a:gd name="connsiteY115" fmla="*/ 983457 h 1002507"/>
                <a:gd name="connsiteX116" fmla="*/ 1162050 w 1570874"/>
                <a:gd name="connsiteY116" fmla="*/ 977107 h 1002507"/>
                <a:gd name="connsiteX117" fmla="*/ 1143000 w 1570874"/>
                <a:gd name="connsiteY117" fmla="*/ 961232 h 1002507"/>
                <a:gd name="connsiteX118" fmla="*/ 1044575 w 1570874"/>
                <a:gd name="connsiteY118" fmla="*/ 878682 h 1002507"/>
                <a:gd name="connsiteX119" fmla="*/ 1038225 w 1570874"/>
                <a:gd name="connsiteY119" fmla="*/ 869157 h 1002507"/>
                <a:gd name="connsiteX120" fmla="*/ 1019175 w 1570874"/>
                <a:gd name="connsiteY120" fmla="*/ 856457 h 1002507"/>
                <a:gd name="connsiteX121" fmla="*/ 1009650 w 1570874"/>
                <a:gd name="connsiteY121" fmla="*/ 850107 h 1002507"/>
                <a:gd name="connsiteX122" fmla="*/ 1000125 w 1570874"/>
                <a:gd name="connsiteY122" fmla="*/ 843757 h 1002507"/>
                <a:gd name="connsiteX123" fmla="*/ 990600 w 1570874"/>
                <a:gd name="connsiteY123" fmla="*/ 834232 h 1002507"/>
                <a:gd name="connsiteX124" fmla="*/ 965200 w 1570874"/>
                <a:gd name="connsiteY124" fmla="*/ 812007 h 1002507"/>
                <a:gd name="connsiteX125" fmla="*/ 923925 w 1570874"/>
                <a:gd name="connsiteY125" fmla="*/ 802482 h 1002507"/>
                <a:gd name="connsiteX126" fmla="*/ 898525 w 1570874"/>
                <a:gd name="connsiteY126" fmla="*/ 796132 h 1002507"/>
                <a:gd name="connsiteX127" fmla="*/ 869950 w 1570874"/>
                <a:gd name="connsiteY127" fmla="*/ 783432 h 1002507"/>
                <a:gd name="connsiteX128" fmla="*/ 860425 w 1570874"/>
                <a:gd name="connsiteY128" fmla="*/ 780257 h 1002507"/>
                <a:gd name="connsiteX129" fmla="*/ 828675 w 1570874"/>
                <a:gd name="connsiteY129" fmla="*/ 789782 h 1002507"/>
                <a:gd name="connsiteX130" fmla="*/ 806450 w 1570874"/>
                <a:gd name="connsiteY130" fmla="*/ 796132 h 1002507"/>
                <a:gd name="connsiteX131" fmla="*/ 771525 w 1570874"/>
                <a:gd name="connsiteY131" fmla="*/ 802482 h 1002507"/>
                <a:gd name="connsiteX132" fmla="*/ 762000 w 1570874"/>
                <a:gd name="connsiteY132" fmla="*/ 805657 h 1002507"/>
                <a:gd name="connsiteX133" fmla="*/ 606425 w 1570874"/>
                <a:gd name="connsiteY133" fmla="*/ 916782 h 1002507"/>
                <a:gd name="connsiteX134" fmla="*/ 596900 w 1570874"/>
                <a:gd name="connsiteY134" fmla="*/ 926307 h 1002507"/>
                <a:gd name="connsiteX135" fmla="*/ 587375 w 1570874"/>
                <a:gd name="connsiteY135" fmla="*/ 929482 h 1002507"/>
                <a:gd name="connsiteX136" fmla="*/ 568325 w 1570874"/>
                <a:gd name="connsiteY136" fmla="*/ 942182 h 1002507"/>
                <a:gd name="connsiteX137" fmla="*/ 549275 w 1570874"/>
                <a:gd name="connsiteY137" fmla="*/ 951707 h 1002507"/>
                <a:gd name="connsiteX138" fmla="*/ 542925 w 1570874"/>
                <a:gd name="connsiteY138" fmla="*/ 961232 h 1002507"/>
                <a:gd name="connsiteX139" fmla="*/ 514350 w 1570874"/>
                <a:gd name="connsiteY139" fmla="*/ 970757 h 1002507"/>
                <a:gd name="connsiteX140" fmla="*/ 495300 w 1570874"/>
                <a:gd name="connsiteY140" fmla="*/ 977107 h 1002507"/>
                <a:gd name="connsiteX141" fmla="*/ 476250 w 1570874"/>
                <a:gd name="connsiteY141" fmla="*/ 983457 h 1002507"/>
                <a:gd name="connsiteX142" fmla="*/ 392906 w 1570874"/>
                <a:gd name="connsiteY142" fmla="*/ 999332 h 1002507"/>
                <a:gd name="connsiteX143" fmla="*/ 332581 w 1570874"/>
                <a:gd name="connsiteY143" fmla="*/ 1002507 h 1002507"/>
                <a:gd name="connsiteX144" fmla="*/ 300831 w 1570874"/>
                <a:gd name="connsiteY144" fmla="*/ 997744 h 1002507"/>
                <a:gd name="connsiteX145" fmla="*/ 250825 w 1570874"/>
                <a:gd name="connsiteY145" fmla="*/ 989807 h 1002507"/>
                <a:gd name="connsiteX146" fmla="*/ 225425 w 1570874"/>
                <a:gd name="connsiteY146" fmla="*/ 983457 h 1002507"/>
                <a:gd name="connsiteX147" fmla="*/ 203200 w 1570874"/>
                <a:gd name="connsiteY147" fmla="*/ 977107 h 1002507"/>
                <a:gd name="connsiteX148" fmla="*/ 193675 w 1570874"/>
                <a:gd name="connsiteY148" fmla="*/ 967582 h 1002507"/>
                <a:gd name="connsiteX149" fmla="*/ 184150 w 1570874"/>
                <a:gd name="connsiteY149" fmla="*/ 961232 h 1002507"/>
                <a:gd name="connsiteX150" fmla="*/ 177800 w 1570874"/>
                <a:gd name="connsiteY150" fmla="*/ 951707 h 1002507"/>
                <a:gd name="connsiteX151" fmla="*/ 168275 w 1570874"/>
                <a:gd name="connsiteY151" fmla="*/ 948532 h 1002507"/>
                <a:gd name="connsiteX152" fmla="*/ 158750 w 1570874"/>
                <a:gd name="connsiteY152" fmla="*/ 942182 h 1002507"/>
                <a:gd name="connsiteX153" fmla="*/ 152400 w 1570874"/>
                <a:gd name="connsiteY153" fmla="*/ 932657 h 1002507"/>
                <a:gd name="connsiteX154" fmla="*/ 142875 w 1570874"/>
                <a:gd name="connsiteY154" fmla="*/ 929482 h 1002507"/>
                <a:gd name="connsiteX155" fmla="*/ 133350 w 1570874"/>
                <a:gd name="connsiteY155" fmla="*/ 923132 h 1002507"/>
                <a:gd name="connsiteX156" fmla="*/ 117475 w 1570874"/>
                <a:gd name="connsiteY156" fmla="*/ 904082 h 1002507"/>
                <a:gd name="connsiteX157" fmla="*/ 98425 w 1570874"/>
                <a:gd name="connsiteY157" fmla="*/ 888207 h 1002507"/>
                <a:gd name="connsiteX158" fmla="*/ 79375 w 1570874"/>
                <a:gd name="connsiteY158" fmla="*/ 872332 h 1002507"/>
                <a:gd name="connsiteX159" fmla="*/ 57150 w 1570874"/>
                <a:gd name="connsiteY159" fmla="*/ 850107 h 1002507"/>
                <a:gd name="connsiteX160" fmla="*/ 50800 w 1570874"/>
                <a:gd name="connsiteY160" fmla="*/ 837407 h 1002507"/>
                <a:gd name="connsiteX161" fmla="*/ 44450 w 1570874"/>
                <a:gd name="connsiteY161" fmla="*/ 827882 h 1002507"/>
                <a:gd name="connsiteX162" fmla="*/ 41275 w 1570874"/>
                <a:gd name="connsiteY162" fmla="*/ 815182 h 1002507"/>
                <a:gd name="connsiteX163" fmla="*/ 34925 w 1570874"/>
                <a:gd name="connsiteY163" fmla="*/ 796132 h 1002507"/>
                <a:gd name="connsiteX164" fmla="*/ 31750 w 1570874"/>
                <a:gd name="connsiteY164" fmla="*/ 783432 h 1002507"/>
                <a:gd name="connsiteX165" fmla="*/ 25400 w 1570874"/>
                <a:gd name="connsiteY165" fmla="*/ 761207 h 1002507"/>
                <a:gd name="connsiteX166" fmla="*/ 22225 w 1570874"/>
                <a:gd name="connsiteY166" fmla="*/ 738982 h 1002507"/>
                <a:gd name="connsiteX167" fmla="*/ 19050 w 1570874"/>
                <a:gd name="connsiteY167" fmla="*/ 729457 h 1002507"/>
                <a:gd name="connsiteX168" fmla="*/ 15875 w 1570874"/>
                <a:gd name="connsiteY168" fmla="*/ 713582 h 1002507"/>
                <a:gd name="connsiteX169" fmla="*/ 9525 w 1570874"/>
                <a:gd name="connsiteY169" fmla="*/ 694532 h 1002507"/>
                <a:gd name="connsiteX170" fmla="*/ 6350 w 1570874"/>
                <a:gd name="connsiteY170" fmla="*/ 685007 h 1002507"/>
                <a:gd name="connsiteX171" fmla="*/ 0 w 1570874"/>
                <a:gd name="connsiteY171" fmla="*/ 650082 h 1002507"/>
                <a:gd name="connsiteX172" fmla="*/ 6350 w 1570874"/>
                <a:gd name="connsiteY172" fmla="*/ 535782 h 1002507"/>
                <a:gd name="connsiteX173" fmla="*/ 9525 w 1570874"/>
                <a:gd name="connsiteY173" fmla="*/ 516732 h 1002507"/>
                <a:gd name="connsiteX174" fmla="*/ 12700 w 1570874"/>
                <a:gd name="connsiteY174" fmla="*/ 478632 h 1002507"/>
                <a:gd name="connsiteX175" fmla="*/ 25400 w 1570874"/>
                <a:gd name="connsiteY175" fmla="*/ 450057 h 1002507"/>
                <a:gd name="connsiteX176" fmla="*/ 31750 w 1570874"/>
                <a:gd name="connsiteY176" fmla="*/ 427832 h 1002507"/>
                <a:gd name="connsiteX177" fmla="*/ 38100 w 1570874"/>
                <a:gd name="connsiteY177" fmla="*/ 408782 h 1002507"/>
                <a:gd name="connsiteX178" fmla="*/ 41275 w 1570874"/>
                <a:gd name="connsiteY178" fmla="*/ 399257 h 1002507"/>
                <a:gd name="connsiteX179" fmla="*/ 47625 w 1570874"/>
                <a:gd name="connsiteY179" fmla="*/ 364332 h 1002507"/>
                <a:gd name="connsiteX180" fmla="*/ 53975 w 1570874"/>
                <a:gd name="connsiteY180" fmla="*/ 345282 h 1002507"/>
                <a:gd name="connsiteX181" fmla="*/ 63500 w 1570874"/>
                <a:gd name="connsiteY181" fmla="*/ 335757 h 1002507"/>
                <a:gd name="connsiteX182" fmla="*/ 66675 w 1570874"/>
                <a:gd name="connsiteY182" fmla="*/ 326232 h 1002507"/>
                <a:gd name="connsiteX183" fmla="*/ 76200 w 1570874"/>
                <a:gd name="connsiteY183" fmla="*/ 297657 h 1002507"/>
                <a:gd name="connsiteX184" fmla="*/ 85725 w 1570874"/>
                <a:gd name="connsiteY184" fmla="*/ 291307 h 1002507"/>
                <a:gd name="connsiteX185" fmla="*/ 101600 w 1570874"/>
                <a:gd name="connsiteY185" fmla="*/ 265907 h 1002507"/>
                <a:gd name="connsiteX186" fmla="*/ 111125 w 1570874"/>
                <a:gd name="connsiteY186" fmla="*/ 221457 h 1002507"/>
                <a:gd name="connsiteX187" fmla="*/ 117475 w 1570874"/>
                <a:gd name="connsiteY187" fmla="*/ 199232 h 1002507"/>
                <a:gd name="connsiteX188" fmla="*/ 127000 w 1570874"/>
                <a:gd name="connsiteY188" fmla="*/ 189707 h 1002507"/>
                <a:gd name="connsiteX189" fmla="*/ 130175 w 1570874"/>
                <a:gd name="connsiteY189" fmla="*/ 180182 h 1002507"/>
                <a:gd name="connsiteX190" fmla="*/ 123825 w 1570874"/>
                <a:gd name="connsiteY190" fmla="*/ 157957 h 1002507"/>
                <a:gd name="connsiteX191" fmla="*/ 127000 w 1570874"/>
                <a:gd name="connsiteY191" fmla="*/ 34132 h 1002507"/>
                <a:gd name="connsiteX192" fmla="*/ 165100 w 1570874"/>
                <a:gd name="connsiteY192" fmla="*/ 37307 h 1002507"/>
                <a:gd name="connsiteX193" fmla="*/ 276225 w 1570874"/>
                <a:gd name="connsiteY193" fmla="*/ 34132 h 1002507"/>
                <a:gd name="connsiteX194" fmla="*/ 285750 w 1570874"/>
                <a:gd name="connsiteY194" fmla="*/ 30957 h 1002507"/>
                <a:gd name="connsiteX195" fmla="*/ 307975 w 1570874"/>
                <a:gd name="connsiteY195" fmla="*/ 24607 h 1002507"/>
                <a:gd name="connsiteX196" fmla="*/ 317500 w 1570874"/>
                <a:gd name="connsiteY196" fmla="*/ 18257 h 1002507"/>
                <a:gd name="connsiteX197" fmla="*/ 336550 w 1570874"/>
                <a:gd name="connsiteY197" fmla="*/ 15082 h 1002507"/>
                <a:gd name="connsiteX198" fmla="*/ 346075 w 1570874"/>
                <a:gd name="connsiteY198" fmla="*/ 11907 h 1002507"/>
                <a:gd name="connsiteX199" fmla="*/ 345281 w 1570874"/>
                <a:gd name="connsiteY199"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63500 w 1570874"/>
                <a:gd name="connsiteY180" fmla="*/ 335757 h 1002507"/>
                <a:gd name="connsiteX181" fmla="*/ 66675 w 1570874"/>
                <a:gd name="connsiteY181" fmla="*/ 326232 h 1002507"/>
                <a:gd name="connsiteX182" fmla="*/ 76200 w 1570874"/>
                <a:gd name="connsiteY182" fmla="*/ 297657 h 1002507"/>
                <a:gd name="connsiteX183" fmla="*/ 85725 w 1570874"/>
                <a:gd name="connsiteY183" fmla="*/ 291307 h 1002507"/>
                <a:gd name="connsiteX184" fmla="*/ 101600 w 1570874"/>
                <a:gd name="connsiteY184" fmla="*/ 265907 h 1002507"/>
                <a:gd name="connsiteX185" fmla="*/ 111125 w 1570874"/>
                <a:gd name="connsiteY185" fmla="*/ 221457 h 1002507"/>
                <a:gd name="connsiteX186" fmla="*/ 117475 w 1570874"/>
                <a:gd name="connsiteY186" fmla="*/ 199232 h 1002507"/>
                <a:gd name="connsiteX187" fmla="*/ 127000 w 1570874"/>
                <a:gd name="connsiteY187" fmla="*/ 189707 h 1002507"/>
                <a:gd name="connsiteX188" fmla="*/ 130175 w 1570874"/>
                <a:gd name="connsiteY188" fmla="*/ 180182 h 1002507"/>
                <a:gd name="connsiteX189" fmla="*/ 123825 w 1570874"/>
                <a:gd name="connsiteY189" fmla="*/ 157957 h 1002507"/>
                <a:gd name="connsiteX190" fmla="*/ 127000 w 1570874"/>
                <a:gd name="connsiteY190" fmla="*/ 34132 h 1002507"/>
                <a:gd name="connsiteX191" fmla="*/ 165100 w 1570874"/>
                <a:gd name="connsiteY191" fmla="*/ 37307 h 1002507"/>
                <a:gd name="connsiteX192" fmla="*/ 276225 w 1570874"/>
                <a:gd name="connsiteY192" fmla="*/ 34132 h 1002507"/>
                <a:gd name="connsiteX193" fmla="*/ 285750 w 1570874"/>
                <a:gd name="connsiteY193" fmla="*/ 30957 h 1002507"/>
                <a:gd name="connsiteX194" fmla="*/ 307975 w 1570874"/>
                <a:gd name="connsiteY194" fmla="*/ 24607 h 1002507"/>
                <a:gd name="connsiteX195" fmla="*/ 317500 w 1570874"/>
                <a:gd name="connsiteY195" fmla="*/ 18257 h 1002507"/>
                <a:gd name="connsiteX196" fmla="*/ 336550 w 1570874"/>
                <a:gd name="connsiteY196" fmla="*/ 15082 h 1002507"/>
                <a:gd name="connsiteX197" fmla="*/ 346075 w 1570874"/>
                <a:gd name="connsiteY197" fmla="*/ 11907 h 1002507"/>
                <a:gd name="connsiteX198" fmla="*/ 345281 w 1570874"/>
                <a:gd name="connsiteY198"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63500 w 1570874"/>
                <a:gd name="connsiteY180" fmla="*/ 335757 h 1002507"/>
                <a:gd name="connsiteX181" fmla="*/ 66675 w 1570874"/>
                <a:gd name="connsiteY181" fmla="*/ 326232 h 1002507"/>
                <a:gd name="connsiteX182" fmla="*/ 76200 w 1570874"/>
                <a:gd name="connsiteY182" fmla="*/ 297657 h 1002507"/>
                <a:gd name="connsiteX183" fmla="*/ 101600 w 1570874"/>
                <a:gd name="connsiteY183" fmla="*/ 265907 h 1002507"/>
                <a:gd name="connsiteX184" fmla="*/ 111125 w 1570874"/>
                <a:gd name="connsiteY184" fmla="*/ 221457 h 1002507"/>
                <a:gd name="connsiteX185" fmla="*/ 117475 w 1570874"/>
                <a:gd name="connsiteY185" fmla="*/ 199232 h 1002507"/>
                <a:gd name="connsiteX186" fmla="*/ 127000 w 1570874"/>
                <a:gd name="connsiteY186" fmla="*/ 189707 h 1002507"/>
                <a:gd name="connsiteX187" fmla="*/ 130175 w 1570874"/>
                <a:gd name="connsiteY187" fmla="*/ 180182 h 1002507"/>
                <a:gd name="connsiteX188" fmla="*/ 123825 w 1570874"/>
                <a:gd name="connsiteY188" fmla="*/ 157957 h 1002507"/>
                <a:gd name="connsiteX189" fmla="*/ 127000 w 1570874"/>
                <a:gd name="connsiteY189" fmla="*/ 34132 h 1002507"/>
                <a:gd name="connsiteX190" fmla="*/ 165100 w 1570874"/>
                <a:gd name="connsiteY190" fmla="*/ 37307 h 1002507"/>
                <a:gd name="connsiteX191" fmla="*/ 276225 w 1570874"/>
                <a:gd name="connsiteY191" fmla="*/ 34132 h 1002507"/>
                <a:gd name="connsiteX192" fmla="*/ 285750 w 1570874"/>
                <a:gd name="connsiteY192" fmla="*/ 30957 h 1002507"/>
                <a:gd name="connsiteX193" fmla="*/ 307975 w 1570874"/>
                <a:gd name="connsiteY193" fmla="*/ 24607 h 1002507"/>
                <a:gd name="connsiteX194" fmla="*/ 317500 w 1570874"/>
                <a:gd name="connsiteY194" fmla="*/ 18257 h 1002507"/>
                <a:gd name="connsiteX195" fmla="*/ 336550 w 1570874"/>
                <a:gd name="connsiteY195" fmla="*/ 15082 h 1002507"/>
                <a:gd name="connsiteX196" fmla="*/ 346075 w 1570874"/>
                <a:gd name="connsiteY196" fmla="*/ 11907 h 1002507"/>
                <a:gd name="connsiteX197" fmla="*/ 345281 w 1570874"/>
                <a:gd name="connsiteY197"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63500 w 1570874"/>
                <a:gd name="connsiteY180" fmla="*/ 335757 h 1002507"/>
                <a:gd name="connsiteX181" fmla="*/ 76200 w 1570874"/>
                <a:gd name="connsiteY181" fmla="*/ 297657 h 1002507"/>
                <a:gd name="connsiteX182" fmla="*/ 101600 w 1570874"/>
                <a:gd name="connsiteY182" fmla="*/ 265907 h 1002507"/>
                <a:gd name="connsiteX183" fmla="*/ 111125 w 1570874"/>
                <a:gd name="connsiteY183" fmla="*/ 221457 h 1002507"/>
                <a:gd name="connsiteX184" fmla="*/ 117475 w 1570874"/>
                <a:gd name="connsiteY184" fmla="*/ 199232 h 1002507"/>
                <a:gd name="connsiteX185" fmla="*/ 127000 w 1570874"/>
                <a:gd name="connsiteY185" fmla="*/ 189707 h 1002507"/>
                <a:gd name="connsiteX186" fmla="*/ 130175 w 1570874"/>
                <a:gd name="connsiteY186" fmla="*/ 180182 h 1002507"/>
                <a:gd name="connsiteX187" fmla="*/ 123825 w 1570874"/>
                <a:gd name="connsiteY187" fmla="*/ 157957 h 1002507"/>
                <a:gd name="connsiteX188" fmla="*/ 127000 w 1570874"/>
                <a:gd name="connsiteY188" fmla="*/ 34132 h 1002507"/>
                <a:gd name="connsiteX189" fmla="*/ 165100 w 1570874"/>
                <a:gd name="connsiteY189" fmla="*/ 37307 h 1002507"/>
                <a:gd name="connsiteX190" fmla="*/ 276225 w 1570874"/>
                <a:gd name="connsiteY190" fmla="*/ 34132 h 1002507"/>
                <a:gd name="connsiteX191" fmla="*/ 285750 w 1570874"/>
                <a:gd name="connsiteY191" fmla="*/ 30957 h 1002507"/>
                <a:gd name="connsiteX192" fmla="*/ 307975 w 1570874"/>
                <a:gd name="connsiteY192" fmla="*/ 24607 h 1002507"/>
                <a:gd name="connsiteX193" fmla="*/ 317500 w 1570874"/>
                <a:gd name="connsiteY193" fmla="*/ 18257 h 1002507"/>
                <a:gd name="connsiteX194" fmla="*/ 336550 w 1570874"/>
                <a:gd name="connsiteY194" fmla="*/ 15082 h 1002507"/>
                <a:gd name="connsiteX195" fmla="*/ 346075 w 1570874"/>
                <a:gd name="connsiteY195" fmla="*/ 11907 h 1002507"/>
                <a:gd name="connsiteX196" fmla="*/ 345281 w 1570874"/>
                <a:gd name="connsiteY19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76200 w 1570874"/>
                <a:gd name="connsiteY180" fmla="*/ 297657 h 1002507"/>
                <a:gd name="connsiteX181" fmla="*/ 101600 w 1570874"/>
                <a:gd name="connsiteY181" fmla="*/ 265907 h 1002507"/>
                <a:gd name="connsiteX182" fmla="*/ 111125 w 1570874"/>
                <a:gd name="connsiteY182" fmla="*/ 221457 h 1002507"/>
                <a:gd name="connsiteX183" fmla="*/ 117475 w 1570874"/>
                <a:gd name="connsiteY183" fmla="*/ 199232 h 1002507"/>
                <a:gd name="connsiteX184" fmla="*/ 127000 w 1570874"/>
                <a:gd name="connsiteY184" fmla="*/ 189707 h 1002507"/>
                <a:gd name="connsiteX185" fmla="*/ 130175 w 1570874"/>
                <a:gd name="connsiteY185" fmla="*/ 180182 h 1002507"/>
                <a:gd name="connsiteX186" fmla="*/ 123825 w 1570874"/>
                <a:gd name="connsiteY186" fmla="*/ 157957 h 1002507"/>
                <a:gd name="connsiteX187" fmla="*/ 127000 w 1570874"/>
                <a:gd name="connsiteY187" fmla="*/ 34132 h 1002507"/>
                <a:gd name="connsiteX188" fmla="*/ 165100 w 1570874"/>
                <a:gd name="connsiteY188" fmla="*/ 37307 h 1002507"/>
                <a:gd name="connsiteX189" fmla="*/ 276225 w 1570874"/>
                <a:gd name="connsiteY189" fmla="*/ 34132 h 1002507"/>
                <a:gd name="connsiteX190" fmla="*/ 285750 w 1570874"/>
                <a:gd name="connsiteY190" fmla="*/ 30957 h 1002507"/>
                <a:gd name="connsiteX191" fmla="*/ 307975 w 1570874"/>
                <a:gd name="connsiteY191" fmla="*/ 24607 h 1002507"/>
                <a:gd name="connsiteX192" fmla="*/ 317500 w 1570874"/>
                <a:gd name="connsiteY192" fmla="*/ 18257 h 1002507"/>
                <a:gd name="connsiteX193" fmla="*/ 336550 w 1570874"/>
                <a:gd name="connsiteY193" fmla="*/ 15082 h 1002507"/>
                <a:gd name="connsiteX194" fmla="*/ 346075 w 1570874"/>
                <a:gd name="connsiteY194" fmla="*/ 11907 h 1002507"/>
                <a:gd name="connsiteX195" fmla="*/ 345281 w 1570874"/>
                <a:gd name="connsiteY19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76200 w 1570874"/>
                <a:gd name="connsiteY179" fmla="*/ 297657 h 1002507"/>
                <a:gd name="connsiteX180" fmla="*/ 101600 w 1570874"/>
                <a:gd name="connsiteY180" fmla="*/ 265907 h 1002507"/>
                <a:gd name="connsiteX181" fmla="*/ 111125 w 1570874"/>
                <a:gd name="connsiteY181" fmla="*/ 221457 h 1002507"/>
                <a:gd name="connsiteX182" fmla="*/ 117475 w 1570874"/>
                <a:gd name="connsiteY182" fmla="*/ 199232 h 1002507"/>
                <a:gd name="connsiteX183" fmla="*/ 127000 w 1570874"/>
                <a:gd name="connsiteY183" fmla="*/ 189707 h 1002507"/>
                <a:gd name="connsiteX184" fmla="*/ 130175 w 1570874"/>
                <a:gd name="connsiteY184" fmla="*/ 180182 h 1002507"/>
                <a:gd name="connsiteX185" fmla="*/ 123825 w 1570874"/>
                <a:gd name="connsiteY185" fmla="*/ 157957 h 1002507"/>
                <a:gd name="connsiteX186" fmla="*/ 127000 w 1570874"/>
                <a:gd name="connsiteY186" fmla="*/ 34132 h 1002507"/>
                <a:gd name="connsiteX187" fmla="*/ 165100 w 1570874"/>
                <a:gd name="connsiteY187" fmla="*/ 37307 h 1002507"/>
                <a:gd name="connsiteX188" fmla="*/ 276225 w 1570874"/>
                <a:gd name="connsiteY188" fmla="*/ 34132 h 1002507"/>
                <a:gd name="connsiteX189" fmla="*/ 285750 w 1570874"/>
                <a:gd name="connsiteY189" fmla="*/ 30957 h 1002507"/>
                <a:gd name="connsiteX190" fmla="*/ 307975 w 1570874"/>
                <a:gd name="connsiteY190" fmla="*/ 24607 h 1002507"/>
                <a:gd name="connsiteX191" fmla="*/ 317500 w 1570874"/>
                <a:gd name="connsiteY191" fmla="*/ 18257 h 1002507"/>
                <a:gd name="connsiteX192" fmla="*/ 336550 w 1570874"/>
                <a:gd name="connsiteY192" fmla="*/ 15082 h 1002507"/>
                <a:gd name="connsiteX193" fmla="*/ 346075 w 1570874"/>
                <a:gd name="connsiteY193" fmla="*/ 11907 h 1002507"/>
                <a:gd name="connsiteX194" fmla="*/ 345281 w 1570874"/>
                <a:gd name="connsiteY19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101600 w 1570874"/>
                <a:gd name="connsiteY179" fmla="*/ 265907 h 1002507"/>
                <a:gd name="connsiteX180" fmla="*/ 111125 w 1570874"/>
                <a:gd name="connsiteY180" fmla="*/ 221457 h 1002507"/>
                <a:gd name="connsiteX181" fmla="*/ 117475 w 1570874"/>
                <a:gd name="connsiteY181" fmla="*/ 199232 h 1002507"/>
                <a:gd name="connsiteX182" fmla="*/ 127000 w 1570874"/>
                <a:gd name="connsiteY182" fmla="*/ 189707 h 1002507"/>
                <a:gd name="connsiteX183" fmla="*/ 130175 w 1570874"/>
                <a:gd name="connsiteY183" fmla="*/ 180182 h 1002507"/>
                <a:gd name="connsiteX184" fmla="*/ 123825 w 1570874"/>
                <a:gd name="connsiteY184" fmla="*/ 157957 h 1002507"/>
                <a:gd name="connsiteX185" fmla="*/ 127000 w 1570874"/>
                <a:gd name="connsiteY185" fmla="*/ 34132 h 1002507"/>
                <a:gd name="connsiteX186" fmla="*/ 165100 w 1570874"/>
                <a:gd name="connsiteY186" fmla="*/ 37307 h 1002507"/>
                <a:gd name="connsiteX187" fmla="*/ 276225 w 1570874"/>
                <a:gd name="connsiteY187" fmla="*/ 34132 h 1002507"/>
                <a:gd name="connsiteX188" fmla="*/ 285750 w 1570874"/>
                <a:gd name="connsiteY188" fmla="*/ 30957 h 1002507"/>
                <a:gd name="connsiteX189" fmla="*/ 307975 w 1570874"/>
                <a:gd name="connsiteY189" fmla="*/ 24607 h 1002507"/>
                <a:gd name="connsiteX190" fmla="*/ 317500 w 1570874"/>
                <a:gd name="connsiteY190" fmla="*/ 18257 h 1002507"/>
                <a:gd name="connsiteX191" fmla="*/ 336550 w 1570874"/>
                <a:gd name="connsiteY191" fmla="*/ 15082 h 1002507"/>
                <a:gd name="connsiteX192" fmla="*/ 346075 w 1570874"/>
                <a:gd name="connsiteY192" fmla="*/ 11907 h 1002507"/>
                <a:gd name="connsiteX193" fmla="*/ 345281 w 1570874"/>
                <a:gd name="connsiteY19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101600 w 1570874"/>
                <a:gd name="connsiteY179" fmla="*/ 265907 h 1002507"/>
                <a:gd name="connsiteX180" fmla="*/ 111125 w 1570874"/>
                <a:gd name="connsiteY180" fmla="*/ 221457 h 1002507"/>
                <a:gd name="connsiteX181" fmla="*/ 117475 w 1570874"/>
                <a:gd name="connsiteY181" fmla="*/ 199232 h 1002507"/>
                <a:gd name="connsiteX182" fmla="*/ 130175 w 1570874"/>
                <a:gd name="connsiteY182" fmla="*/ 180182 h 1002507"/>
                <a:gd name="connsiteX183" fmla="*/ 123825 w 1570874"/>
                <a:gd name="connsiteY183" fmla="*/ 157957 h 1002507"/>
                <a:gd name="connsiteX184" fmla="*/ 127000 w 1570874"/>
                <a:gd name="connsiteY184" fmla="*/ 34132 h 1002507"/>
                <a:gd name="connsiteX185" fmla="*/ 165100 w 1570874"/>
                <a:gd name="connsiteY185" fmla="*/ 37307 h 1002507"/>
                <a:gd name="connsiteX186" fmla="*/ 276225 w 1570874"/>
                <a:gd name="connsiteY186" fmla="*/ 34132 h 1002507"/>
                <a:gd name="connsiteX187" fmla="*/ 285750 w 1570874"/>
                <a:gd name="connsiteY187" fmla="*/ 30957 h 1002507"/>
                <a:gd name="connsiteX188" fmla="*/ 307975 w 1570874"/>
                <a:gd name="connsiteY188" fmla="*/ 24607 h 1002507"/>
                <a:gd name="connsiteX189" fmla="*/ 317500 w 1570874"/>
                <a:gd name="connsiteY189" fmla="*/ 18257 h 1002507"/>
                <a:gd name="connsiteX190" fmla="*/ 336550 w 1570874"/>
                <a:gd name="connsiteY190" fmla="*/ 15082 h 1002507"/>
                <a:gd name="connsiteX191" fmla="*/ 346075 w 1570874"/>
                <a:gd name="connsiteY191" fmla="*/ 11907 h 1002507"/>
                <a:gd name="connsiteX192" fmla="*/ 345281 w 1570874"/>
                <a:gd name="connsiteY19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101600 w 1570874"/>
                <a:gd name="connsiteY179" fmla="*/ 265907 h 1002507"/>
                <a:gd name="connsiteX180" fmla="*/ 111125 w 1570874"/>
                <a:gd name="connsiteY180" fmla="*/ 221457 h 1002507"/>
                <a:gd name="connsiteX181" fmla="*/ 117475 w 1570874"/>
                <a:gd name="connsiteY181" fmla="*/ 199232 h 1002507"/>
                <a:gd name="connsiteX182" fmla="*/ 123825 w 1570874"/>
                <a:gd name="connsiteY182" fmla="*/ 157957 h 1002507"/>
                <a:gd name="connsiteX183" fmla="*/ 127000 w 1570874"/>
                <a:gd name="connsiteY183" fmla="*/ 34132 h 1002507"/>
                <a:gd name="connsiteX184" fmla="*/ 165100 w 1570874"/>
                <a:gd name="connsiteY184" fmla="*/ 37307 h 1002507"/>
                <a:gd name="connsiteX185" fmla="*/ 276225 w 1570874"/>
                <a:gd name="connsiteY185" fmla="*/ 34132 h 1002507"/>
                <a:gd name="connsiteX186" fmla="*/ 285750 w 1570874"/>
                <a:gd name="connsiteY186" fmla="*/ 30957 h 1002507"/>
                <a:gd name="connsiteX187" fmla="*/ 307975 w 1570874"/>
                <a:gd name="connsiteY187" fmla="*/ 24607 h 1002507"/>
                <a:gd name="connsiteX188" fmla="*/ 317500 w 1570874"/>
                <a:gd name="connsiteY188" fmla="*/ 18257 h 1002507"/>
                <a:gd name="connsiteX189" fmla="*/ 336550 w 1570874"/>
                <a:gd name="connsiteY189" fmla="*/ 15082 h 1002507"/>
                <a:gd name="connsiteX190" fmla="*/ 346075 w 1570874"/>
                <a:gd name="connsiteY190" fmla="*/ 11907 h 1002507"/>
                <a:gd name="connsiteX191" fmla="*/ 345281 w 1570874"/>
                <a:gd name="connsiteY19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101600 w 1570874"/>
                <a:gd name="connsiteY178" fmla="*/ 265907 h 1002507"/>
                <a:gd name="connsiteX179" fmla="*/ 111125 w 1570874"/>
                <a:gd name="connsiteY179" fmla="*/ 221457 h 1002507"/>
                <a:gd name="connsiteX180" fmla="*/ 117475 w 1570874"/>
                <a:gd name="connsiteY180" fmla="*/ 199232 h 1002507"/>
                <a:gd name="connsiteX181" fmla="*/ 123825 w 1570874"/>
                <a:gd name="connsiteY181" fmla="*/ 157957 h 1002507"/>
                <a:gd name="connsiteX182" fmla="*/ 127000 w 1570874"/>
                <a:gd name="connsiteY182" fmla="*/ 34132 h 1002507"/>
                <a:gd name="connsiteX183" fmla="*/ 165100 w 1570874"/>
                <a:gd name="connsiteY183" fmla="*/ 37307 h 1002507"/>
                <a:gd name="connsiteX184" fmla="*/ 276225 w 1570874"/>
                <a:gd name="connsiteY184" fmla="*/ 34132 h 1002507"/>
                <a:gd name="connsiteX185" fmla="*/ 285750 w 1570874"/>
                <a:gd name="connsiteY185" fmla="*/ 30957 h 1002507"/>
                <a:gd name="connsiteX186" fmla="*/ 307975 w 1570874"/>
                <a:gd name="connsiteY186" fmla="*/ 24607 h 1002507"/>
                <a:gd name="connsiteX187" fmla="*/ 317500 w 1570874"/>
                <a:gd name="connsiteY187" fmla="*/ 18257 h 1002507"/>
                <a:gd name="connsiteX188" fmla="*/ 336550 w 1570874"/>
                <a:gd name="connsiteY188" fmla="*/ 15082 h 1002507"/>
                <a:gd name="connsiteX189" fmla="*/ 346075 w 1570874"/>
                <a:gd name="connsiteY189" fmla="*/ 11907 h 1002507"/>
                <a:gd name="connsiteX190" fmla="*/ 345281 w 1570874"/>
                <a:gd name="connsiteY190"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52196 w 1572270"/>
                <a:gd name="connsiteY159" fmla="*/ 837407 h 1002507"/>
                <a:gd name="connsiteX160" fmla="*/ 45846 w 1572270"/>
                <a:gd name="connsiteY160" fmla="*/ 827882 h 1002507"/>
                <a:gd name="connsiteX161" fmla="*/ 42671 w 1572270"/>
                <a:gd name="connsiteY161" fmla="*/ 815182 h 1002507"/>
                <a:gd name="connsiteX162" fmla="*/ 36321 w 1572270"/>
                <a:gd name="connsiteY162" fmla="*/ 796132 h 1002507"/>
                <a:gd name="connsiteX163" fmla="*/ 33146 w 1572270"/>
                <a:gd name="connsiteY163" fmla="*/ 783432 h 1002507"/>
                <a:gd name="connsiteX164" fmla="*/ 26796 w 1572270"/>
                <a:gd name="connsiteY164" fmla="*/ 761207 h 1002507"/>
                <a:gd name="connsiteX165" fmla="*/ 23621 w 1572270"/>
                <a:gd name="connsiteY165" fmla="*/ 738982 h 1002507"/>
                <a:gd name="connsiteX166" fmla="*/ 20446 w 1572270"/>
                <a:gd name="connsiteY166" fmla="*/ 729457 h 1002507"/>
                <a:gd name="connsiteX167" fmla="*/ 17271 w 1572270"/>
                <a:gd name="connsiteY167" fmla="*/ 713582 h 1002507"/>
                <a:gd name="connsiteX168" fmla="*/ 10921 w 1572270"/>
                <a:gd name="connsiteY168" fmla="*/ 694532 h 1002507"/>
                <a:gd name="connsiteX169" fmla="*/ 7746 w 1572270"/>
                <a:gd name="connsiteY169" fmla="*/ 685007 h 1002507"/>
                <a:gd name="connsiteX170" fmla="*/ 1396 w 1572270"/>
                <a:gd name="connsiteY170" fmla="*/ 650082 h 1002507"/>
                <a:gd name="connsiteX171" fmla="*/ 602 w 1572270"/>
                <a:gd name="connsiteY171" fmla="*/ 581026 h 1002507"/>
                <a:gd name="connsiteX172" fmla="*/ 10921 w 1572270"/>
                <a:gd name="connsiteY172" fmla="*/ 516732 h 1002507"/>
                <a:gd name="connsiteX173" fmla="*/ 14096 w 1572270"/>
                <a:gd name="connsiteY173" fmla="*/ 478632 h 1002507"/>
                <a:gd name="connsiteX174" fmla="*/ 26796 w 1572270"/>
                <a:gd name="connsiteY174" fmla="*/ 450057 h 1002507"/>
                <a:gd name="connsiteX175" fmla="*/ 33146 w 1572270"/>
                <a:gd name="connsiteY175" fmla="*/ 427832 h 1002507"/>
                <a:gd name="connsiteX176" fmla="*/ 39496 w 1572270"/>
                <a:gd name="connsiteY176" fmla="*/ 408782 h 1002507"/>
                <a:gd name="connsiteX177" fmla="*/ 42671 w 1572270"/>
                <a:gd name="connsiteY177" fmla="*/ 399257 h 1002507"/>
                <a:gd name="connsiteX178" fmla="*/ 102996 w 1572270"/>
                <a:gd name="connsiteY178" fmla="*/ 265907 h 1002507"/>
                <a:gd name="connsiteX179" fmla="*/ 112521 w 1572270"/>
                <a:gd name="connsiteY179" fmla="*/ 221457 h 1002507"/>
                <a:gd name="connsiteX180" fmla="*/ 118871 w 1572270"/>
                <a:gd name="connsiteY180" fmla="*/ 199232 h 1002507"/>
                <a:gd name="connsiteX181" fmla="*/ 125221 w 1572270"/>
                <a:gd name="connsiteY181" fmla="*/ 157957 h 1002507"/>
                <a:gd name="connsiteX182" fmla="*/ 128396 w 1572270"/>
                <a:gd name="connsiteY182" fmla="*/ 34132 h 1002507"/>
                <a:gd name="connsiteX183" fmla="*/ 166496 w 1572270"/>
                <a:gd name="connsiteY183" fmla="*/ 37307 h 1002507"/>
                <a:gd name="connsiteX184" fmla="*/ 277621 w 1572270"/>
                <a:gd name="connsiteY184" fmla="*/ 34132 h 1002507"/>
                <a:gd name="connsiteX185" fmla="*/ 287146 w 1572270"/>
                <a:gd name="connsiteY185" fmla="*/ 30957 h 1002507"/>
                <a:gd name="connsiteX186" fmla="*/ 309371 w 1572270"/>
                <a:gd name="connsiteY186" fmla="*/ 24607 h 1002507"/>
                <a:gd name="connsiteX187" fmla="*/ 318896 w 1572270"/>
                <a:gd name="connsiteY187" fmla="*/ 18257 h 1002507"/>
                <a:gd name="connsiteX188" fmla="*/ 337946 w 1572270"/>
                <a:gd name="connsiteY188" fmla="*/ 15082 h 1002507"/>
                <a:gd name="connsiteX189" fmla="*/ 347471 w 1572270"/>
                <a:gd name="connsiteY189" fmla="*/ 11907 h 1002507"/>
                <a:gd name="connsiteX190" fmla="*/ 346677 w 1572270"/>
                <a:gd name="connsiteY190"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52196 w 1572270"/>
                <a:gd name="connsiteY159" fmla="*/ 837407 h 1002507"/>
                <a:gd name="connsiteX160" fmla="*/ 45846 w 1572270"/>
                <a:gd name="connsiteY160" fmla="*/ 827882 h 1002507"/>
                <a:gd name="connsiteX161" fmla="*/ 42671 w 1572270"/>
                <a:gd name="connsiteY161" fmla="*/ 815182 h 1002507"/>
                <a:gd name="connsiteX162" fmla="*/ 36321 w 1572270"/>
                <a:gd name="connsiteY162" fmla="*/ 796132 h 1002507"/>
                <a:gd name="connsiteX163" fmla="*/ 33146 w 1572270"/>
                <a:gd name="connsiteY163" fmla="*/ 783432 h 1002507"/>
                <a:gd name="connsiteX164" fmla="*/ 26796 w 1572270"/>
                <a:gd name="connsiteY164" fmla="*/ 761207 h 1002507"/>
                <a:gd name="connsiteX165" fmla="*/ 23621 w 1572270"/>
                <a:gd name="connsiteY165" fmla="*/ 738982 h 1002507"/>
                <a:gd name="connsiteX166" fmla="*/ 20446 w 1572270"/>
                <a:gd name="connsiteY166" fmla="*/ 729457 h 1002507"/>
                <a:gd name="connsiteX167" fmla="*/ 17271 w 1572270"/>
                <a:gd name="connsiteY167" fmla="*/ 713582 h 1002507"/>
                <a:gd name="connsiteX168" fmla="*/ 10921 w 1572270"/>
                <a:gd name="connsiteY168" fmla="*/ 694532 h 1002507"/>
                <a:gd name="connsiteX169" fmla="*/ 7746 w 1572270"/>
                <a:gd name="connsiteY169" fmla="*/ 685007 h 1002507"/>
                <a:gd name="connsiteX170" fmla="*/ 1396 w 1572270"/>
                <a:gd name="connsiteY170" fmla="*/ 650082 h 1002507"/>
                <a:gd name="connsiteX171" fmla="*/ 602 w 1572270"/>
                <a:gd name="connsiteY171" fmla="*/ 581026 h 1002507"/>
                <a:gd name="connsiteX172" fmla="*/ 10921 w 1572270"/>
                <a:gd name="connsiteY172" fmla="*/ 516732 h 1002507"/>
                <a:gd name="connsiteX173" fmla="*/ 21239 w 1572270"/>
                <a:gd name="connsiteY173" fmla="*/ 483394 h 1002507"/>
                <a:gd name="connsiteX174" fmla="*/ 26796 w 1572270"/>
                <a:gd name="connsiteY174" fmla="*/ 450057 h 1002507"/>
                <a:gd name="connsiteX175" fmla="*/ 33146 w 1572270"/>
                <a:gd name="connsiteY175" fmla="*/ 427832 h 1002507"/>
                <a:gd name="connsiteX176" fmla="*/ 39496 w 1572270"/>
                <a:gd name="connsiteY176" fmla="*/ 408782 h 1002507"/>
                <a:gd name="connsiteX177" fmla="*/ 42671 w 1572270"/>
                <a:gd name="connsiteY177" fmla="*/ 399257 h 1002507"/>
                <a:gd name="connsiteX178" fmla="*/ 102996 w 1572270"/>
                <a:gd name="connsiteY178" fmla="*/ 265907 h 1002507"/>
                <a:gd name="connsiteX179" fmla="*/ 112521 w 1572270"/>
                <a:gd name="connsiteY179" fmla="*/ 221457 h 1002507"/>
                <a:gd name="connsiteX180" fmla="*/ 118871 w 1572270"/>
                <a:gd name="connsiteY180" fmla="*/ 199232 h 1002507"/>
                <a:gd name="connsiteX181" fmla="*/ 125221 w 1572270"/>
                <a:gd name="connsiteY181" fmla="*/ 157957 h 1002507"/>
                <a:gd name="connsiteX182" fmla="*/ 128396 w 1572270"/>
                <a:gd name="connsiteY182" fmla="*/ 34132 h 1002507"/>
                <a:gd name="connsiteX183" fmla="*/ 166496 w 1572270"/>
                <a:gd name="connsiteY183" fmla="*/ 37307 h 1002507"/>
                <a:gd name="connsiteX184" fmla="*/ 277621 w 1572270"/>
                <a:gd name="connsiteY184" fmla="*/ 34132 h 1002507"/>
                <a:gd name="connsiteX185" fmla="*/ 287146 w 1572270"/>
                <a:gd name="connsiteY185" fmla="*/ 30957 h 1002507"/>
                <a:gd name="connsiteX186" fmla="*/ 309371 w 1572270"/>
                <a:gd name="connsiteY186" fmla="*/ 24607 h 1002507"/>
                <a:gd name="connsiteX187" fmla="*/ 318896 w 1572270"/>
                <a:gd name="connsiteY187" fmla="*/ 18257 h 1002507"/>
                <a:gd name="connsiteX188" fmla="*/ 337946 w 1572270"/>
                <a:gd name="connsiteY188" fmla="*/ 15082 h 1002507"/>
                <a:gd name="connsiteX189" fmla="*/ 347471 w 1572270"/>
                <a:gd name="connsiteY189" fmla="*/ 11907 h 1002507"/>
                <a:gd name="connsiteX190" fmla="*/ 346677 w 1572270"/>
                <a:gd name="connsiteY190"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45846 w 1572270"/>
                <a:gd name="connsiteY159" fmla="*/ 827882 h 1002507"/>
                <a:gd name="connsiteX160" fmla="*/ 42671 w 1572270"/>
                <a:gd name="connsiteY160" fmla="*/ 815182 h 1002507"/>
                <a:gd name="connsiteX161" fmla="*/ 36321 w 1572270"/>
                <a:gd name="connsiteY161" fmla="*/ 796132 h 1002507"/>
                <a:gd name="connsiteX162" fmla="*/ 33146 w 1572270"/>
                <a:gd name="connsiteY162" fmla="*/ 783432 h 1002507"/>
                <a:gd name="connsiteX163" fmla="*/ 26796 w 1572270"/>
                <a:gd name="connsiteY163" fmla="*/ 761207 h 1002507"/>
                <a:gd name="connsiteX164" fmla="*/ 23621 w 1572270"/>
                <a:gd name="connsiteY164" fmla="*/ 738982 h 1002507"/>
                <a:gd name="connsiteX165" fmla="*/ 20446 w 1572270"/>
                <a:gd name="connsiteY165" fmla="*/ 729457 h 1002507"/>
                <a:gd name="connsiteX166" fmla="*/ 17271 w 1572270"/>
                <a:gd name="connsiteY166" fmla="*/ 713582 h 1002507"/>
                <a:gd name="connsiteX167" fmla="*/ 10921 w 1572270"/>
                <a:gd name="connsiteY167" fmla="*/ 694532 h 1002507"/>
                <a:gd name="connsiteX168" fmla="*/ 7746 w 1572270"/>
                <a:gd name="connsiteY168" fmla="*/ 685007 h 1002507"/>
                <a:gd name="connsiteX169" fmla="*/ 1396 w 1572270"/>
                <a:gd name="connsiteY169" fmla="*/ 650082 h 1002507"/>
                <a:gd name="connsiteX170" fmla="*/ 602 w 1572270"/>
                <a:gd name="connsiteY170" fmla="*/ 581026 h 1002507"/>
                <a:gd name="connsiteX171" fmla="*/ 10921 w 1572270"/>
                <a:gd name="connsiteY171" fmla="*/ 516732 h 1002507"/>
                <a:gd name="connsiteX172" fmla="*/ 21239 w 1572270"/>
                <a:gd name="connsiteY172" fmla="*/ 483394 h 1002507"/>
                <a:gd name="connsiteX173" fmla="*/ 26796 w 1572270"/>
                <a:gd name="connsiteY173" fmla="*/ 450057 h 1002507"/>
                <a:gd name="connsiteX174" fmla="*/ 33146 w 1572270"/>
                <a:gd name="connsiteY174" fmla="*/ 427832 h 1002507"/>
                <a:gd name="connsiteX175" fmla="*/ 39496 w 1572270"/>
                <a:gd name="connsiteY175" fmla="*/ 408782 h 1002507"/>
                <a:gd name="connsiteX176" fmla="*/ 42671 w 1572270"/>
                <a:gd name="connsiteY176" fmla="*/ 399257 h 1002507"/>
                <a:gd name="connsiteX177" fmla="*/ 102996 w 1572270"/>
                <a:gd name="connsiteY177" fmla="*/ 265907 h 1002507"/>
                <a:gd name="connsiteX178" fmla="*/ 112521 w 1572270"/>
                <a:gd name="connsiteY178" fmla="*/ 221457 h 1002507"/>
                <a:gd name="connsiteX179" fmla="*/ 118871 w 1572270"/>
                <a:gd name="connsiteY179" fmla="*/ 199232 h 1002507"/>
                <a:gd name="connsiteX180" fmla="*/ 125221 w 1572270"/>
                <a:gd name="connsiteY180" fmla="*/ 157957 h 1002507"/>
                <a:gd name="connsiteX181" fmla="*/ 128396 w 1572270"/>
                <a:gd name="connsiteY181" fmla="*/ 34132 h 1002507"/>
                <a:gd name="connsiteX182" fmla="*/ 166496 w 1572270"/>
                <a:gd name="connsiteY182" fmla="*/ 37307 h 1002507"/>
                <a:gd name="connsiteX183" fmla="*/ 277621 w 1572270"/>
                <a:gd name="connsiteY183" fmla="*/ 34132 h 1002507"/>
                <a:gd name="connsiteX184" fmla="*/ 287146 w 1572270"/>
                <a:gd name="connsiteY184" fmla="*/ 30957 h 1002507"/>
                <a:gd name="connsiteX185" fmla="*/ 309371 w 1572270"/>
                <a:gd name="connsiteY185" fmla="*/ 24607 h 1002507"/>
                <a:gd name="connsiteX186" fmla="*/ 318896 w 1572270"/>
                <a:gd name="connsiteY186" fmla="*/ 18257 h 1002507"/>
                <a:gd name="connsiteX187" fmla="*/ 337946 w 1572270"/>
                <a:gd name="connsiteY187" fmla="*/ 15082 h 1002507"/>
                <a:gd name="connsiteX188" fmla="*/ 347471 w 1572270"/>
                <a:gd name="connsiteY188" fmla="*/ 11907 h 1002507"/>
                <a:gd name="connsiteX189" fmla="*/ 346677 w 1572270"/>
                <a:gd name="connsiteY189"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42671 w 1572270"/>
                <a:gd name="connsiteY159" fmla="*/ 815182 h 1002507"/>
                <a:gd name="connsiteX160" fmla="*/ 36321 w 1572270"/>
                <a:gd name="connsiteY160" fmla="*/ 796132 h 1002507"/>
                <a:gd name="connsiteX161" fmla="*/ 33146 w 1572270"/>
                <a:gd name="connsiteY161" fmla="*/ 783432 h 1002507"/>
                <a:gd name="connsiteX162" fmla="*/ 26796 w 1572270"/>
                <a:gd name="connsiteY162" fmla="*/ 761207 h 1002507"/>
                <a:gd name="connsiteX163" fmla="*/ 23621 w 1572270"/>
                <a:gd name="connsiteY163" fmla="*/ 738982 h 1002507"/>
                <a:gd name="connsiteX164" fmla="*/ 20446 w 1572270"/>
                <a:gd name="connsiteY164" fmla="*/ 729457 h 1002507"/>
                <a:gd name="connsiteX165" fmla="*/ 17271 w 1572270"/>
                <a:gd name="connsiteY165" fmla="*/ 713582 h 1002507"/>
                <a:gd name="connsiteX166" fmla="*/ 10921 w 1572270"/>
                <a:gd name="connsiteY166" fmla="*/ 694532 h 1002507"/>
                <a:gd name="connsiteX167" fmla="*/ 7746 w 1572270"/>
                <a:gd name="connsiteY167" fmla="*/ 685007 h 1002507"/>
                <a:gd name="connsiteX168" fmla="*/ 1396 w 1572270"/>
                <a:gd name="connsiteY168" fmla="*/ 650082 h 1002507"/>
                <a:gd name="connsiteX169" fmla="*/ 602 w 1572270"/>
                <a:gd name="connsiteY169" fmla="*/ 581026 h 1002507"/>
                <a:gd name="connsiteX170" fmla="*/ 10921 w 1572270"/>
                <a:gd name="connsiteY170" fmla="*/ 516732 h 1002507"/>
                <a:gd name="connsiteX171" fmla="*/ 21239 w 1572270"/>
                <a:gd name="connsiteY171" fmla="*/ 483394 h 1002507"/>
                <a:gd name="connsiteX172" fmla="*/ 26796 w 1572270"/>
                <a:gd name="connsiteY172" fmla="*/ 450057 h 1002507"/>
                <a:gd name="connsiteX173" fmla="*/ 33146 w 1572270"/>
                <a:gd name="connsiteY173" fmla="*/ 427832 h 1002507"/>
                <a:gd name="connsiteX174" fmla="*/ 39496 w 1572270"/>
                <a:gd name="connsiteY174" fmla="*/ 408782 h 1002507"/>
                <a:gd name="connsiteX175" fmla="*/ 42671 w 1572270"/>
                <a:gd name="connsiteY175" fmla="*/ 399257 h 1002507"/>
                <a:gd name="connsiteX176" fmla="*/ 102996 w 1572270"/>
                <a:gd name="connsiteY176" fmla="*/ 265907 h 1002507"/>
                <a:gd name="connsiteX177" fmla="*/ 112521 w 1572270"/>
                <a:gd name="connsiteY177" fmla="*/ 221457 h 1002507"/>
                <a:gd name="connsiteX178" fmla="*/ 118871 w 1572270"/>
                <a:gd name="connsiteY178" fmla="*/ 199232 h 1002507"/>
                <a:gd name="connsiteX179" fmla="*/ 125221 w 1572270"/>
                <a:gd name="connsiteY179" fmla="*/ 157957 h 1002507"/>
                <a:gd name="connsiteX180" fmla="*/ 128396 w 1572270"/>
                <a:gd name="connsiteY180" fmla="*/ 34132 h 1002507"/>
                <a:gd name="connsiteX181" fmla="*/ 166496 w 1572270"/>
                <a:gd name="connsiteY181" fmla="*/ 37307 h 1002507"/>
                <a:gd name="connsiteX182" fmla="*/ 277621 w 1572270"/>
                <a:gd name="connsiteY182" fmla="*/ 34132 h 1002507"/>
                <a:gd name="connsiteX183" fmla="*/ 287146 w 1572270"/>
                <a:gd name="connsiteY183" fmla="*/ 30957 h 1002507"/>
                <a:gd name="connsiteX184" fmla="*/ 309371 w 1572270"/>
                <a:gd name="connsiteY184" fmla="*/ 24607 h 1002507"/>
                <a:gd name="connsiteX185" fmla="*/ 318896 w 1572270"/>
                <a:gd name="connsiteY185" fmla="*/ 18257 h 1002507"/>
                <a:gd name="connsiteX186" fmla="*/ 337946 w 1572270"/>
                <a:gd name="connsiteY186" fmla="*/ 15082 h 1002507"/>
                <a:gd name="connsiteX187" fmla="*/ 347471 w 1572270"/>
                <a:gd name="connsiteY187" fmla="*/ 11907 h 1002507"/>
                <a:gd name="connsiteX188" fmla="*/ 346677 w 1572270"/>
                <a:gd name="connsiteY188"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99821 w 1572270"/>
                <a:gd name="connsiteY155" fmla="*/ 888207 h 1002507"/>
                <a:gd name="connsiteX156" fmla="*/ 80771 w 1572270"/>
                <a:gd name="connsiteY156" fmla="*/ 872332 h 1002507"/>
                <a:gd name="connsiteX157" fmla="*/ 58546 w 1572270"/>
                <a:gd name="connsiteY157" fmla="*/ 850107 h 1002507"/>
                <a:gd name="connsiteX158" fmla="*/ 42671 w 1572270"/>
                <a:gd name="connsiteY158" fmla="*/ 815182 h 1002507"/>
                <a:gd name="connsiteX159" fmla="*/ 36321 w 1572270"/>
                <a:gd name="connsiteY159" fmla="*/ 796132 h 1002507"/>
                <a:gd name="connsiteX160" fmla="*/ 33146 w 1572270"/>
                <a:gd name="connsiteY160" fmla="*/ 783432 h 1002507"/>
                <a:gd name="connsiteX161" fmla="*/ 26796 w 1572270"/>
                <a:gd name="connsiteY161" fmla="*/ 761207 h 1002507"/>
                <a:gd name="connsiteX162" fmla="*/ 23621 w 1572270"/>
                <a:gd name="connsiteY162" fmla="*/ 738982 h 1002507"/>
                <a:gd name="connsiteX163" fmla="*/ 20446 w 1572270"/>
                <a:gd name="connsiteY163" fmla="*/ 729457 h 1002507"/>
                <a:gd name="connsiteX164" fmla="*/ 17271 w 1572270"/>
                <a:gd name="connsiteY164" fmla="*/ 713582 h 1002507"/>
                <a:gd name="connsiteX165" fmla="*/ 10921 w 1572270"/>
                <a:gd name="connsiteY165" fmla="*/ 694532 h 1002507"/>
                <a:gd name="connsiteX166" fmla="*/ 7746 w 1572270"/>
                <a:gd name="connsiteY166" fmla="*/ 685007 h 1002507"/>
                <a:gd name="connsiteX167" fmla="*/ 1396 w 1572270"/>
                <a:gd name="connsiteY167" fmla="*/ 650082 h 1002507"/>
                <a:gd name="connsiteX168" fmla="*/ 602 w 1572270"/>
                <a:gd name="connsiteY168" fmla="*/ 581026 h 1002507"/>
                <a:gd name="connsiteX169" fmla="*/ 10921 w 1572270"/>
                <a:gd name="connsiteY169" fmla="*/ 516732 h 1002507"/>
                <a:gd name="connsiteX170" fmla="*/ 21239 w 1572270"/>
                <a:gd name="connsiteY170" fmla="*/ 483394 h 1002507"/>
                <a:gd name="connsiteX171" fmla="*/ 26796 w 1572270"/>
                <a:gd name="connsiteY171" fmla="*/ 450057 h 1002507"/>
                <a:gd name="connsiteX172" fmla="*/ 33146 w 1572270"/>
                <a:gd name="connsiteY172" fmla="*/ 427832 h 1002507"/>
                <a:gd name="connsiteX173" fmla="*/ 39496 w 1572270"/>
                <a:gd name="connsiteY173" fmla="*/ 408782 h 1002507"/>
                <a:gd name="connsiteX174" fmla="*/ 42671 w 1572270"/>
                <a:gd name="connsiteY174" fmla="*/ 399257 h 1002507"/>
                <a:gd name="connsiteX175" fmla="*/ 102996 w 1572270"/>
                <a:gd name="connsiteY175" fmla="*/ 265907 h 1002507"/>
                <a:gd name="connsiteX176" fmla="*/ 112521 w 1572270"/>
                <a:gd name="connsiteY176" fmla="*/ 221457 h 1002507"/>
                <a:gd name="connsiteX177" fmla="*/ 118871 w 1572270"/>
                <a:gd name="connsiteY177" fmla="*/ 199232 h 1002507"/>
                <a:gd name="connsiteX178" fmla="*/ 125221 w 1572270"/>
                <a:gd name="connsiteY178" fmla="*/ 157957 h 1002507"/>
                <a:gd name="connsiteX179" fmla="*/ 128396 w 1572270"/>
                <a:gd name="connsiteY179" fmla="*/ 34132 h 1002507"/>
                <a:gd name="connsiteX180" fmla="*/ 166496 w 1572270"/>
                <a:gd name="connsiteY180" fmla="*/ 37307 h 1002507"/>
                <a:gd name="connsiteX181" fmla="*/ 277621 w 1572270"/>
                <a:gd name="connsiteY181" fmla="*/ 34132 h 1002507"/>
                <a:gd name="connsiteX182" fmla="*/ 287146 w 1572270"/>
                <a:gd name="connsiteY182" fmla="*/ 30957 h 1002507"/>
                <a:gd name="connsiteX183" fmla="*/ 309371 w 1572270"/>
                <a:gd name="connsiteY183" fmla="*/ 24607 h 1002507"/>
                <a:gd name="connsiteX184" fmla="*/ 318896 w 1572270"/>
                <a:gd name="connsiteY184" fmla="*/ 18257 h 1002507"/>
                <a:gd name="connsiteX185" fmla="*/ 337946 w 1572270"/>
                <a:gd name="connsiteY185" fmla="*/ 15082 h 1002507"/>
                <a:gd name="connsiteX186" fmla="*/ 347471 w 1572270"/>
                <a:gd name="connsiteY186" fmla="*/ 11907 h 1002507"/>
                <a:gd name="connsiteX187" fmla="*/ 346677 w 1572270"/>
                <a:gd name="connsiteY187"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44271 w 1572270"/>
                <a:gd name="connsiteY152" fmla="*/ 929482 h 1002507"/>
                <a:gd name="connsiteX153" fmla="*/ 134746 w 1572270"/>
                <a:gd name="connsiteY153" fmla="*/ 923132 h 1002507"/>
                <a:gd name="connsiteX154" fmla="*/ 99821 w 1572270"/>
                <a:gd name="connsiteY154" fmla="*/ 888207 h 1002507"/>
                <a:gd name="connsiteX155" fmla="*/ 80771 w 1572270"/>
                <a:gd name="connsiteY155" fmla="*/ 872332 h 1002507"/>
                <a:gd name="connsiteX156" fmla="*/ 58546 w 1572270"/>
                <a:gd name="connsiteY156" fmla="*/ 850107 h 1002507"/>
                <a:gd name="connsiteX157" fmla="*/ 42671 w 1572270"/>
                <a:gd name="connsiteY157" fmla="*/ 815182 h 1002507"/>
                <a:gd name="connsiteX158" fmla="*/ 36321 w 1572270"/>
                <a:gd name="connsiteY158" fmla="*/ 796132 h 1002507"/>
                <a:gd name="connsiteX159" fmla="*/ 33146 w 1572270"/>
                <a:gd name="connsiteY159" fmla="*/ 783432 h 1002507"/>
                <a:gd name="connsiteX160" fmla="*/ 26796 w 1572270"/>
                <a:gd name="connsiteY160" fmla="*/ 761207 h 1002507"/>
                <a:gd name="connsiteX161" fmla="*/ 23621 w 1572270"/>
                <a:gd name="connsiteY161" fmla="*/ 738982 h 1002507"/>
                <a:gd name="connsiteX162" fmla="*/ 20446 w 1572270"/>
                <a:gd name="connsiteY162" fmla="*/ 729457 h 1002507"/>
                <a:gd name="connsiteX163" fmla="*/ 17271 w 1572270"/>
                <a:gd name="connsiteY163" fmla="*/ 713582 h 1002507"/>
                <a:gd name="connsiteX164" fmla="*/ 10921 w 1572270"/>
                <a:gd name="connsiteY164" fmla="*/ 694532 h 1002507"/>
                <a:gd name="connsiteX165" fmla="*/ 7746 w 1572270"/>
                <a:gd name="connsiteY165" fmla="*/ 685007 h 1002507"/>
                <a:gd name="connsiteX166" fmla="*/ 1396 w 1572270"/>
                <a:gd name="connsiteY166" fmla="*/ 650082 h 1002507"/>
                <a:gd name="connsiteX167" fmla="*/ 602 w 1572270"/>
                <a:gd name="connsiteY167" fmla="*/ 581026 h 1002507"/>
                <a:gd name="connsiteX168" fmla="*/ 10921 w 1572270"/>
                <a:gd name="connsiteY168" fmla="*/ 516732 h 1002507"/>
                <a:gd name="connsiteX169" fmla="*/ 21239 w 1572270"/>
                <a:gd name="connsiteY169" fmla="*/ 483394 h 1002507"/>
                <a:gd name="connsiteX170" fmla="*/ 26796 w 1572270"/>
                <a:gd name="connsiteY170" fmla="*/ 450057 h 1002507"/>
                <a:gd name="connsiteX171" fmla="*/ 33146 w 1572270"/>
                <a:gd name="connsiteY171" fmla="*/ 427832 h 1002507"/>
                <a:gd name="connsiteX172" fmla="*/ 39496 w 1572270"/>
                <a:gd name="connsiteY172" fmla="*/ 408782 h 1002507"/>
                <a:gd name="connsiteX173" fmla="*/ 42671 w 1572270"/>
                <a:gd name="connsiteY173" fmla="*/ 399257 h 1002507"/>
                <a:gd name="connsiteX174" fmla="*/ 102996 w 1572270"/>
                <a:gd name="connsiteY174" fmla="*/ 265907 h 1002507"/>
                <a:gd name="connsiteX175" fmla="*/ 112521 w 1572270"/>
                <a:gd name="connsiteY175" fmla="*/ 221457 h 1002507"/>
                <a:gd name="connsiteX176" fmla="*/ 118871 w 1572270"/>
                <a:gd name="connsiteY176" fmla="*/ 199232 h 1002507"/>
                <a:gd name="connsiteX177" fmla="*/ 125221 w 1572270"/>
                <a:gd name="connsiteY177" fmla="*/ 157957 h 1002507"/>
                <a:gd name="connsiteX178" fmla="*/ 128396 w 1572270"/>
                <a:gd name="connsiteY178" fmla="*/ 34132 h 1002507"/>
                <a:gd name="connsiteX179" fmla="*/ 166496 w 1572270"/>
                <a:gd name="connsiteY179" fmla="*/ 37307 h 1002507"/>
                <a:gd name="connsiteX180" fmla="*/ 277621 w 1572270"/>
                <a:gd name="connsiteY180" fmla="*/ 34132 h 1002507"/>
                <a:gd name="connsiteX181" fmla="*/ 287146 w 1572270"/>
                <a:gd name="connsiteY181" fmla="*/ 30957 h 1002507"/>
                <a:gd name="connsiteX182" fmla="*/ 309371 w 1572270"/>
                <a:gd name="connsiteY182" fmla="*/ 24607 h 1002507"/>
                <a:gd name="connsiteX183" fmla="*/ 318896 w 1572270"/>
                <a:gd name="connsiteY183" fmla="*/ 18257 h 1002507"/>
                <a:gd name="connsiteX184" fmla="*/ 337946 w 1572270"/>
                <a:gd name="connsiteY184" fmla="*/ 15082 h 1002507"/>
                <a:gd name="connsiteX185" fmla="*/ 347471 w 1572270"/>
                <a:gd name="connsiteY185" fmla="*/ 11907 h 1002507"/>
                <a:gd name="connsiteX186" fmla="*/ 346677 w 1572270"/>
                <a:gd name="connsiteY186"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3621 w 1572270"/>
                <a:gd name="connsiteY160" fmla="*/ 738982 h 1002507"/>
                <a:gd name="connsiteX161" fmla="*/ 20446 w 1572270"/>
                <a:gd name="connsiteY161" fmla="*/ 729457 h 1002507"/>
                <a:gd name="connsiteX162" fmla="*/ 17271 w 1572270"/>
                <a:gd name="connsiteY162" fmla="*/ 713582 h 1002507"/>
                <a:gd name="connsiteX163" fmla="*/ 10921 w 1572270"/>
                <a:gd name="connsiteY163" fmla="*/ 694532 h 1002507"/>
                <a:gd name="connsiteX164" fmla="*/ 7746 w 1572270"/>
                <a:gd name="connsiteY164" fmla="*/ 685007 h 1002507"/>
                <a:gd name="connsiteX165" fmla="*/ 1396 w 1572270"/>
                <a:gd name="connsiteY165" fmla="*/ 650082 h 1002507"/>
                <a:gd name="connsiteX166" fmla="*/ 602 w 1572270"/>
                <a:gd name="connsiteY166" fmla="*/ 581026 h 1002507"/>
                <a:gd name="connsiteX167" fmla="*/ 10921 w 1572270"/>
                <a:gd name="connsiteY167" fmla="*/ 516732 h 1002507"/>
                <a:gd name="connsiteX168" fmla="*/ 21239 w 1572270"/>
                <a:gd name="connsiteY168" fmla="*/ 483394 h 1002507"/>
                <a:gd name="connsiteX169" fmla="*/ 26796 w 1572270"/>
                <a:gd name="connsiteY169" fmla="*/ 450057 h 1002507"/>
                <a:gd name="connsiteX170" fmla="*/ 33146 w 1572270"/>
                <a:gd name="connsiteY170" fmla="*/ 427832 h 1002507"/>
                <a:gd name="connsiteX171" fmla="*/ 39496 w 1572270"/>
                <a:gd name="connsiteY171" fmla="*/ 408782 h 1002507"/>
                <a:gd name="connsiteX172" fmla="*/ 42671 w 1572270"/>
                <a:gd name="connsiteY172" fmla="*/ 399257 h 1002507"/>
                <a:gd name="connsiteX173" fmla="*/ 102996 w 1572270"/>
                <a:gd name="connsiteY173" fmla="*/ 265907 h 1002507"/>
                <a:gd name="connsiteX174" fmla="*/ 112521 w 1572270"/>
                <a:gd name="connsiteY174" fmla="*/ 221457 h 1002507"/>
                <a:gd name="connsiteX175" fmla="*/ 118871 w 1572270"/>
                <a:gd name="connsiteY175" fmla="*/ 199232 h 1002507"/>
                <a:gd name="connsiteX176" fmla="*/ 125221 w 1572270"/>
                <a:gd name="connsiteY176" fmla="*/ 157957 h 1002507"/>
                <a:gd name="connsiteX177" fmla="*/ 128396 w 1572270"/>
                <a:gd name="connsiteY177" fmla="*/ 34132 h 1002507"/>
                <a:gd name="connsiteX178" fmla="*/ 166496 w 1572270"/>
                <a:gd name="connsiteY178" fmla="*/ 37307 h 1002507"/>
                <a:gd name="connsiteX179" fmla="*/ 277621 w 1572270"/>
                <a:gd name="connsiteY179" fmla="*/ 34132 h 1002507"/>
                <a:gd name="connsiteX180" fmla="*/ 287146 w 1572270"/>
                <a:gd name="connsiteY180" fmla="*/ 30957 h 1002507"/>
                <a:gd name="connsiteX181" fmla="*/ 309371 w 1572270"/>
                <a:gd name="connsiteY181" fmla="*/ 24607 h 1002507"/>
                <a:gd name="connsiteX182" fmla="*/ 318896 w 1572270"/>
                <a:gd name="connsiteY182" fmla="*/ 18257 h 1002507"/>
                <a:gd name="connsiteX183" fmla="*/ 337946 w 1572270"/>
                <a:gd name="connsiteY183" fmla="*/ 15082 h 1002507"/>
                <a:gd name="connsiteX184" fmla="*/ 347471 w 1572270"/>
                <a:gd name="connsiteY184" fmla="*/ 11907 h 1002507"/>
                <a:gd name="connsiteX185" fmla="*/ 346677 w 1572270"/>
                <a:gd name="connsiteY185"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3621 w 1572270"/>
                <a:gd name="connsiteY160" fmla="*/ 738982 h 1002507"/>
                <a:gd name="connsiteX161" fmla="*/ 20446 w 1572270"/>
                <a:gd name="connsiteY161" fmla="*/ 729457 h 1002507"/>
                <a:gd name="connsiteX162" fmla="*/ 10921 w 1572270"/>
                <a:gd name="connsiteY162" fmla="*/ 694532 h 1002507"/>
                <a:gd name="connsiteX163" fmla="*/ 7746 w 1572270"/>
                <a:gd name="connsiteY163" fmla="*/ 685007 h 1002507"/>
                <a:gd name="connsiteX164" fmla="*/ 1396 w 1572270"/>
                <a:gd name="connsiteY164" fmla="*/ 650082 h 1002507"/>
                <a:gd name="connsiteX165" fmla="*/ 602 w 1572270"/>
                <a:gd name="connsiteY165" fmla="*/ 581026 h 1002507"/>
                <a:gd name="connsiteX166" fmla="*/ 10921 w 1572270"/>
                <a:gd name="connsiteY166" fmla="*/ 516732 h 1002507"/>
                <a:gd name="connsiteX167" fmla="*/ 21239 w 1572270"/>
                <a:gd name="connsiteY167" fmla="*/ 483394 h 1002507"/>
                <a:gd name="connsiteX168" fmla="*/ 26796 w 1572270"/>
                <a:gd name="connsiteY168" fmla="*/ 450057 h 1002507"/>
                <a:gd name="connsiteX169" fmla="*/ 33146 w 1572270"/>
                <a:gd name="connsiteY169" fmla="*/ 427832 h 1002507"/>
                <a:gd name="connsiteX170" fmla="*/ 39496 w 1572270"/>
                <a:gd name="connsiteY170" fmla="*/ 408782 h 1002507"/>
                <a:gd name="connsiteX171" fmla="*/ 42671 w 1572270"/>
                <a:gd name="connsiteY171" fmla="*/ 399257 h 1002507"/>
                <a:gd name="connsiteX172" fmla="*/ 102996 w 1572270"/>
                <a:gd name="connsiteY172" fmla="*/ 265907 h 1002507"/>
                <a:gd name="connsiteX173" fmla="*/ 112521 w 1572270"/>
                <a:gd name="connsiteY173" fmla="*/ 221457 h 1002507"/>
                <a:gd name="connsiteX174" fmla="*/ 118871 w 1572270"/>
                <a:gd name="connsiteY174" fmla="*/ 199232 h 1002507"/>
                <a:gd name="connsiteX175" fmla="*/ 125221 w 1572270"/>
                <a:gd name="connsiteY175" fmla="*/ 157957 h 1002507"/>
                <a:gd name="connsiteX176" fmla="*/ 128396 w 1572270"/>
                <a:gd name="connsiteY176" fmla="*/ 34132 h 1002507"/>
                <a:gd name="connsiteX177" fmla="*/ 166496 w 1572270"/>
                <a:gd name="connsiteY177" fmla="*/ 37307 h 1002507"/>
                <a:gd name="connsiteX178" fmla="*/ 277621 w 1572270"/>
                <a:gd name="connsiteY178" fmla="*/ 34132 h 1002507"/>
                <a:gd name="connsiteX179" fmla="*/ 287146 w 1572270"/>
                <a:gd name="connsiteY179" fmla="*/ 30957 h 1002507"/>
                <a:gd name="connsiteX180" fmla="*/ 309371 w 1572270"/>
                <a:gd name="connsiteY180" fmla="*/ 24607 h 1002507"/>
                <a:gd name="connsiteX181" fmla="*/ 318896 w 1572270"/>
                <a:gd name="connsiteY181" fmla="*/ 18257 h 1002507"/>
                <a:gd name="connsiteX182" fmla="*/ 337946 w 1572270"/>
                <a:gd name="connsiteY182" fmla="*/ 15082 h 1002507"/>
                <a:gd name="connsiteX183" fmla="*/ 347471 w 1572270"/>
                <a:gd name="connsiteY183" fmla="*/ 11907 h 1002507"/>
                <a:gd name="connsiteX184" fmla="*/ 346677 w 1572270"/>
                <a:gd name="connsiteY184"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0446 w 1572270"/>
                <a:gd name="connsiteY160" fmla="*/ 729457 h 1002507"/>
                <a:gd name="connsiteX161" fmla="*/ 10921 w 1572270"/>
                <a:gd name="connsiteY161" fmla="*/ 694532 h 1002507"/>
                <a:gd name="connsiteX162" fmla="*/ 7746 w 1572270"/>
                <a:gd name="connsiteY162" fmla="*/ 685007 h 1002507"/>
                <a:gd name="connsiteX163" fmla="*/ 1396 w 1572270"/>
                <a:gd name="connsiteY163" fmla="*/ 650082 h 1002507"/>
                <a:gd name="connsiteX164" fmla="*/ 602 w 1572270"/>
                <a:gd name="connsiteY164" fmla="*/ 581026 h 1002507"/>
                <a:gd name="connsiteX165" fmla="*/ 10921 w 1572270"/>
                <a:gd name="connsiteY165" fmla="*/ 516732 h 1002507"/>
                <a:gd name="connsiteX166" fmla="*/ 21239 w 1572270"/>
                <a:gd name="connsiteY166" fmla="*/ 483394 h 1002507"/>
                <a:gd name="connsiteX167" fmla="*/ 26796 w 1572270"/>
                <a:gd name="connsiteY167" fmla="*/ 450057 h 1002507"/>
                <a:gd name="connsiteX168" fmla="*/ 33146 w 1572270"/>
                <a:gd name="connsiteY168" fmla="*/ 427832 h 1002507"/>
                <a:gd name="connsiteX169" fmla="*/ 39496 w 1572270"/>
                <a:gd name="connsiteY169" fmla="*/ 408782 h 1002507"/>
                <a:gd name="connsiteX170" fmla="*/ 42671 w 1572270"/>
                <a:gd name="connsiteY170" fmla="*/ 399257 h 1002507"/>
                <a:gd name="connsiteX171" fmla="*/ 102996 w 1572270"/>
                <a:gd name="connsiteY171" fmla="*/ 265907 h 1002507"/>
                <a:gd name="connsiteX172" fmla="*/ 112521 w 1572270"/>
                <a:gd name="connsiteY172" fmla="*/ 221457 h 1002507"/>
                <a:gd name="connsiteX173" fmla="*/ 118871 w 1572270"/>
                <a:gd name="connsiteY173" fmla="*/ 199232 h 1002507"/>
                <a:gd name="connsiteX174" fmla="*/ 125221 w 1572270"/>
                <a:gd name="connsiteY174" fmla="*/ 157957 h 1002507"/>
                <a:gd name="connsiteX175" fmla="*/ 128396 w 1572270"/>
                <a:gd name="connsiteY175" fmla="*/ 34132 h 1002507"/>
                <a:gd name="connsiteX176" fmla="*/ 166496 w 1572270"/>
                <a:gd name="connsiteY176" fmla="*/ 37307 h 1002507"/>
                <a:gd name="connsiteX177" fmla="*/ 277621 w 1572270"/>
                <a:gd name="connsiteY177" fmla="*/ 34132 h 1002507"/>
                <a:gd name="connsiteX178" fmla="*/ 287146 w 1572270"/>
                <a:gd name="connsiteY178" fmla="*/ 30957 h 1002507"/>
                <a:gd name="connsiteX179" fmla="*/ 309371 w 1572270"/>
                <a:gd name="connsiteY179" fmla="*/ 24607 h 1002507"/>
                <a:gd name="connsiteX180" fmla="*/ 318896 w 1572270"/>
                <a:gd name="connsiteY180" fmla="*/ 18257 h 1002507"/>
                <a:gd name="connsiteX181" fmla="*/ 337946 w 1572270"/>
                <a:gd name="connsiteY181" fmla="*/ 15082 h 1002507"/>
                <a:gd name="connsiteX182" fmla="*/ 347471 w 1572270"/>
                <a:gd name="connsiteY182" fmla="*/ 11907 h 1002507"/>
                <a:gd name="connsiteX183" fmla="*/ 346677 w 1572270"/>
                <a:gd name="connsiteY183"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0446 w 1572270"/>
                <a:gd name="connsiteY160" fmla="*/ 729457 h 1002507"/>
                <a:gd name="connsiteX161" fmla="*/ 10921 w 1572270"/>
                <a:gd name="connsiteY161" fmla="*/ 694532 h 1002507"/>
                <a:gd name="connsiteX162" fmla="*/ 1396 w 1572270"/>
                <a:gd name="connsiteY162" fmla="*/ 650082 h 1002507"/>
                <a:gd name="connsiteX163" fmla="*/ 602 w 1572270"/>
                <a:gd name="connsiteY163" fmla="*/ 581026 h 1002507"/>
                <a:gd name="connsiteX164" fmla="*/ 10921 w 1572270"/>
                <a:gd name="connsiteY164" fmla="*/ 516732 h 1002507"/>
                <a:gd name="connsiteX165" fmla="*/ 21239 w 1572270"/>
                <a:gd name="connsiteY165" fmla="*/ 483394 h 1002507"/>
                <a:gd name="connsiteX166" fmla="*/ 26796 w 1572270"/>
                <a:gd name="connsiteY166" fmla="*/ 450057 h 1002507"/>
                <a:gd name="connsiteX167" fmla="*/ 33146 w 1572270"/>
                <a:gd name="connsiteY167" fmla="*/ 427832 h 1002507"/>
                <a:gd name="connsiteX168" fmla="*/ 39496 w 1572270"/>
                <a:gd name="connsiteY168" fmla="*/ 408782 h 1002507"/>
                <a:gd name="connsiteX169" fmla="*/ 42671 w 1572270"/>
                <a:gd name="connsiteY169" fmla="*/ 399257 h 1002507"/>
                <a:gd name="connsiteX170" fmla="*/ 102996 w 1572270"/>
                <a:gd name="connsiteY170" fmla="*/ 265907 h 1002507"/>
                <a:gd name="connsiteX171" fmla="*/ 112521 w 1572270"/>
                <a:gd name="connsiteY171" fmla="*/ 221457 h 1002507"/>
                <a:gd name="connsiteX172" fmla="*/ 118871 w 1572270"/>
                <a:gd name="connsiteY172" fmla="*/ 199232 h 1002507"/>
                <a:gd name="connsiteX173" fmla="*/ 125221 w 1572270"/>
                <a:gd name="connsiteY173" fmla="*/ 157957 h 1002507"/>
                <a:gd name="connsiteX174" fmla="*/ 128396 w 1572270"/>
                <a:gd name="connsiteY174" fmla="*/ 34132 h 1002507"/>
                <a:gd name="connsiteX175" fmla="*/ 166496 w 1572270"/>
                <a:gd name="connsiteY175" fmla="*/ 37307 h 1002507"/>
                <a:gd name="connsiteX176" fmla="*/ 277621 w 1572270"/>
                <a:gd name="connsiteY176" fmla="*/ 34132 h 1002507"/>
                <a:gd name="connsiteX177" fmla="*/ 287146 w 1572270"/>
                <a:gd name="connsiteY177" fmla="*/ 30957 h 1002507"/>
                <a:gd name="connsiteX178" fmla="*/ 309371 w 1572270"/>
                <a:gd name="connsiteY178" fmla="*/ 24607 h 1002507"/>
                <a:gd name="connsiteX179" fmla="*/ 318896 w 1572270"/>
                <a:gd name="connsiteY179" fmla="*/ 18257 h 1002507"/>
                <a:gd name="connsiteX180" fmla="*/ 337946 w 1572270"/>
                <a:gd name="connsiteY180" fmla="*/ 15082 h 1002507"/>
                <a:gd name="connsiteX181" fmla="*/ 347471 w 1572270"/>
                <a:gd name="connsiteY181" fmla="*/ 11907 h 1002507"/>
                <a:gd name="connsiteX182" fmla="*/ 346677 w 1572270"/>
                <a:gd name="connsiteY18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99660 w 1572109"/>
                <a:gd name="connsiteY153" fmla="*/ 888207 h 1002507"/>
                <a:gd name="connsiteX154" fmla="*/ 80610 w 1572109"/>
                <a:gd name="connsiteY154" fmla="*/ 872332 h 1002507"/>
                <a:gd name="connsiteX155" fmla="*/ 58385 w 1572109"/>
                <a:gd name="connsiteY155" fmla="*/ 850107 h 1002507"/>
                <a:gd name="connsiteX156" fmla="*/ 42510 w 1572109"/>
                <a:gd name="connsiteY156" fmla="*/ 815182 h 1002507"/>
                <a:gd name="connsiteX157" fmla="*/ 36160 w 1572109"/>
                <a:gd name="connsiteY157" fmla="*/ 796132 h 1002507"/>
                <a:gd name="connsiteX158" fmla="*/ 32985 w 1572109"/>
                <a:gd name="connsiteY158" fmla="*/ 783432 h 1002507"/>
                <a:gd name="connsiteX159" fmla="*/ 26635 w 1572109"/>
                <a:gd name="connsiteY159" fmla="*/ 761207 h 1002507"/>
                <a:gd name="connsiteX160" fmla="*/ 20285 w 1572109"/>
                <a:gd name="connsiteY160" fmla="*/ 729457 h 1002507"/>
                <a:gd name="connsiteX161" fmla="*/ 10760 w 1572109"/>
                <a:gd name="connsiteY161" fmla="*/ 694532 h 1002507"/>
                <a:gd name="connsiteX162" fmla="*/ 1235 w 1572109"/>
                <a:gd name="connsiteY162" fmla="*/ 635794 h 1002507"/>
                <a:gd name="connsiteX163" fmla="*/ 441 w 1572109"/>
                <a:gd name="connsiteY163" fmla="*/ 581026 h 1002507"/>
                <a:gd name="connsiteX164" fmla="*/ 10760 w 1572109"/>
                <a:gd name="connsiteY164" fmla="*/ 516732 h 1002507"/>
                <a:gd name="connsiteX165" fmla="*/ 21078 w 1572109"/>
                <a:gd name="connsiteY165" fmla="*/ 483394 h 1002507"/>
                <a:gd name="connsiteX166" fmla="*/ 26635 w 1572109"/>
                <a:gd name="connsiteY166" fmla="*/ 450057 h 1002507"/>
                <a:gd name="connsiteX167" fmla="*/ 32985 w 1572109"/>
                <a:gd name="connsiteY167" fmla="*/ 427832 h 1002507"/>
                <a:gd name="connsiteX168" fmla="*/ 39335 w 1572109"/>
                <a:gd name="connsiteY168" fmla="*/ 408782 h 1002507"/>
                <a:gd name="connsiteX169" fmla="*/ 42510 w 1572109"/>
                <a:gd name="connsiteY169" fmla="*/ 399257 h 1002507"/>
                <a:gd name="connsiteX170" fmla="*/ 102835 w 1572109"/>
                <a:gd name="connsiteY170" fmla="*/ 265907 h 1002507"/>
                <a:gd name="connsiteX171" fmla="*/ 112360 w 1572109"/>
                <a:gd name="connsiteY171" fmla="*/ 221457 h 1002507"/>
                <a:gd name="connsiteX172" fmla="*/ 118710 w 1572109"/>
                <a:gd name="connsiteY172" fmla="*/ 199232 h 1002507"/>
                <a:gd name="connsiteX173" fmla="*/ 125060 w 1572109"/>
                <a:gd name="connsiteY173" fmla="*/ 157957 h 1002507"/>
                <a:gd name="connsiteX174" fmla="*/ 128235 w 1572109"/>
                <a:gd name="connsiteY174" fmla="*/ 34132 h 1002507"/>
                <a:gd name="connsiteX175" fmla="*/ 166335 w 1572109"/>
                <a:gd name="connsiteY175" fmla="*/ 37307 h 1002507"/>
                <a:gd name="connsiteX176" fmla="*/ 277460 w 1572109"/>
                <a:gd name="connsiteY176" fmla="*/ 34132 h 1002507"/>
                <a:gd name="connsiteX177" fmla="*/ 286985 w 1572109"/>
                <a:gd name="connsiteY177" fmla="*/ 30957 h 1002507"/>
                <a:gd name="connsiteX178" fmla="*/ 309210 w 1572109"/>
                <a:gd name="connsiteY178" fmla="*/ 24607 h 1002507"/>
                <a:gd name="connsiteX179" fmla="*/ 318735 w 1572109"/>
                <a:gd name="connsiteY179" fmla="*/ 18257 h 1002507"/>
                <a:gd name="connsiteX180" fmla="*/ 337785 w 1572109"/>
                <a:gd name="connsiteY180" fmla="*/ 15082 h 1002507"/>
                <a:gd name="connsiteX181" fmla="*/ 347310 w 1572109"/>
                <a:gd name="connsiteY181" fmla="*/ 11907 h 1002507"/>
                <a:gd name="connsiteX182" fmla="*/ 346516 w 1572109"/>
                <a:gd name="connsiteY18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99660 w 1572109"/>
                <a:gd name="connsiteY153" fmla="*/ 888207 h 1002507"/>
                <a:gd name="connsiteX154" fmla="*/ 80610 w 1572109"/>
                <a:gd name="connsiteY154" fmla="*/ 872332 h 1002507"/>
                <a:gd name="connsiteX155" fmla="*/ 42510 w 1572109"/>
                <a:gd name="connsiteY155" fmla="*/ 815182 h 1002507"/>
                <a:gd name="connsiteX156" fmla="*/ 36160 w 1572109"/>
                <a:gd name="connsiteY156" fmla="*/ 796132 h 1002507"/>
                <a:gd name="connsiteX157" fmla="*/ 32985 w 1572109"/>
                <a:gd name="connsiteY157" fmla="*/ 783432 h 1002507"/>
                <a:gd name="connsiteX158" fmla="*/ 26635 w 1572109"/>
                <a:gd name="connsiteY158" fmla="*/ 761207 h 1002507"/>
                <a:gd name="connsiteX159" fmla="*/ 20285 w 1572109"/>
                <a:gd name="connsiteY159" fmla="*/ 729457 h 1002507"/>
                <a:gd name="connsiteX160" fmla="*/ 10760 w 1572109"/>
                <a:gd name="connsiteY160" fmla="*/ 694532 h 1002507"/>
                <a:gd name="connsiteX161" fmla="*/ 1235 w 1572109"/>
                <a:gd name="connsiteY161" fmla="*/ 635794 h 1002507"/>
                <a:gd name="connsiteX162" fmla="*/ 441 w 1572109"/>
                <a:gd name="connsiteY162" fmla="*/ 581026 h 1002507"/>
                <a:gd name="connsiteX163" fmla="*/ 10760 w 1572109"/>
                <a:gd name="connsiteY163" fmla="*/ 516732 h 1002507"/>
                <a:gd name="connsiteX164" fmla="*/ 21078 w 1572109"/>
                <a:gd name="connsiteY164" fmla="*/ 483394 h 1002507"/>
                <a:gd name="connsiteX165" fmla="*/ 26635 w 1572109"/>
                <a:gd name="connsiteY165" fmla="*/ 450057 h 1002507"/>
                <a:gd name="connsiteX166" fmla="*/ 32985 w 1572109"/>
                <a:gd name="connsiteY166" fmla="*/ 427832 h 1002507"/>
                <a:gd name="connsiteX167" fmla="*/ 39335 w 1572109"/>
                <a:gd name="connsiteY167" fmla="*/ 408782 h 1002507"/>
                <a:gd name="connsiteX168" fmla="*/ 42510 w 1572109"/>
                <a:gd name="connsiteY168" fmla="*/ 399257 h 1002507"/>
                <a:gd name="connsiteX169" fmla="*/ 102835 w 1572109"/>
                <a:gd name="connsiteY169" fmla="*/ 265907 h 1002507"/>
                <a:gd name="connsiteX170" fmla="*/ 112360 w 1572109"/>
                <a:gd name="connsiteY170" fmla="*/ 221457 h 1002507"/>
                <a:gd name="connsiteX171" fmla="*/ 118710 w 1572109"/>
                <a:gd name="connsiteY171" fmla="*/ 199232 h 1002507"/>
                <a:gd name="connsiteX172" fmla="*/ 125060 w 1572109"/>
                <a:gd name="connsiteY172" fmla="*/ 157957 h 1002507"/>
                <a:gd name="connsiteX173" fmla="*/ 128235 w 1572109"/>
                <a:gd name="connsiteY173" fmla="*/ 34132 h 1002507"/>
                <a:gd name="connsiteX174" fmla="*/ 166335 w 1572109"/>
                <a:gd name="connsiteY174" fmla="*/ 37307 h 1002507"/>
                <a:gd name="connsiteX175" fmla="*/ 277460 w 1572109"/>
                <a:gd name="connsiteY175" fmla="*/ 34132 h 1002507"/>
                <a:gd name="connsiteX176" fmla="*/ 286985 w 1572109"/>
                <a:gd name="connsiteY176" fmla="*/ 30957 h 1002507"/>
                <a:gd name="connsiteX177" fmla="*/ 309210 w 1572109"/>
                <a:gd name="connsiteY177" fmla="*/ 24607 h 1002507"/>
                <a:gd name="connsiteX178" fmla="*/ 318735 w 1572109"/>
                <a:gd name="connsiteY178" fmla="*/ 18257 h 1002507"/>
                <a:gd name="connsiteX179" fmla="*/ 337785 w 1572109"/>
                <a:gd name="connsiteY179" fmla="*/ 15082 h 1002507"/>
                <a:gd name="connsiteX180" fmla="*/ 347310 w 1572109"/>
                <a:gd name="connsiteY180" fmla="*/ 11907 h 1002507"/>
                <a:gd name="connsiteX181" fmla="*/ 346516 w 1572109"/>
                <a:gd name="connsiteY18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102041 w 1572109"/>
                <a:gd name="connsiteY153" fmla="*/ 895351 h 1002507"/>
                <a:gd name="connsiteX154" fmla="*/ 80610 w 1572109"/>
                <a:gd name="connsiteY154" fmla="*/ 872332 h 1002507"/>
                <a:gd name="connsiteX155" fmla="*/ 42510 w 1572109"/>
                <a:gd name="connsiteY155" fmla="*/ 815182 h 1002507"/>
                <a:gd name="connsiteX156" fmla="*/ 36160 w 1572109"/>
                <a:gd name="connsiteY156" fmla="*/ 796132 h 1002507"/>
                <a:gd name="connsiteX157" fmla="*/ 32985 w 1572109"/>
                <a:gd name="connsiteY157" fmla="*/ 783432 h 1002507"/>
                <a:gd name="connsiteX158" fmla="*/ 26635 w 1572109"/>
                <a:gd name="connsiteY158" fmla="*/ 761207 h 1002507"/>
                <a:gd name="connsiteX159" fmla="*/ 20285 w 1572109"/>
                <a:gd name="connsiteY159" fmla="*/ 729457 h 1002507"/>
                <a:gd name="connsiteX160" fmla="*/ 10760 w 1572109"/>
                <a:gd name="connsiteY160" fmla="*/ 694532 h 1002507"/>
                <a:gd name="connsiteX161" fmla="*/ 1235 w 1572109"/>
                <a:gd name="connsiteY161" fmla="*/ 635794 h 1002507"/>
                <a:gd name="connsiteX162" fmla="*/ 441 w 1572109"/>
                <a:gd name="connsiteY162" fmla="*/ 581026 h 1002507"/>
                <a:gd name="connsiteX163" fmla="*/ 10760 w 1572109"/>
                <a:gd name="connsiteY163" fmla="*/ 516732 h 1002507"/>
                <a:gd name="connsiteX164" fmla="*/ 21078 w 1572109"/>
                <a:gd name="connsiteY164" fmla="*/ 483394 h 1002507"/>
                <a:gd name="connsiteX165" fmla="*/ 26635 w 1572109"/>
                <a:gd name="connsiteY165" fmla="*/ 450057 h 1002507"/>
                <a:gd name="connsiteX166" fmla="*/ 32985 w 1572109"/>
                <a:gd name="connsiteY166" fmla="*/ 427832 h 1002507"/>
                <a:gd name="connsiteX167" fmla="*/ 39335 w 1572109"/>
                <a:gd name="connsiteY167" fmla="*/ 408782 h 1002507"/>
                <a:gd name="connsiteX168" fmla="*/ 42510 w 1572109"/>
                <a:gd name="connsiteY168" fmla="*/ 399257 h 1002507"/>
                <a:gd name="connsiteX169" fmla="*/ 102835 w 1572109"/>
                <a:gd name="connsiteY169" fmla="*/ 265907 h 1002507"/>
                <a:gd name="connsiteX170" fmla="*/ 112360 w 1572109"/>
                <a:gd name="connsiteY170" fmla="*/ 221457 h 1002507"/>
                <a:gd name="connsiteX171" fmla="*/ 118710 w 1572109"/>
                <a:gd name="connsiteY171" fmla="*/ 199232 h 1002507"/>
                <a:gd name="connsiteX172" fmla="*/ 125060 w 1572109"/>
                <a:gd name="connsiteY172" fmla="*/ 157957 h 1002507"/>
                <a:gd name="connsiteX173" fmla="*/ 128235 w 1572109"/>
                <a:gd name="connsiteY173" fmla="*/ 34132 h 1002507"/>
                <a:gd name="connsiteX174" fmla="*/ 166335 w 1572109"/>
                <a:gd name="connsiteY174" fmla="*/ 37307 h 1002507"/>
                <a:gd name="connsiteX175" fmla="*/ 277460 w 1572109"/>
                <a:gd name="connsiteY175" fmla="*/ 34132 h 1002507"/>
                <a:gd name="connsiteX176" fmla="*/ 286985 w 1572109"/>
                <a:gd name="connsiteY176" fmla="*/ 30957 h 1002507"/>
                <a:gd name="connsiteX177" fmla="*/ 309210 w 1572109"/>
                <a:gd name="connsiteY177" fmla="*/ 24607 h 1002507"/>
                <a:gd name="connsiteX178" fmla="*/ 318735 w 1572109"/>
                <a:gd name="connsiteY178" fmla="*/ 18257 h 1002507"/>
                <a:gd name="connsiteX179" fmla="*/ 337785 w 1572109"/>
                <a:gd name="connsiteY179" fmla="*/ 15082 h 1002507"/>
                <a:gd name="connsiteX180" fmla="*/ 347310 w 1572109"/>
                <a:gd name="connsiteY180" fmla="*/ 11907 h 1002507"/>
                <a:gd name="connsiteX181" fmla="*/ 346516 w 1572109"/>
                <a:gd name="connsiteY18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102041 w 1572109"/>
                <a:gd name="connsiteY153" fmla="*/ 895351 h 1002507"/>
                <a:gd name="connsiteX154" fmla="*/ 80610 w 1572109"/>
                <a:gd name="connsiteY154" fmla="*/ 872332 h 1002507"/>
                <a:gd name="connsiteX155" fmla="*/ 56797 w 1572109"/>
                <a:gd name="connsiteY155" fmla="*/ 829469 h 1002507"/>
                <a:gd name="connsiteX156" fmla="*/ 36160 w 1572109"/>
                <a:gd name="connsiteY156" fmla="*/ 796132 h 1002507"/>
                <a:gd name="connsiteX157" fmla="*/ 32985 w 1572109"/>
                <a:gd name="connsiteY157" fmla="*/ 783432 h 1002507"/>
                <a:gd name="connsiteX158" fmla="*/ 26635 w 1572109"/>
                <a:gd name="connsiteY158" fmla="*/ 761207 h 1002507"/>
                <a:gd name="connsiteX159" fmla="*/ 20285 w 1572109"/>
                <a:gd name="connsiteY159" fmla="*/ 729457 h 1002507"/>
                <a:gd name="connsiteX160" fmla="*/ 10760 w 1572109"/>
                <a:gd name="connsiteY160" fmla="*/ 694532 h 1002507"/>
                <a:gd name="connsiteX161" fmla="*/ 1235 w 1572109"/>
                <a:gd name="connsiteY161" fmla="*/ 635794 h 1002507"/>
                <a:gd name="connsiteX162" fmla="*/ 441 w 1572109"/>
                <a:gd name="connsiteY162" fmla="*/ 581026 h 1002507"/>
                <a:gd name="connsiteX163" fmla="*/ 10760 w 1572109"/>
                <a:gd name="connsiteY163" fmla="*/ 516732 h 1002507"/>
                <a:gd name="connsiteX164" fmla="*/ 21078 w 1572109"/>
                <a:gd name="connsiteY164" fmla="*/ 483394 h 1002507"/>
                <a:gd name="connsiteX165" fmla="*/ 26635 w 1572109"/>
                <a:gd name="connsiteY165" fmla="*/ 450057 h 1002507"/>
                <a:gd name="connsiteX166" fmla="*/ 32985 w 1572109"/>
                <a:gd name="connsiteY166" fmla="*/ 427832 h 1002507"/>
                <a:gd name="connsiteX167" fmla="*/ 39335 w 1572109"/>
                <a:gd name="connsiteY167" fmla="*/ 408782 h 1002507"/>
                <a:gd name="connsiteX168" fmla="*/ 42510 w 1572109"/>
                <a:gd name="connsiteY168" fmla="*/ 399257 h 1002507"/>
                <a:gd name="connsiteX169" fmla="*/ 102835 w 1572109"/>
                <a:gd name="connsiteY169" fmla="*/ 265907 h 1002507"/>
                <a:gd name="connsiteX170" fmla="*/ 112360 w 1572109"/>
                <a:gd name="connsiteY170" fmla="*/ 221457 h 1002507"/>
                <a:gd name="connsiteX171" fmla="*/ 118710 w 1572109"/>
                <a:gd name="connsiteY171" fmla="*/ 199232 h 1002507"/>
                <a:gd name="connsiteX172" fmla="*/ 125060 w 1572109"/>
                <a:gd name="connsiteY172" fmla="*/ 157957 h 1002507"/>
                <a:gd name="connsiteX173" fmla="*/ 128235 w 1572109"/>
                <a:gd name="connsiteY173" fmla="*/ 34132 h 1002507"/>
                <a:gd name="connsiteX174" fmla="*/ 166335 w 1572109"/>
                <a:gd name="connsiteY174" fmla="*/ 37307 h 1002507"/>
                <a:gd name="connsiteX175" fmla="*/ 277460 w 1572109"/>
                <a:gd name="connsiteY175" fmla="*/ 34132 h 1002507"/>
                <a:gd name="connsiteX176" fmla="*/ 286985 w 1572109"/>
                <a:gd name="connsiteY176" fmla="*/ 30957 h 1002507"/>
                <a:gd name="connsiteX177" fmla="*/ 309210 w 1572109"/>
                <a:gd name="connsiteY177" fmla="*/ 24607 h 1002507"/>
                <a:gd name="connsiteX178" fmla="*/ 318735 w 1572109"/>
                <a:gd name="connsiteY178" fmla="*/ 18257 h 1002507"/>
                <a:gd name="connsiteX179" fmla="*/ 337785 w 1572109"/>
                <a:gd name="connsiteY179" fmla="*/ 15082 h 1002507"/>
                <a:gd name="connsiteX180" fmla="*/ 347310 w 1572109"/>
                <a:gd name="connsiteY180" fmla="*/ 11907 h 1002507"/>
                <a:gd name="connsiteX181" fmla="*/ 346516 w 1572109"/>
                <a:gd name="connsiteY18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96560 w 1572109"/>
                <a:gd name="connsiteY38" fmla="*/ 551657 h 1002507"/>
                <a:gd name="connsiteX39" fmla="*/ 721960 w 1572109"/>
                <a:gd name="connsiteY39" fmla="*/ 548482 h 1002507"/>
                <a:gd name="connsiteX40" fmla="*/ 741010 w 1572109"/>
                <a:gd name="connsiteY40" fmla="*/ 542132 h 1002507"/>
                <a:gd name="connsiteX41" fmla="*/ 750535 w 1572109"/>
                <a:gd name="connsiteY41" fmla="*/ 535782 h 1002507"/>
                <a:gd name="connsiteX42" fmla="*/ 769585 w 1572109"/>
                <a:gd name="connsiteY42" fmla="*/ 529432 h 1002507"/>
                <a:gd name="connsiteX43" fmla="*/ 779110 w 1572109"/>
                <a:gd name="connsiteY43" fmla="*/ 526257 h 1002507"/>
                <a:gd name="connsiteX44" fmla="*/ 798160 w 1572109"/>
                <a:gd name="connsiteY44" fmla="*/ 523082 h 1002507"/>
                <a:gd name="connsiteX45" fmla="*/ 817210 w 1572109"/>
                <a:gd name="connsiteY45" fmla="*/ 516732 h 1002507"/>
                <a:gd name="connsiteX46" fmla="*/ 826735 w 1572109"/>
                <a:gd name="connsiteY46" fmla="*/ 513557 h 1002507"/>
                <a:gd name="connsiteX47" fmla="*/ 877535 w 1572109"/>
                <a:gd name="connsiteY47" fmla="*/ 507207 h 1002507"/>
                <a:gd name="connsiteX48" fmla="*/ 921986 w 1572109"/>
                <a:gd name="connsiteY48" fmla="*/ 505620 h 1002507"/>
                <a:gd name="connsiteX49" fmla="*/ 968022 w 1572109"/>
                <a:gd name="connsiteY49" fmla="*/ 511969 h 1002507"/>
                <a:gd name="connsiteX50" fmla="*/ 1014060 w 1572109"/>
                <a:gd name="connsiteY50" fmla="*/ 542132 h 1002507"/>
                <a:gd name="connsiteX51" fmla="*/ 1033110 w 1572109"/>
                <a:gd name="connsiteY51" fmla="*/ 554832 h 1002507"/>
                <a:gd name="connsiteX52" fmla="*/ 1055335 w 1572109"/>
                <a:gd name="connsiteY52" fmla="*/ 583407 h 1002507"/>
                <a:gd name="connsiteX53" fmla="*/ 1064860 w 1572109"/>
                <a:gd name="connsiteY53" fmla="*/ 586582 h 1002507"/>
                <a:gd name="connsiteX54" fmla="*/ 1077560 w 1572109"/>
                <a:gd name="connsiteY54" fmla="*/ 605632 h 1002507"/>
                <a:gd name="connsiteX55" fmla="*/ 1080735 w 1572109"/>
                <a:gd name="connsiteY55" fmla="*/ 615157 h 1002507"/>
                <a:gd name="connsiteX56" fmla="*/ 1099785 w 1572109"/>
                <a:gd name="connsiteY56" fmla="*/ 627857 h 1002507"/>
                <a:gd name="connsiteX57" fmla="*/ 1106135 w 1572109"/>
                <a:gd name="connsiteY57" fmla="*/ 637382 h 1002507"/>
                <a:gd name="connsiteX58" fmla="*/ 1115660 w 1572109"/>
                <a:gd name="connsiteY58" fmla="*/ 643732 h 1002507"/>
                <a:gd name="connsiteX59" fmla="*/ 1128360 w 1572109"/>
                <a:gd name="connsiteY59" fmla="*/ 662782 h 1002507"/>
                <a:gd name="connsiteX60" fmla="*/ 1147410 w 1572109"/>
                <a:gd name="connsiteY60" fmla="*/ 672307 h 1002507"/>
                <a:gd name="connsiteX61" fmla="*/ 1163285 w 1572109"/>
                <a:gd name="connsiteY61" fmla="*/ 685007 h 1002507"/>
                <a:gd name="connsiteX62" fmla="*/ 1172810 w 1572109"/>
                <a:gd name="connsiteY62" fmla="*/ 694532 h 1002507"/>
                <a:gd name="connsiteX63" fmla="*/ 1191860 w 1572109"/>
                <a:gd name="connsiteY63" fmla="*/ 707232 h 1002507"/>
                <a:gd name="connsiteX64" fmla="*/ 1201385 w 1572109"/>
                <a:gd name="connsiteY64" fmla="*/ 726282 h 1002507"/>
                <a:gd name="connsiteX65" fmla="*/ 1210910 w 1572109"/>
                <a:gd name="connsiteY65" fmla="*/ 732632 h 1002507"/>
                <a:gd name="connsiteX66" fmla="*/ 1233135 w 1572109"/>
                <a:gd name="connsiteY66" fmla="*/ 754857 h 1002507"/>
                <a:gd name="connsiteX67" fmla="*/ 1252185 w 1572109"/>
                <a:gd name="connsiteY67" fmla="*/ 767557 h 1002507"/>
                <a:gd name="connsiteX68" fmla="*/ 1261710 w 1572109"/>
                <a:gd name="connsiteY68" fmla="*/ 773907 h 1002507"/>
                <a:gd name="connsiteX69" fmla="*/ 1279172 w 1572109"/>
                <a:gd name="connsiteY69" fmla="*/ 774701 h 1002507"/>
                <a:gd name="connsiteX70" fmla="*/ 1330766 w 1572109"/>
                <a:gd name="connsiteY70" fmla="*/ 784227 h 1002507"/>
                <a:gd name="connsiteX71" fmla="*/ 1366485 w 1572109"/>
                <a:gd name="connsiteY71" fmla="*/ 783432 h 1002507"/>
                <a:gd name="connsiteX72" fmla="*/ 1395060 w 1572109"/>
                <a:gd name="connsiteY72" fmla="*/ 770732 h 1002507"/>
                <a:gd name="connsiteX73" fmla="*/ 1426810 w 1572109"/>
                <a:gd name="connsiteY73" fmla="*/ 761207 h 1002507"/>
                <a:gd name="connsiteX74" fmla="*/ 1439510 w 1572109"/>
                <a:gd name="connsiteY74" fmla="*/ 751682 h 1002507"/>
                <a:gd name="connsiteX75" fmla="*/ 1449035 w 1572109"/>
                <a:gd name="connsiteY75" fmla="*/ 736601 h 1002507"/>
                <a:gd name="connsiteX76" fmla="*/ 1465703 w 1572109"/>
                <a:gd name="connsiteY76" fmla="*/ 726282 h 1002507"/>
                <a:gd name="connsiteX77" fmla="*/ 1482373 w 1572109"/>
                <a:gd name="connsiteY77" fmla="*/ 697707 h 1002507"/>
                <a:gd name="connsiteX78" fmla="*/ 1493485 w 1572109"/>
                <a:gd name="connsiteY78" fmla="*/ 683419 h 1002507"/>
                <a:gd name="connsiteX79" fmla="*/ 1500628 w 1572109"/>
                <a:gd name="connsiteY79" fmla="*/ 659607 h 1002507"/>
                <a:gd name="connsiteX80" fmla="*/ 1512535 w 1572109"/>
                <a:gd name="connsiteY80" fmla="*/ 634207 h 1002507"/>
                <a:gd name="connsiteX81" fmla="*/ 1528410 w 1572109"/>
                <a:gd name="connsiteY81" fmla="*/ 615157 h 1002507"/>
                <a:gd name="connsiteX82" fmla="*/ 1531585 w 1572109"/>
                <a:gd name="connsiteY82" fmla="*/ 599282 h 1002507"/>
                <a:gd name="connsiteX83" fmla="*/ 1537935 w 1572109"/>
                <a:gd name="connsiteY83" fmla="*/ 577057 h 1002507"/>
                <a:gd name="connsiteX84" fmla="*/ 1541110 w 1572109"/>
                <a:gd name="connsiteY84" fmla="*/ 558007 h 1002507"/>
                <a:gd name="connsiteX85" fmla="*/ 1547460 w 1572109"/>
                <a:gd name="connsiteY85" fmla="*/ 538957 h 1002507"/>
                <a:gd name="connsiteX86" fmla="*/ 1553810 w 1572109"/>
                <a:gd name="connsiteY86" fmla="*/ 469107 h 1002507"/>
                <a:gd name="connsiteX87" fmla="*/ 1547460 w 1572109"/>
                <a:gd name="connsiteY87" fmla="*/ 402432 h 1002507"/>
                <a:gd name="connsiteX88" fmla="*/ 1550635 w 1572109"/>
                <a:gd name="connsiteY88" fmla="*/ 456407 h 1002507"/>
                <a:gd name="connsiteX89" fmla="*/ 1553810 w 1572109"/>
                <a:gd name="connsiteY89" fmla="*/ 465932 h 1002507"/>
                <a:gd name="connsiteX90" fmla="*/ 1556985 w 1572109"/>
                <a:gd name="connsiteY90" fmla="*/ 478632 h 1002507"/>
                <a:gd name="connsiteX91" fmla="*/ 1560160 w 1572109"/>
                <a:gd name="connsiteY91" fmla="*/ 494507 h 1002507"/>
                <a:gd name="connsiteX92" fmla="*/ 1566510 w 1572109"/>
                <a:gd name="connsiteY92" fmla="*/ 513557 h 1002507"/>
                <a:gd name="connsiteX93" fmla="*/ 1569685 w 1572109"/>
                <a:gd name="connsiteY93" fmla="*/ 526257 h 1002507"/>
                <a:gd name="connsiteX94" fmla="*/ 1571272 w 1572109"/>
                <a:gd name="connsiteY94" fmla="*/ 659607 h 1002507"/>
                <a:gd name="connsiteX95" fmla="*/ 1560160 w 1572109"/>
                <a:gd name="connsiteY95" fmla="*/ 726282 h 1002507"/>
                <a:gd name="connsiteX96" fmla="*/ 1554604 w 1572109"/>
                <a:gd name="connsiteY96" fmla="*/ 747713 h 1002507"/>
                <a:gd name="connsiteX97" fmla="*/ 1539523 w 1572109"/>
                <a:gd name="connsiteY97" fmla="*/ 772319 h 1002507"/>
                <a:gd name="connsiteX98" fmla="*/ 1522060 w 1572109"/>
                <a:gd name="connsiteY98" fmla="*/ 805657 h 1002507"/>
                <a:gd name="connsiteX99" fmla="*/ 1499835 w 1572109"/>
                <a:gd name="connsiteY99" fmla="*/ 840582 h 1002507"/>
                <a:gd name="connsiteX100" fmla="*/ 1471260 w 1572109"/>
                <a:gd name="connsiteY100" fmla="*/ 865982 h 1002507"/>
                <a:gd name="connsiteX101" fmla="*/ 1464910 w 1572109"/>
                <a:gd name="connsiteY101" fmla="*/ 875507 h 1002507"/>
                <a:gd name="connsiteX102" fmla="*/ 1458560 w 1572109"/>
                <a:gd name="connsiteY102" fmla="*/ 888207 h 1002507"/>
                <a:gd name="connsiteX103" fmla="*/ 1449035 w 1572109"/>
                <a:gd name="connsiteY103" fmla="*/ 891382 h 1002507"/>
                <a:gd name="connsiteX104" fmla="*/ 1439510 w 1572109"/>
                <a:gd name="connsiteY104" fmla="*/ 897732 h 1002507"/>
                <a:gd name="connsiteX105" fmla="*/ 1429985 w 1572109"/>
                <a:gd name="connsiteY105" fmla="*/ 907257 h 1002507"/>
                <a:gd name="connsiteX106" fmla="*/ 1420460 w 1572109"/>
                <a:gd name="connsiteY106" fmla="*/ 913607 h 1002507"/>
                <a:gd name="connsiteX107" fmla="*/ 1410935 w 1572109"/>
                <a:gd name="connsiteY107" fmla="*/ 923132 h 1002507"/>
                <a:gd name="connsiteX108" fmla="*/ 1309335 w 1572109"/>
                <a:gd name="connsiteY108" fmla="*/ 989807 h 1002507"/>
                <a:gd name="connsiteX109" fmla="*/ 1280760 w 1572109"/>
                <a:gd name="connsiteY109" fmla="*/ 996157 h 1002507"/>
                <a:gd name="connsiteX110" fmla="*/ 1234722 w 1572109"/>
                <a:gd name="connsiteY110" fmla="*/ 997745 h 1002507"/>
                <a:gd name="connsiteX111" fmla="*/ 1210910 w 1572109"/>
                <a:gd name="connsiteY111" fmla="*/ 989807 h 1002507"/>
                <a:gd name="connsiteX112" fmla="*/ 1195035 w 1572109"/>
                <a:gd name="connsiteY112" fmla="*/ 986632 h 1002507"/>
                <a:gd name="connsiteX113" fmla="*/ 1182335 w 1572109"/>
                <a:gd name="connsiteY113" fmla="*/ 983457 h 1002507"/>
                <a:gd name="connsiteX114" fmla="*/ 1163285 w 1572109"/>
                <a:gd name="connsiteY114" fmla="*/ 977107 h 1002507"/>
                <a:gd name="connsiteX115" fmla="*/ 1144235 w 1572109"/>
                <a:gd name="connsiteY115" fmla="*/ 961232 h 1002507"/>
                <a:gd name="connsiteX116" fmla="*/ 1045810 w 1572109"/>
                <a:gd name="connsiteY116" fmla="*/ 878682 h 1002507"/>
                <a:gd name="connsiteX117" fmla="*/ 1039460 w 1572109"/>
                <a:gd name="connsiteY117" fmla="*/ 869157 h 1002507"/>
                <a:gd name="connsiteX118" fmla="*/ 1020410 w 1572109"/>
                <a:gd name="connsiteY118" fmla="*/ 856457 h 1002507"/>
                <a:gd name="connsiteX119" fmla="*/ 1010885 w 1572109"/>
                <a:gd name="connsiteY119" fmla="*/ 850107 h 1002507"/>
                <a:gd name="connsiteX120" fmla="*/ 1001360 w 1572109"/>
                <a:gd name="connsiteY120" fmla="*/ 843757 h 1002507"/>
                <a:gd name="connsiteX121" fmla="*/ 991835 w 1572109"/>
                <a:gd name="connsiteY121" fmla="*/ 834232 h 1002507"/>
                <a:gd name="connsiteX122" fmla="*/ 966435 w 1572109"/>
                <a:gd name="connsiteY122" fmla="*/ 812007 h 1002507"/>
                <a:gd name="connsiteX123" fmla="*/ 925160 w 1572109"/>
                <a:gd name="connsiteY123" fmla="*/ 802482 h 1002507"/>
                <a:gd name="connsiteX124" fmla="*/ 899760 w 1572109"/>
                <a:gd name="connsiteY124" fmla="*/ 796132 h 1002507"/>
                <a:gd name="connsiteX125" fmla="*/ 871185 w 1572109"/>
                <a:gd name="connsiteY125" fmla="*/ 783432 h 1002507"/>
                <a:gd name="connsiteX126" fmla="*/ 861660 w 1572109"/>
                <a:gd name="connsiteY126" fmla="*/ 780257 h 1002507"/>
                <a:gd name="connsiteX127" fmla="*/ 829910 w 1572109"/>
                <a:gd name="connsiteY127" fmla="*/ 789782 h 1002507"/>
                <a:gd name="connsiteX128" fmla="*/ 807685 w 1572109"/>
                <a:gd name="connsiteY128" fmla="*/ 796132 h 1002507"/>
                <a:gd name="connsiteX129" fmla="*/ 772760 w 1572109"/>
                <a:gd name="connsiteY129" fmla="*/ 802482 h 1002507"/>
                <a:gd name="connsiteX130" fmla="*/ 763235 w 1572109"/>
                <a:gd name="connsiteY130" fmla="*/ 805657 h 1002507"/>
                <a:gd name="connsiteX131" fmla="*/ 607660 w 1572109"/>
                <a:gd name="connsiteY131" fmla="*/ 916782 h 1002507"/>
                <a:gd name="connsiteX132" fmla="*/ 598135 w 1572109"/>
                <a:gd name="connsiteY132" fmla="*/ 926307 h 1002507"/>
                <a:gd name="connsiteX133" fmla="*/ 588610 w 1572109"/>
                <a:gd name="connsiteY133" fmla="*/ 929482 h 1002507"/>
                <a:gd name="connsiteX134" fmla="*/ 569560 w 1572109"/>
                <a:gd name="connsiteY134" fmla="*/ 942182 h 1002507"/>
                <a:gd name="connsiteX135" fmla="*/ 550510 w 1572109"/>
                <a:gd name="connsiteY135" fmla="*/ 951707 h 1002507"/>
                <a:gd name="connsiteX136" fmla="*/ 544160 w 1572109"/>
                <a:gd name="connsiteY136" fmla="*/ 961232 h 1002507"/>
                <a:gd name="connsiteX137" fmla="*/ 515585 w 1572109"/>
                <a:gd name="connsiteY137" fmla="*/ 970757 h 1002507"/>
                <a:gd name="connsiteX138" fmla="*/ 496535 w 1572109"/>
                <a:gd name="connsiteY138" fmla="*/ 977107 h 1002507"/>
                <a:gd name="connsiteX139" fmla="*/ 477485 w 1572109"/>
                <a:gd name="connsiteY139" fmla="*/ 983457 h 1002507"/>
                <a:gd name="connsiteX140" fmla="*/ 394141 w 1572109"/>
                <a:gd name="connsiteY140" fmla="*/ 999332 h 1002507"/>
                <a:gd name="connsiteX141" fmla="*/ 333816 w 1572109"/>
                <a:gd name="connsiteY141" fmla="*/ 1002507 h 1002507"/>
                <a:gd name="connsiteX142" fmla="*/ 302066 w 1572109"/>
                <a:gd name="connsiteY142" fmla="*/ 997744 h 1002507"/>
                <a:gd name="connsiteX143" fmla="*/ 252060 w 1572109"/>
                <a:gd name="connsiteY143" fmla="*/ 989807 h 1002507"/>
                <a:gd name="connsiteX144" fmla="*/ 226660 w 1572109"/>
                <a:gd name="connsiteY144" fmla="*/ 983457 h 1002507"/>
                <a:gd name="connsiteX145" fmla="*/ 204435 w 1572109"/>
                <a:gd name="connsiteY145" fmla="*/ 977107 h 1002507"/>
                <a:gd name="connsiteX146" fmla="*/ 194910 w 1572109"/>
                <a:gd name="connsiteY146" fmla="*/ 967582 h 1002507"/>
                <a:gd name="connsiteX147" fmla="*/ 185385 w 1572109"/>
                <a:gd name="connsiteY147" fmla="*/ 961232 h 1002507"/>
                <a:gd name="connsiteX148" fmla="*/ 169510 w 1572109"/>
                <a:gd name="connsiteY148" fmla="*/ 948532 h 1002507"/>
                <a:gd name="connsiteX149" fmla="*/ 159985 w 1572109"/>
                <a:gd name="connsiteY149" fmla="*/ 942182 h 1002507"/>
                <a:gd name="connsiteX150" fmla="*/ 144110 w 1572109"/>
                <a:gd name="connsiteY150" fmla="*/ 929482 h 1002507"/>
                <a:gd name="connsiteX151" fmla="*/ 134585 w 1572109"/>
                <a:gd name="connsiteY151" fmla="*/ 923132 h 1002507"/>
                <a:gd name="connsiteX152" fmla="*/ 102041 w 1572109"/>
                <a:gd name="connsiteY152" fmla="*/ 895351 h 1002507"/>
                <a:gd name="connsiteX153" fmla="*/ 80610 w 1572109"/>
                <a:gd name="connsiteY153" fmla="*/ 872332 h 1002507"/>
                <a:gd name="connsiteX154" fmla="*/ 56797 w 1572109"/>
                <a:gd name="connsiteY154" fmla="*/ 829469 h 1002507"/>
                <a:gd name="connsiteX155" fmla="*/ 36160 w 1572109"/>
                <a:gd name="connsiteY155" fmla="*/ 796132 h 1002507"/>
                <a:gd name="connsiteX156" fmla="*/ 32985 w 1572109"/>
                <a:gd name="connsiteY156" fmla="*/ 783432 h 1002507"/>
                <a:gd name="connsiteX157" fmla="*/ 26635 w 1572109"/>
                <a:gd name="connsiteY157" fmla="*/ 761207 h 1002507"/>
                <a:gd name="connsiteX158" fmla="*/ 20285 w 1572109"/>
                <a:gd name="connsiteY158" fmla="*/ 729457 h 1002507"/>
                <a:gd name="connsiteX159" fmla="*/ 10760 w 1572109"/>
                <a:gd name="connsiteY159" fmla="*/ 694532 h 1002507"/>
                <a:gd name="connsiteX160" fmla="*/ 1235 w 1572109"/>
                <a:gd name="connsiteY160" fmla="*/ 635794 h 1002507"/>
                <a:gd name="connsiteX161" fmla="*/ 441 w 1572109"/>
                <a:gd name="connsiteY161" fmla="*/ 581026 h 1002507"/>
                <a:gd name="connsiteX162" fmla="*/ 10760 w 1572109"/>
                <a:gd name="connsiteY162" fmla="*/ 516732 h 1002507"/>
                <a:gd name="connsiteX163" fmla="*/ 21078 w 1572109"/>
                <a:gd name="connsiteY163" fmla="*/ 483394 h 1002507"/>
                <a:gd name="connsiteX164" fmla="*/ 26635 w 1572109"/>
                <a:gd name="connsiteY164" fmla="*/ 450057 h 1002507"/>
                <a:gd name="connsiteX165" fmla="*/ 32985 w 1572109"/>
                <a:gd name="connsiteY165" fmla="*/ 427832 h 1002507"/>
                <a:gd name="connsiteX166" fmla="*/ 39335 w 1572109"/>
                <a:gd name="connsiteY166" fmla="*/ 408782 h 1002507"/>
                <a:gd name="connsiteX167" fmla="*/ 42510 w 1572109"/>
                <a:gd name="connsiteY167" fmla="*/ 399257 h 1002507"/>
                <a:gd name="connsiteX168" fmla="*/ 102835 w 1572109"/>
                <a:gd name="connsiteY168" fmla="*/ 265907 h 1002507"/>
                <a:gd name="connsiteX169" fmla="*/ 112360 w 1572109"/>
                <a:gd name="connsiteY169" fmla="*/ 221457 h 1002507"/>
                <a:gd name="connsiteX170" fmla="*/ 118710 w 1572109"/>
                <a:gd name="connsiteY170" fmla="*/ 199232 h 1002507"/>
                <a:gd name="connsiteX171" fmla="*/ 125060 w 1572109"/>
                <a:gd name="connsiteY171" fmla="*/ 157957 h 1002507"/>
                <a:gd name="connsiteX172" fmla="*/ 128235 w 1572109"/>
                <a:gd name="connsiteY172" fmla="*/ 34132 h 1002507"/>
                <a:gd name="connsiteX173" fmla="*/ 166335 w 1572109"/>
                <a:gd name="connsiteY173" fmla="*/ 37307 h 1002507"/>
                <a:gd name="connsiteX174" fmla="*/ 277460 w 1572109"/>
                <a:gd name="connsiteY174" fmla="*/ 34132 h 1002507"/>
                <a:gd name="connsiteX175" fmla="*/ 286985 w 1572109"/>
                <a:gd name="connsiteY175" fmla="*/ 30957 h 1002507"/>
                <a:gd name="connsiteX176" fmla="*/ 309210 w 1572109"/>
                <a:gd name="connsiteY176" fmla="*/ 24607 h 1002507"/>
                <a:gd name="connsiteX177" fmla="*/ 318735 w 1572109"/>
                <a:gd name="connsiteY177" fmla="*/ 18257 h 1002507"/>
                <a:gd name="connsiteX178" fmla="*/ 337785 w 1572109"/>
                <a:gd name="connsiteY178" fmla="*/ 15082 h 1002507"/>
                <a:gd name="connsiteX179" fmla="*/ 347310 w 1572109"/>
                <a:gd name="connsiteY179" fmla="*/ 11907 h 1002507"/>
                <a:gd name="connsiteX180" fmla="*/ 346516 w 1572109"/>
                <a:gd name="connsiteY180"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721960 w 1572109"/>
                <a:gd name="connsiteY38" fmla="*/ 548482 h 1002507"/>
                <a:gd name="connsiteX39" fmla="*/ 741010 w 1572109"/>
                <a:gd name="connsiteY39" fmla="*/ 542132 h 1002507"/>
                <a:gd name="connsiteX40" fmla="*/ 750535 w 1572109"/>
                <a:gd name="connsiteY40" fmla="*/ 535782 h 1002507"/>
                <a:gd name="connsiteX41" fmla="*/ 769585 w 1572109"/>
                <a:gd name="connsiteY41" fmla="*/ 529432 h 1002507"/>
                <a:gd name="connsiteX42" fmla="*/ 779110 w 1572109"/>
                <a:gd name="connsiteY42" fmla="*/ 526257 h 1002507"/>
                <a:gd name="connsiteX43" fmla="*/ 798160 w 1572109"/>
                <a:gd name="connsiteY43" fmla="*/ 523082 h 1002507"/>
                <a:gd name="connsiteX44" fmla="*/ 817210 w 1572109"/>
                <a:gd name="connsiteY44" fmla="*/ 516732 h 1002507"/>
                <a:gd name="connsiteX45" fmla="*/ 826735 w 1572109"/>
                <a:gd name="connsiteY45" fmla="*/ 513557 h 1002507"/>
                <a:gd name="connsiteX46" fmla="*/ 877535 w 1572109"/>
                <a:gd name="connsiteY46" fmla="*/ 507207 h 1002507"/>
                <a:gd name="connsiteX47" fmla="*/ 921986 w 1572109"/>
                <a:gd name="connsiteY47" fmla="*/ 505620 h 1002507"/>
                <a:gd name="connsiteX48" fmla="*/ 968022 w 1572109"/>
                <a:gd name="connsiteY48" fmla="*/ 511969 h 1002507"/>
                <a:gd name="connsiteX49" fmla="*/ 1014060 w 1572109"/>
                <a:gd name="connsiteY49" fmla="*/ 542132 h 1002507"/>
                <a:gd name="connsiteX50" fmla="*/ 1033110 w 1572109"/>
                <a:gd name="connsiteY50" fmla="*/ 554832 h 1002507"/>
                <a:gd name="connsiteX51" fmla="*/ 1055335 w 1572109"/>
                <a:gd name="connsiteY51" fmla="*/ 583407 h 1002507"/>
                <a:gd name="connsiteX52" fmla="*/ 1064860 w 1572109"/>
                <a:gd name="connsiteY52" fmla="*/ 586582 h 1002507"/>
                <a:gd name="connsiteX53" fmla="*/ 1077560 w 1572109"/>
                <a:gd name="connsiteY53" fmla="*/ 605632 h 1002507"/>
                <a:gd name="connsiteX54" fmla="*/ 1080735 w 1572109"/>
                <a:gd name="connsiteY54" fmla="*/ 615157 h 1002507"/>
                <a:gd name="connsiteX55" fmla="*/ 1099785 w 1572109"/>
                <a:gd name="connsiteY55" fmla="*/ 627857 h 1002507"/>
                <a:gd name="connsiteX56" fmla="*/ 1106135 w 1572109"/>
                <a:gd name="connsiteY56" fmla="*/ 637382 h 1002507"/>
                <a:gd name="connsiteX57" fmla="*/ 1115660 w 1572109"/>
                <a:gd name="connsiteY57" fmla="*/ 643732 h 1002507"/>
                <a:gd name="connsiteX58" fmla="*/ 1128360 w 1572109"/>
                <a:gd name="connsiteY58" fmla="*/ 662782 h 1002507"/>
                <a:gd name="connsiteX59" fmla="*/ 1147410 w 1572109"/>
                <a:gd name="connsiteY59" fmla="*/ 672307 h 1002507"/>
                <a:gd name="connsiteX60" fmla="*/ 1163285 w 1572109"/>
                <a:gd name="connsiteY60" fmla="*/ 685007 h 1002507"/>
                <a:gd name="connsiteX61" fmla="*/ 1172810 w 1572109"/>
                <a:gd name="connsiteY61" fmla="*/ 694532 h 1002507"/>
                <a:gd name="connsiteX62" fmla="*/ 1191860 w 1572109"/>
                <a:gd name="connsiteY62" fmla="*/ 707232 h 1002507"/>
                <a:gd name="connsiteX63" fmla="*/ 1201385 w 1572109"/>
                <a:gd name="connsiteY63" fmla="*/ 726282 h 1002507"/>
                <a:gd name="connsiteX64" fmla="*/ 1210910 w 1572109"/>
                <a:gd name="connsiteY64" fmla="*/ 732632 h 1002507"/>
                <a:gd name="connsiteX65" fmla="*/ 1233135 w 1572109"/>
                <a:gd name="connsiteY65" fmla="*/ 754857 h 1002507"/>
                <a:gd name="connsiteX66" fmla="*/ 1252185 w 1572109"/>
                <a:gd name="connsiteY66" fmla="*/ 767557 h 1002507"/>
                <a:gd name="connsiteX67" fmla="*/ 1261710 w 1572109"/>
                <a:gd name="connsiteY67" fmla="*/ 773907 h 1002507"/>
                <a:gd name="connsiteX68" fmla="*/ 1279172 w 1572109"/>
                <a:gd name="connsiteY68" fmla="*/ 774701 h 1002507"/>
                <a:gd name="connsiteX69" fmla="*/ 1330766 w 1572109"/>
                <a:gd name="connsiteY69" fmla="*/ 784227 h 1002507"/>
                <a:gd name="connsiteX70" fmla="*/ 1366485 w 1572109"/>
                <a:gd name="connsiteY70" fmla="*/ 783432 h 1002507"/>
                <a:gd name="connsiteX71" fmla="*/ 1395060 w 1572109"/>
                <a:gd name="connsiteY71" fmla="*/ 770732 h 1002507"/>
                <a:gd name="connsiteX72" fmla="*/ 1426810 w 1572109"/>
                <a:gd name="connsiteY72" fmla="*/ 761207 h 1002507"/>
                <a:gd name="connsiteX73" fmla="*/ 1439510 w 1572109"/>
                <a:gd name="connsiteY73" fmla="*/ 751682 h 1002507"/>
                <a:gd name="connsiteX74" fmla="*/ 1449035 w 1572109"/>
                <a:gd name="connsiteY74" fmla="*/ 736601 h 1002507"/>
                <a:gd name="connsiteX75" fmla="*/ 1465703 w 1572109"/>
                <a:gd name="connsiteY75" fmla="*/ 726282 h 1002507"/>
                <a:gd name="connsiteX76" fmla="*/ 1482373 w 1572109"/>
                <a:gd name="connsiteY76" fmla="*/ 697707 h 1002507"/>
                <a:gd name="connsiteX77" fmla="*/ 1493485 w 1572109"/>
                <a:gd name="connsiteY77" fmla="*/ 683419 h 1002507"/>
                <a:gd name="connsiteX78" fmla="*/ 1500628 w 1572109"/>
                <a:gd name="connsiteY78" fmla="*/ 659607 h 1002507"/>
                <a:gd name="connsiteX79" fmla="*/ 1512535 w 1572109"/>
                <a:gd name="connsiteY79" fmla="*/ 634207 h 1002507"/>
                <a:gd name="connsiteX80" fmla="*/ 1528410 w 1572109"/>
                <a:gd name="connsiteY80" fmla="*/ 615157 h 1002507"/>
                <a:gd name="connsiteX81" fmla="*/ 1531585 w 1572109"/>
                <a:gd name="connsiteY81" fmla="*/ 599282 h 1002507"/>
                <a:gd name="connsiteX82" fmla="*/ 1537935 w 1572109"/>
                <a:gd name="connsiteY82" fmla="*/ 577057 h 1002507"/>
                <a:gd name="connsiteX83" fmla="*/ 1541110 w 1572109"/>
                <a:gd name="connsiteY83" fmla="*/ 558007 h 1002507"/>
                <a:gd name="connsiteX84" fmla="*/ 1547460 w 1572109"/>
                <a:gd name="connsiteY84" fmla="*/ 538957 h 1002507"/>
                <a:gd name="connsiteX85" fmla="*/ 1553810 w 1572109"/>
                <a:gd name="connsiteY85" fmla="*/ 469107 h 1002507"/>
                <a:gd name="connsiteX86" fmla="*/ 1547460 w 1572109"/>
                <a:gd name="connsiteY86" fmla="*/ 402432 h 1002507"/>
                <a:gd name="connsiteX87" fmla="*/ 1550635 w 1572109"/>
                <a:gd name="connsiteY87" fmla="*/ 456407 h 1002507"/>
                <a:gd name="connsiteX88" fmla="*/ 1553810 w 1572109"/>
                <a:gd name="connsiteY88" fmla="*/ 465932 h 1002507"/>
                <a:gd name="connsiteX89" fmla="*/ 1556985 w 1572109"/>
                <a:gd name="connsiteY89" fmla="*/ 478632 h 1002507"/>
                <a:gd name="connsiteX90" fmla="*/ 1560160 w 1572109"/>
                <a:gd name="connsiteY90" fmla="*/ 494507 h 1002507"/>
                <a:gd name="connsiteX91" fmla="*/ 1566510 w 1572109"/>
                <a:gd name="connsiteY91" fmla="*/ 513557 h 1002507"/>
                <a:gd name="connsiteX92" fmla="*/ 1569685 w 1572109"/>
                <a:gd name="connsiteY92" fmla="*/ 526257 h 1002507"/>
                <a:gd name="connsiteX93" fmla="*/ 1571272 w 1572109"/>
                <a:gd name="connsiteY93" fmla="*/ 659607 h 1002507"/>
                <a:gd name="connsiteX94" fmla="*/ 1560160 w 1572109"/>
                <a:gd name="connsiteY94" fmla="*/ 726282 h 1002507"/>
                <a:gd name="connsiteX95" fmla="*/ 1554604 w 1572109"/>
                <a:gd name="connsiteY95" fmla="*/ 747713 h 1002507"/>
                <a:gd name="connsiteX96" fmla="*/ 1539523 w 1572109"/>
                <a:gd name="connsiteY96" fmla="*/ 772319 h 1002507"/>
                <a:gd name="connsiteX97" fmla="*/ 1522060 w 1572109"/>
                <a:gd name="connsiteY97" fmla="*/ 805657 h 1002507"/>
                <a:gd name="connsiteX98" fmla="*/ 1499835 w 1572109"/>
                <a:gd name="connsiteY98" fmla="*/ 840582 h 1002507"/>
                <a:gd name="connsiteX99" fmla="*/ 1471260 w 1572109"/>
                <a:gd name="connsiteY99" fmla="*/ 865982 h 1002507"/>
                <a:gd name="connsiteX100" fmla="*/ 1464910 w 1572109"/>
                <a:gd name="connsiteY100" fmla="*/ 875507 h 1002507"/>
                <a:gd name="connsiteX101" fmla="*/ 1458560 w 1572109"/>
                <a:gd name="connsiteY101" fmla="*/ 888207 h 1002507"/>
                <a:gd name="connsiteX102" fmla="*/ 1449035 w 1572109"/>
                <a:gd name="connsiteY102" fmla="*/ 891382 h 1002507"/>
                <a:gd name="connsiteX103" fmla="*/ 1439510 w 1572109"/>
                <a:gd name="connsiteY103" fmla="*/ 897732 h 1002507"/>
                <a:gd name="connsiteX104" fmla="*/ 1429985 w 1572109"/>
                <a:gd name="connsiteY104" fmla="*/ 907257 h 1002507"/>
                <a:gd name="connsiteX105" fmla="*/ 1420460 w 1572109"/>
                <a:gd name="connsiteY105" fmla="*/ 913607 h 1002507"/>
                <a:gd name="connsiteX106" fmla="*/ 1410935 w 1572109"/>
                <a:gd name="connsiteY106" fmla="*/ 923132 h 1002507"/>
                <a:gd name="connsiteX107" fmla="*/ 1309335 w 1572109"/>
                <a:gd name="connsiteY107" fmla="*/ 989807 h 1002507"/>
                <a:gd name="connsiteX108" fmla="*/ 1280760 w 1572109"/>
                <a:gd name="connsiteY108" fmla="*/ 996157 h 1002507"/>
                <a:gd name="connsiteX109" fmla="*/ 1234722 w 1572109"/>
                <a:gd name="connsiteY109" fmla="*/ 997745 h 1002507"/>
                <a:gd name="connsiteX110" fmla="*/ 1210910 w 1572109"/>
                <a:gd name="connsiteY110" fmla="*/ 989807 h 1002507"/>
                <a:gd name="connsiteX111" fmla="*/ 1195035 w 1572109"/>
                <a:gd name="connsiteY111" fmla="*/ 986632 h 1002507"/>
                <a:gd name="connsiteX112" fmla="*/ 1182335 w 1572109"/>
                <a:gd name="connsiteY112" fmla="*/ 983457 h 1002507"/>
                <a:gd name="connsiteX113" fmla="*/ 1163285 w 1572109"/>
                <a:gd name="connsiteY113" fmla="*/ 977107 h 1002507"/>
                <a:gd name="connsiteX114" fmla="*/ 1144235 w 1572109"/>
                <a:gd name="connsiteY114" fmla="*/ 961232 h 1002507"/>
                <a:gd name="connsiteX115" fmla="*/ 1045810 w 1572109"/>
                <a:gd name="connsiteY115" fmla="*/ 878682 h 1002507"/>
                <a:gd name="connsiteX116" fmla="*/ 1039460 w 1572109"/>
                <a:gd name="connsiteY116" fmla="*/ 869157 h 1002507"/>
                <a:gd name="connsiteX117" fmla="*/ 1020410 w 1572109"/>
                <a:gd name="connsiteY117" fmla="*/ 856457 h 1002507"/>
                <a:gd name="connsiteX118" fmla="*/ 1010885 w 1572109"/>
                <a:gd name="connsiteY118" fmla="*/ 850107 h 1002507"/>
                <a:gd name="connsiteX119" fmla="*/ 1001360 w 1572109"/>
                <a:gd name="connsiteY119" fmla="*/ 843757 h 1002507"/>
                <a:gd name="connsiteX120" fmla="*/ 991835 w 1572109"/>
                <a:gd name="connsiteY120" fmla="*/ 834232 h 1002507"/>
                <a:gd name="connsiteX121" fmla="*/ 966435 w 1572109"/>
                <a:gd name="connsiteY121" fmla="*/ 812007 h 1002507"/>
                <a:gd name="connsiteX122" fmla="*/ 925160 w 1572109"/>
                <a:gd name="connsiteY122" fmla="*/ 802482 h 1002507"/>
                <a:gd name="connsiteX123" fmla="*/ 899760 w 1572109"/>
                <a:gd name="connsiteY123" fmla="*/ 796132 h 1002507"/>
                <a:gd name="connsiteX124" fmla="*/ 871185 w 1572109"/>
                <a:gd name="connsiteY124" fmla="*/ 783432 h 1002507"/>
                <a:gd name="connsiteX125" fmla="*/ 861660 w 1572109"/>
                <a:gd name="connsiteY125" fmla="*/ 780257 h 1002507"/>
                <a:gd name="connsiteX126" fmla="*/ 829910 w 1572109"/>
                <a:gd name="connsiteY126" fmla="*/ 789782 h 1002507"/>
                <a:gd name="connsiteX127" fmla="*/ 807685 w 1572109"/>
                <a:gd name="connsiteY127" fmla="*/ 796132 h 1002507"/>
                <a:gd name="connsiteX128" fmla="*/ 772760 w 1572109"/>
                <a:gd name="connsiteY128" fmla="*/ 802482 h 1002507"/>
                <a:gd name="connsiteX129" fmla="*/ 763235 w 1572109"/>
                <a:gd name="connsiteY129" fmla="*/ 805657 h 1002507"/>
                <a:gd name="connsiteX130" fmla="*/ 607660 w 1572109"/>
                <a:gd name="connsiteY130" fmla="*/ 916782 h 1002507"/>
                <a:gd name="connsiteX131" fmla="*/ 598135 w 1572109"/>
                <a:gd name="connsiteY131" fmla="*/ 926307 h 1002507"/>
                <a:gd name="connsiteX132" fmla="*/ 588610 w 1572109"/>
                <a:gd name="connsiteY132" fmla="*/ 929482 h 1002507"/>
                <a:gd name="connsiteX133" fmla="*/ 569560 w 1572109"/>
                <a:gd name="connsiteY133" fmla="*/ 942182 h 1002507"/>
                <a:gd name="connsiteX134" fmla="*/ 550510 w 1572109"/>
                <a:gd name="connsiteY134" fmla="*/ 951707 h 1002507"/>
                <a:gd name="connsiteX135" fmla="*/ 544160 w 1572109"/>
                <a:gd name="connsiteY135" fmla="*/ 961232 h 1002507"/>
                <a:gd name="connsiteX136" fmla="*/ 515585 w 1572109"/>
                <a:gd name="connsiteY136" fmla="*/ 970757 h 1002507"/>
                <a:gd name="connsiteX137" fmla="*/ 496535 w 1572109"/>
                <a:gd name="connsiteY137" fmla="*/ 977107 h 1002507"/>
                <a:gd name="connsiteX138" fmla="*/ 477485 w 1572109"/>
                <a:gd name="connsiteY138" fmla="*/ 983457 h 1002507"/>
                <a:gd name="connsiteX139" fmla="*/ 394141 w 1572109"/>
                <a:gd name="connsiteY139" fmla="*/ 999332 h 1002507"/>
                <a:gd name="connsiteX140" fmla="*/ 333816 w 1572109"/>
                <a:gd name="connsiteY140" fmla="*/ 1002507 h 1002507"/>
                <a:gd name="connsiteX141" fmla="*/ 302066 w 1572109"/>
                <a:gd name="connsiteY141" fmla="*/ 997744 h 1002507"/>
                <a:gd name="connsiteX142" fmla="*/ 252060 w 1572109"/>
                <a:gd name="connsiteY142" fmla="*/ 989807 h 1002507"/>
                <a:gd name="connsiteX143" fmla="*/ 226660 w 1572109"/>
                <a:gd name="connsiteY143" fmla="*/ 983457 h 1002507"/>
                <a:gd name="connsiteX144" fmla="*/ 204435 w 1572109"/>
                <a:gd name="connsiteY144" fmla="*/ 977107 h 1002507"/>
                <a:gd name="connsiteX145" fmla="*/ 194910 w 1572109"/>
                <a:gd name="connsiteY145" fmla="*/ 967582 h 1002507"/>
                <a:gd name="connsiteX146" fmla="*/ 185385 w 1572109"/>
                <a:gd name="connsiteY146" fmla="*/ 961232 h 1002507"/>
                <a:gd name="connsiteX147" fmla="*/ 169510 w 1572109"/>
                <a:gd name="connsiteY147" fmla="*/ 948532 h 1002507"/>
                <a:gd name="connsiteX148" fmla="*/ 159985 w 1572109"/>
                <a:gd name="connsiteY148" fmla="*/ 942182 h 1002507"/>
                <a:gd name="connsiteX149" fmla="*/ 144110 w 1572109"/>
                <a:gd name="connsiteY149" fmla="*/ 929482 h 1002507"/>
                <a:gd name="connsiteX150" fmla="*/ 134585 w 1572109"/>
                <a:gd name="connsiteY150" fmla="*/ 923132 h 1002507"/>
                <a:gd name="connsiteX151" fmla="*/ 102041 w 1572109"/>
                <a:gd name="connsiteY151" fmla="*/ 895351 h 1002507"/>
                <a:gd name="connsiteX152" fmla="*/ 80610 w 1572109"/>
                <a:gd name="connsiteY152" fmla="*/ 872332 h 1002507"/>
                <a:gd name="connsiteX153" fmla="*/ 56797 w 1572109"/>
                <a:gd name="connsiteY153" fmla="*/ 829469 h 1002507"/>
                <a:gd name="connsiteX154" fmla="*/ 36160 w 1572109"/>
                <a:gd name="connsiteY154" fmla="*/ 796132 h 1002507"/>
                <a:gd name="connsiteX155" fmla="*/ 32985 w 1572109"/>
                <a:gd name="connsiteY155" fmla="*/ 783432 h 1002507"/>
                <a:gd name="connsiteX156" fmla="*/ 26635 w 1572109"/>
                <a:gd name="connsiteY156" fmla="*/ 761207 h 1002507"/>
                <a:gd name="connsiteX157" fmla="*/ 20285 w 1572109"/>
                <a:gd name="connsiteY157" fmla="*/ 729457 h 1002507"/>
                <a:gd name="connsiteX158" fmla="*/ 10760 w 1572109"/>
                <a:gd name="connsiteY158" fmla="*/ 694532 h 1002507"/>
                <a:gd name="connsiteX159" fmla="*/ 1235 w 1572109"/>
                <a:gd name="connsiteY159" fmla="*/ 635794 h 1002507"/>
                <a:gd name="connsiteX160" fmla="*/ 441 w 1572109"/>
                <a:gd name="connsiteY160" fmla="*/ 581026 h 1002507"/>
                <a:gd name="connsiteX161" fmla="*/ 10760 w 1572109"/>
                <a:gd name="connsiteY161" fmla="*/ 516732 h 1002507"/>
                <a:gd name="connsiteX162" fmla="*/ 21078 w 1572109"/>
                <a:gd name="connsiteY162" fmla="*/ 483394 h 1002507"/>
                <a:gd name="connsiteX163" fmla="*/ 26635 w 1572109"/>
                <a:gd name="connsiteY163" fmla="*/ 450057 h 1002507"/>
                <a:gd name="connsiteX164" fmla="*/ 32985 w 1572109"/>
                <a:gd name="connsiteY164" fmla="*/ 427832 h 1002507"/>
                <a:gd name="connsiteX165" fmla="*/ 39335 w 1572109"/>
                <a:gd name="connsiteY165" fmla="*/ 408782 h 1002507"/>
                <a:gd name="connsiteX166" fmla="*/ 42510 w 1572109"/>
                <a:gd name="connsiteY166" fmla="*/ 399257 h 1002507"/>
                <a:gd name="connsiteX167" fmla="*/ 102835 w 1572109"/>
                <a:gd name="connsiteY167" fmla="*/ 265907 h 1002507"/>
                <a:gd name="connsiteX168" fmla="*/ 112360 w 1572109"/>
                <a:gd name="connsiteY168" fmla="*/ 221457 h 1002507"/>
                <a:gd name="connsiteX169" fmla="*/ 118710 w 1572109"/>
                <a:gd name="connsiteY169" fmla="*/ 199232 h 1002507"/>
                <a:gd name="connsiteX170" fmla="*/ 125060 w 1572109"/>
                <a:gd name="connsiteY170" fmla="*/ 157957 h 1002507"/>
                <a:gd name="connsiteX171" fmla="*/ 128235 w 1572109"/>
                <a:gd name="connsiteY171" fmla="*/ 34132 h 1002507"/>
                <a:gd name="connsiteX172" fmla="*/ 166335 w 1572109"/>
                <a:gd name="connsiteY172" fmla="*/ 37307 h 1002507"/>
                <a:gd name="connsiteX173" fmla="*/ 277460 w 1572109"/>
                <a:gd name="connsiteY173" fmla="*/ 34132 h 1002507"/>
                <a:gd name="connsiteX174" fmla="*/ 286985 w 1572109"/>
                <a:gd name="connsiteY174" fmla="*/ 30957 h 1002507"/>
                <a:gd name="connsiteX175" fmla="*/ 309210 w 1572109"/>
                <a:gd name="connsiteY175" fmla="*/ 24607 h 1002507"/>
                <a:gd name="connsiteX176" fmla="*/ 318735 w 1572109"/>
                <a:gd name="connsiteY176" fmla="*/ 18257 h 1002507"/>
                <a:gd name="connsiteX177" fmla="*/ 337785 w 1572109"/>
                <a:gd name="connsiteY177" fmla="*/ 15082 h 1002507"/>
                <a:gd name="connsiteX178" fmla="*/ 347310 w 1572109"/>
                <a:gd name="connsiteY178" fmla="*/ 11907 h 1002507"/>
                <a:gd name="connsiteX179" fmla="*/ 346516 w 1572109"/>
                <a:gd name="connsiteY179"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721960 w 1572109"/>
                <a:gd name="connsiteY37" fmla="*/ 548482 h 1002507"/>
                <a:gd name="connsiteX38" fmla="*/ 741010 w 1572109"/>
                <a:gd name="connsiteY38" fmla="*/ 542132 h 1002507"/>
                <a:gd name="connsiteX39" fmla="*/ 750535 w 1572109"/>
                <a:gd name="connsiteY39" fmla="*/ 535782 h 1002507"/>
                <a:gd name="connsiteX40" fmla="*/ 769585 w 1572109"/>
                <a:gd name="connsiteY40" fmla="*/ 529432 h 1002507"/>
                <a:gd name="connsiteX41" fmla="*/ 779110 w 1572109"/>
                <a:gd name="connsiteY41" fmla="*/ 526257 h 1002507"/>
                <a:gd name="connsiteX42" fmla="*/ 798160 w 1572109"/>
                <a:gd name="connsiteY42" fmla="*/ 523082 h 1002507"/>
                <a:gd name="connsiteX43" fmla="*/ 817210 w 1572109"/>
                <a:gd name="connsiteY43" fmla="*/ 516732 h 1002507"/>
                <a:gd name="connsiteX44" fmla="*/ 826735 w 1572109"/>
                <a:gd name="connsiteY44" fmla="*/ 513557 h 1002507"/>
                <a:gd name="connsiteX45" fmla="*/ 877535 w 1572109"/>
                <a:gd name="connsiteY45" fmla="*/ 507207 h 1002507"/>
                <a:gd name="connsiteX46" fmla="*/ 921986 w 1572109"/>
                <a:gd name="connsiteY46" fmla="*/ 505620 h 1002507"/>
                <a:gd name="connsiteX47" fmla="*/ 968022 w 1572109"/>
                <a:gd name="connsiteY47" fmla="*/ 511969 h 1002507"/>
                <a:gd name="connsiteX48" fmla="*/ 1014060 w 1572109"/>
                <a:gd name="connsiteY48" fmla="*/ 542132 h 1002507"/>
                <a:gd name="connsiteX49" fmla="*/ 1033110 w 1572109"/>
                <a:gd name="connsiteY49" fmla="*/ 554832 h 1002507"/>
                <a:gd name="connsiteX50" fmla="*/ 1055335 w 1572109"/>
                <a:gd name="connsiteY50" fmla="*/ 583407 h 1002507"/>
                <a:gd name="connsiteX51" fmla="*/ 1064860 w 1572109"/>
                <a:gd name="connsiteY51" fmla="*/ 586582 h 1002507"/>
                <a:gd name="connsiteX52" fmla="*/ 1077560 w 1572109"/>
                <a:gd name="connsiteY52" fmla="*/ 605632 h 1002507"/>
                <a:gd name="connsiteX53" fmla="*/ 1080735 w 1572109"/>
                <a:gd name="connsiteY53" fmla="*/ 615157 h 1002507"/>
                <a:gd name="connsiteX54" fmla="*/ 1099785 w 1572109"/>
                <a:gd name="connsiteY54" fmla="*/ 627857 h 1002507"/>
                <a:gd name="connsiteX55" fmla="*/ 1106135 w 1572109"/>
                <a:gd name="connsiteY55" fmla="*/ 637382 h 1002507"/>
                <a:gd name="connsiteX56" fmla="*/ 1115660 w 1572109"/>
                <a:gd name="connsiteY56" fmla="*/ 643732 h 1002507"/>
                <a:gd name="connsiteX57" fmla="*/ 1128360 w 1572109"/>
                <a:gd name="connsiteY57" fmla="*/ 662782 h 1002507"/>
                <a:gd name="connsiteX58" fmla="*/ 1147410 w 1572109"/>
                <a:gd name="connsiteY58" fmla="*/ 672307 h 1002507"/>
                <a:gd name="connsiteX59" fmla="*/ 1163285 w 1572109"/>
                <a:gd name="connsiteY59" fmla="*/ 685007 h 1002507"/>
                <a:gd name="connsiteX60" fmla="*/ 1172810 w 1572109"/>
                <a:gd name="connsiteY60" fmla="*/ 694532 h 1002507"/>
                <a:gd name="connsiteX61" fmla="*/ 1191860 w 1572109"/>
                <a:gd name="connsiteY61" fmla="*/ 707232 h 1002507"/>
                <a:gd name="connsiteX62" fmla="*/ 1201385 w 1572109"/>
                <a:gd name="connsiteY62" fmla="*/ 726282 h 1002507"/>
                <a:gd name="connsiteX63" fmla="*/ 1210910 w 1572109"/>
                <a:gd name="connsiteY63" fmla="*/ 732632 h 1002507"/>
                <a:gd name="connsiteX64" fmla="*/ 1233135 w 1572109"/>
                <a:gd name="connsiteY64" fmla="*/ 754857 h 1002507"/>
                <a:gd name="connsiteX65" fmla="*/ 1252185 w 1572109"/>
                <a:gd name="connsiteY65" fmla="*/ 767557 h 1002507"/>
                <a:gd name="connsiteX66" fmla="*/ 1261710 w 1572109"/>
                <a:gd name="connsiteY66" fmla="*/ 773907 h 1002507"/>
                <a:gd name="connsiteX67" fmla="*/ 1279172 w 1572109"/>
                <a:gd name="connsiteY67" fmla="*/ 774701 h 1002507"/>
                <a:gd name="connsiteX68" fmla="*/ 1330766 w 1572109"/>
                <a:gd name="connsiteY68" fmla="*/ 784227 h 1002507"/>
                <a:gd name="connsiteX69" fmla="*/ 1366485 w 1572109"/>
                <a:gd name="connsiteY69" fmla="*/ 783432 h 1002507"/>
                <a:gd name="connsiteX70" fmla="*/ 1395060 w 1572109"/>
                <a:gd name="connsiteY70" fmla="*/ 770732 h 1002507"/>
                <a:gd name="connsiteX71" fmla="*/ 1426810 w 1572109"/>
                <a:gd name="connsiteY71" fmla="*/ 761207 h 1002507"/>
                <a:gd name="connsiteX72" fmla="*/ 1439510 w 1572109"/>
                <a:gd name="connsiteY72" fmla="*/ 751682 h 1002507"/>
                <a:gd name="connsiteX73" fmla="*/ 1449035 w 1572109"/>
                <a:gd name="connsiteY73" fmla="*/ 736601 h 1002507"/>
                <a:gd name="connsiteX74" fmla="*/ 1465703 w 1572109"/>
                <a:gd name="connsiteY74" fmla="*/ 726282 h 1002507"/>
                <a:gd name="connsiteX75" fmla="*/ 1482373 w 1572109"/>
                <a:gd name="connsiteY75" fmla="*/ 697707 h 1002507"/>
                <a:gd name="connsiteX76" fmla="*/ 1493485 w 1572109"/>
                <a:gd name="connsiteY76" fmla="*/ 683419 h 1002507"/>
                <a:gd name="connsiteX77" fmla="*/ 1500628 w 1572109"/>
                <a:gd name="connsiteY77" fmla="*/ 659607 h 1002507"/>
                <a:gd name="connsiteX78" fmla="*/ 1512535 w 1572109"/>
                <a:gd name="connsiteY78" fmla="*/ 634207 h 1002507"/>
                <a:gd name="connsiteX79" fmla="*/ 1528410 w 1572109"/>
                <a:gd name="connsiteY79" fmla="*/ 615157 h 1002507"/>
                <a:gd name="connsiteX80" fmla="*/ 1531585 w 1572109"/>
                <a:gd name="connsiteY80" fmla="*/ 599282 h 1002507"/>
                <a:gd name="connsiteX81" fmla="*/ 1537935 w 1572109"/>
                <a:gd name="connsiteY81" fmla="*/ 577057 h 1002507"/>
                <a:gd name="connsiteX82" fmla="*/ 1541110 w 1572109"/>
                <a:gd name="connsiteY82" fmla="*/ 558007 h 1002507"/>
                <a:gd name="connsiteX83" fmla="*/ 1547460 w 1572109"/>
                <a:gd name="connsiteY83" fmla="*/ 538957 h 1002507"/>
                <a:gd name="connsiteX84" fmla="*/ 1553810 w 1572109"/>
                <a:gd name="connsiteY84" fmla="*/ 469107 h 1002507"/>
                <a:gd name="connsiteX85" fmla="*/ 1547460 w 1572109"/>
                <a:gd name="connsiteY85" fmla="*/ 402432 h 1002507"/>
                <a:gd name="connsiteX86" fmla="*/ 1550635 w 1572109"/>
                <a:gd name="connsiteY86" fmla="*/ 456407 h 1002507"/>
                <a:gd name="connsiteX87" fmla="*/ 1553810 w 1572109"/>
                <a:gd name="connsiteY87" fmla="*/ 465932 h 1002507"/>
                <a:gd name="connsiteX88" fmla="*/ 1556985 w 1572109"/>
                <a:gd name="connsiteY88" fmla="*/ 478632 h 1002507"/>
                <a:gd name="connsiteX89" fmla="*/ 1560160 w 1572109"/>
                <a:gd name="connsiteY89" fmla="*/ 494507 h 1002507"/>
                <a:gd name="connsiteX90" fmla="*/ 1566510 w 1572109"/>
                <a:gd name="connsiteY90" fmla="*/ 513557 h 1002507"/>
                <a:gd name="connsiteX91" fmla="*/ 1569685 w 1572109"/>
                <a:gd name="connsiteY91" fmla="*/ 526257 h 1002507"/>
                <a:gd name="connsiteX92" fmla="*/ 1571272 w 1572109"/>
                <a:gd name="connsiteY92" fmla="*/ 659607 h 1002507"/>
                <a:gd name="connsiteX93" fmla="*/ 1560160 w 1572109"/>
                <a:gd name="connsiteY93" fmla="*/ 726282 h 1002507"/>
                <a:gd name="connsiteX94" fmla="*/ 1554604 w 1572109"/>
                <a:gd name="connsiteY94" fmla="*/ 747713 h 1002507"/>
                <a:gd name="connsiteX95" fmla="*/ 1539523 w 1572109"/>
                <a:gd name="connsiteY95" fmla="*/ 772319 h 1002507"/>
                <a:gd name="connsiteX96" fmla="*/ 1522060 w 1572109"/>
                <a:gd name="connsiteY96" fmla="*/ 805657 h 1002507"/>
                <a:gd name="connsiteX97" fmla="*/ 1499835 w 1572109"/>
                <a:gd name="connsiteY97" fmla="*/ 840582 h 1002507"/>
                <a:gd name="connsiteX98" fmla="*/ 1471260 w 1572109"/>
                <a:gd name="connsiteY98" fmla="*/ 865982 h 1002507"/>
                <a:gd name="connsiteX99" fmla="*/ 1464910 w 1572109"/>
                <a:gd name="connsiteY99" fmla="*/ 875507 h 1002507"/>
                <a:gd name="connsiteX100" fmla="*/ 1458560 w 1572109"/>
                <a:gd name="connsiteY100" fmla="*/ 888207 h 1002507"/>
                <a:gd name="connsiteX101" fmla="*/ 1449035 w 1572109"/>
                <a:gd name="connsiteY101" fmla="*/ 891382 h 1002507"/>
                <a:gd name="connsiteX102" fmla="*/ 1439510 w 1572109"/>
                <a:gd name="connsiteY102" fmla="*/ 897732 h 1002507"/>
                <a:gd name="connsiteX103" fmla="*/ 1429985 w 1572109"/>
                <a:gd name="connsiteY103" fmla="*/ 907257 h 1002507"/>
                <a:gd name="connsiteX104" fmla="*/ 1420460 w 1572109"/>
                <a:gd name="connsiteY104" fmla="*/ 913607 h 1002507"/>
                <a:gd name="connsiteX105" fmla="*/ 1410935 w 1572109"/>
                <a:gd name="connsiteY105" fmla="*/ 923132 h 1002507"/>
                <a:gd name="connsiteX106" fmla="*/ 1309335 w 1572109"/>
                <a:gd name="connsiteY106" fmla="*/ 989807 h 1002507"/>
                <a:gd name="connsiteX107" fmla="*/ 1280760 w 1572109"/>
                <a:gd name="connsiteY107" fmla="*/ 996157 h 1002507"/>
                <a:gd name="connsiteX108" fmla="*/ 1234722 w 1572109"/>
                <a:gd name="connsiteY108" fmla="*/ 997745 h 1002507"/>
                <a:gd name="connsiteX109" fmla="*/ 1210910 w 1572109"/>
                <a:gd name="connsiteY109" fmla="*/ 989807 h 1002507"/>
                <a:gd name="connsiteX110" fmla="*/ 1195035 w 1572109"/>
                <a:gd name="connsiteY110" fmla="*/ 986632 h 1002507"/>
                <a:gd name="connsiteX111" fmla="*/ 1182335 w 1572109"/>
                <a:gd name="connsiteY111" fmla="*/ 983457 h 1002507"/>
                <a:gd name="connsiteX112" fmla="*/ 1163285 w 1572109"/>
                <a:gd name="connsiteY112" fmla="*/ 977107 h 1002507"/>
                <a:gd name="connsiteX113" fmla="*/ 1144235 w 1572109"/>
                <a:gd name="connsiteY113" fmla="*/ 961232 h 1002507"/>
                <a:gd name="connsiteX114" fmla="*/ 1045810 w 1572109"/>
                <a:gd name="connsiteY114" fmla="*/ 878682 h 1002507"/>
                <a:gd name="connsiteX115" fmla="*/ 1039460 w 1572109"/>
                <a:gd name="connsiteY115" fmla="*/ 869157 h 1002507"/>
                <a:gd name="connsiteX116" fmla="*/ 1020410 w 1572109"/>
                <a:gd name="connsiteY116" fmla="*/ 856457 h 1002507"/>
                <a:gd name="connsiteX117" fmla="*/ 1010885 w 1572109"/>
                <a:gd name="connsiteY117" fmla="*/ 850107 h 1002507"/>
                <a:gd name="connsiteX118" fmla="*/ 1001360 w 1572109"/>
                <a:gd name="connsiteY118" fmla="*/ 843757 h 1002507"/>
                <a:gd name="connsiteX119" fmla="*/ 991835 w 1572109"/>
                <a:gd name="connsiteY119" fmla="*/ 834232 h 1002507"/>
                <a:gd name="connsiteX120" fmla="*/ 966435 w 1572109"/>
                <a:gd name="connsiteY120" fmla="*/ 812007 h 1002507"/>
                <a:gd name="connsiteX121" fmla="*/ 925160 w 1572109"/>
                <a:gd name="connsiteY121" fmla="*/ 802482 h 1002507"/>
                <a:gd name="connsiteX122" fmla="*/ 899760 w 1572109"/>
                <a:gd name="connsiteY122" fmla="*/ 796132 h 1002507"/>
                <a:gd name="connsiteX123" fmla="*/ 871185 w 1572109"/>
                <a:gd name="connsiteY123" fmla="*/ 783432 h 1002507"/>
                <a:gd name="connsiteX124" fmla="*/ 861660 w 1572109"/>
                <a:gd name="connsiteY124" fmla="*/ 780257 h 1002507"/>
                <a:gd name="connsiteX125" fmla="*/ 829910 w 1572109"/>
                <a:gd name="connsiteY125" fmla="*/ 789782 h 1002507"/>
                <a:gd name="connsiteX126" fmla="*/ 807685 w 1572109"/>
                <a:gd name="connsiteY126" fmla="*/ 796132 h 1002507"/>
                <a:gd name="connsiteX127" fmla="*/ 772760 w 1572109"/>
                <a:gd name="connsiteY127" fmla="*/ 802482 h 1002507"/>
                <a:gd name="connsiteX128" fmla="*/ 763235 w 1572109"/>
                <a:gd name="connsiteY128" fmla="*/ 805657 h 1002507"/>
                <a:gd name="connsiteX129" fmla="*/ 607660 w 1572109"/>
                <a:gd name="connsiteY129" fmla="*/ 916782 h 1002507"/>
                <a:gd name="connsiteX130" fmla="*/ 598135 w 1572109"/>
                <a:gd name="connsiteY130" fmla="*/ 926307 h 1002507"/>
                <a:gd name="connsiteX131" fmla="*/ 588610 w 1572109"/>
                <a:gd name="connsiteY131" fmla="*/ 929482 h 1002507"/>
                <a:gd name="connsiteX132" fmla="*/ 569560 w 1572109"/>
                <a:gd name="connsiteY132" fmla="*/ 942182 h 1002507"/>
                <a:gd name="connsiteX133" fmla="*/ 550510 w 1572109"/>
                <a:gd name="connsiteY133" fmla="*/ 951707 h 1002507"/>
                <a:gd name="connsiteX134" fmla="*/ 544160 w 1572109"/>
                <a:gd name="connsiteY134" fmla="*/ 961232 h 1002507"/>
                <a:gd name="connsiteX135" fmla="*/ 515585 w 1572109"/>
                <a:gd name="connsiteY135" fmla="*/ 970757 h 1002507"/>
                <a:gd name="connsiteX136" fmla="*/ 496535 w 1572109"/>
                <a:gd name="connsiteY136" fmla="*/ 977107 h 1002507"/>
                <a:gd name="connsiteX137" fmla="*/ 477485 w 1572109"/>
                <a:gd name="connsiteY137" fmla="*/ 983457 h 1002507"/>
                <a:gd name="connsiteX138" fmla="*/ 394141 w 1572109"/>
                <a:gd name="connsiteY138" fmla="*/ 999332 h 1002507"/>
                <a:gd name="connsiteX139" fmla="*/ 333816 w 1572109"/>
                <a:gd name="connsiteY139" fmla="*/ 1002507 h 1002507"/>
                <a:gd name="connsiteX140" fmla="*/ 302066 w 1572109"/>
                <a:gd name="connsiteY140" fmla="*/ 997744 h 1002507"/>
                <a:gd name="connsiteX141" fmla="*/ 252060 w 1572109"/>
                <a:gd name="connsiteY141" fmla="*/ 989807 h 1002507"/>
                <a:gd name="connsiteX142" fmla="*/ 226660 w 1572109"/>
                <a:gd name="connsiteY142" fmla="*/ 983457 h 1002507"/>
                <a:gd name="connsiteX143" fmla="*/ 204435 w 1572109"/>
                <a:gd name="connsiteY143" fmla="*/ 977107 h 1002507"/>
                <a:gd name="connsiteX144" fmla="*/ 194910 w 1572109"/>
                <a:gd name="connsiteY144" fmla="*/ 967582 h 1002507"/>
                <a:gd name="connsiteX145" fmla="*/ 185385 w 1572109"/>
                <a:gd name="connsiteY145" fmla="*/ 961232 h 1002507"/>
                <a:gd name="connsiteX146" fmla="*/ 169510 w 1572109"/>
                <a:gd name="connsiteY146" fmla="*/ 948532 h 1002507"/>
                <a:gd name="connsiteX147" fmla="*/ 159985 w 1572109"/>
                <a:gd name="connsiteY147" fmla="*/ 942182 h 1002507"/>
                <a:gd name="connsiteX148" fmla="*/ 144110 w 1572109"/>
                <a:gd name="connsiteY148" fmla="*/ 929482 h 1002507"/>
                <a:gd name="connsiteX149" fmla="*/ 134585 w 1572109"/>
                <a:gd name="connsiteY149" fmla="*/ 923132 h 1002507"/>
                <a:gd name="connsiteX150" fmla="*/ 102041 w 1572109"/>
                <a:gd name="connsiteY150" fmla="*/ 895351 h 1002507"/>
                <a:gd name="connsiteX151" fmla="*/ 80610 w 1572109"/>
                <a:gd name="connsiteY151" fmla="*/ 872332 h 1002507"/>
                <a:gd name="connsiteX152" fmla="*/ 56797 w 1572109"/>
                <a:gd name="connsiteY152" fmla="*/ 829469 h 1002507"/>
                <a:gd name="connsiteX153" fmla="*/ 36160 w 1572109"/>
                <a:gd name="connsiteY153" fmla="*/ 796132 h 1002507"/>
                <a:gd name="connsiteX154" fmla="*/ 32985 w 1572109"/>
                <a:gd name="connsiteY154" fmla="*/ 783432 h 1002507"/>
                <a:gd name="connsiteX155" fmla="*/ 26635 w 1572109"/>
                <a:gd name="connsiteY155" fmla="*/ 761207 h 1002507"/>
                <a:gd name="connsiteX156" fmla="*/ 20285 w 1572109"/>
                <a:gd name="connsiteY156" fmla="*/ 729457 h 1002507"/>
                <a:gd name="connsiteX157" fmla="*/ 10760 w 1572109"/>
                <a:gd name="connsiteY157" fmla="*/ 694532 h 1002507"/>
                <a:gd name="connsiteX158" fmla="*/ 1235 w 1572109"/>
                <a:gd name="connsiteY158" fmla="*/ 635794 h 1002507"/>
                <a:gd name="connsiteX159" fmla="*/ 441 w 1572109"/>
                <a:gd name="connsiteY159" fmla="*/ 581026 h 1002507"/>
                <a:gd name="connsiteX160" fmla="*/ 10760 w 1572109"/>
                <a:gd name="connsiteY160" fmla="*/ 516732 h 1002507"/>
                <a:gd name="connsiteX161" fmla="*/ 21078 w 1572109"/>
                <a:gd name="connsiteY161" fmla="*/ 483394 h 1002507"/>
                <a:gd name="connsiteX162" fmla="*/ 26635 w 1572109"/>
                <a:gd name="connsiteY162" fmla="*/ 450057 h 1002507"/>
                <a:gd name="connsiteX163" fmla="*/ 32985 w 1572109"/>
                <a:gd name="connsiteY163" fmla="*/ 427832 h 1002507"/>
                <a:gd name="connsiteX164" fmla="*/ 39335 w 1572109"/>
                <a:gd name="connsiteY164" fmla="*/ 408782 h 1002507"/>
                <a:gd name="connsiteX165" fmla="*/ 42510 w 1572109"/>
                <a:gd name="connsiteY165" fmla="*/ 399257 h 1002507"/>
                <a:gd name="connsiteX166" fmla="*/ 102835 w 1572109"/>
                <a:gd name="connsiteY166" fmla="*/ 265907 h 1002507"/>
                <a:gd name="connsiteX167" fmla="*/ 112360 w 1572109"/>
                <a:gd name="connsiteY167" fmla="*/ 221457 h 1002507"/>
                <a:gd name="connsiteX168" fmla="*/ 118710 w 1572109"/>
                <a:gd name="connsiteY168" fmla="*/ 199232 h 1002507"/>
                <a:gd name="connsiteX169" fmla="*/ 125060 w 1572109"/>
                <a:gd name="connsiteY169" fmla="*/ 157957 h 1002507"/>
                <a:gd name="connsiteX170" fmla="*/ 128235 w 1572109"/>
                <a:gd name="connsiteY170" fmla="*/ 34132 h 1002507"/>
                <a:gd name="connsiteX171" fmla="*/ 166335 w 1572109"/>
                <a:gd name="connsiteY171" fmla="*/ 37307 h 1002507"/>
                <a:gd name="connsiteX172" fmla="*/ 277460 w 1572109"/>
                <a:gd name="connsiteY172" fmla="*/ 34132 h 1002507"/>
                <a:gd name="connsiteX173" fmla="*/ 286985 w 1572109"/>
                <a:gd name="connsiteY173" fmla="*/ 30957 h 1002507"/>
                <a:gd name="connsiteX174" fmla="*/ 309210 w 1572109"/>
                <a:gd name="connsiteY174" fmla="*/ 24607 h 1002507"/>
                <a:gd name="connsiteX175" fmla="*/ 318735 w 1572109"/>
                <a:gd name="connsiteY175" fmla="*/ 18257 h 1002507"/>
                <a:gd name="connsiteX176" fmla="*/ 337785 w 1572109"/>
                <a:gd name="connsiteY176" fmla="*/ 15082 h 1002507"/>
                <a:gd name="connsiteX177" fmla="*/ 347310 w 1572109"/>
                <a:gd name="connsiteY177" fmla="*/ 11907 h 1002507"/>
                <a:gd name="connsiteX178" fmla="*/ 346516 w 1572109"/>
                <a:gd name="connsiteY178"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721960 w 1572109"/>
                <a:gd name="connsiteY37" fmla="*/ 548482 h 1002507"/>
                <a:gd name="connsiteX38" fmla="*/ 741010 w 1572109"/>
                <a:gd name="connsiteY38" fmla="*/ 542132 h 1002507"/>
                <a:gd name="connsiteX39" fmla="*/ 750535 w 1572109"/>
                <a:gd name="connsiteY39" fmla="*/ 535782 h 1002507"/>
                <a:gd name="connsiteX40" fmla="*/ 769585 w 1572109"/>
                <a:gd name="connsiteY40" fmla="*/ 529432 h 1002507"/>
                <a:gd name="connsiteX41" fmla="*/ 779110 w 1572109"/>
                <a:gd name="connsiteY41" fmla="*/ 526257 h 1002507"/>
                <a:gd name="connsiteX42" fmla="*/ 798160 w 1572109"/>
                <a:gd name="connsiteY42" fmla="*/ 523082 h 1002507"/>
                <a:gd name="connsiteX43" fmla="*/ 817210 w 1572109"/>
                <a:gd name="connsiteY43" fmla="*/ 516732 h 1002507"/>
                <a:gd name="connsiteX44" fmla="*/ 826735 w 1572109"/>
                <a:gd name="connsiteY44" fmla="*/ 513557 h 1002507"/>
                <a:gd name="connsiteX45" fmla="*/ 877535 w 1572109"/>
                <a:gd name="connsiteY45" fmla="*/ 507207 h 1002507"/>
                <a:gd name="connsiteX46" fmla="*/ 921986 w 1572109"/>
                <a:gd name="connsiteY46" fmla="*/ 505620 h 1002507"/>
                <a:gd name="connsiteX47" fmla="*/ 968022 w 1572109"/>
                <a:gd name="connsiteY47" fmla="*/ 511969 h 1002507"/>
                <a:gd name="connsiteX48" fmla="*/ 1014060 w 1572109"/>
                <a:gd name="connsiteY48" fmla="*/ 542132 h 1002507"/>
                <a:gd name="connsiteX49" fmla="*/ 1033110 w 1572109"/>
                <a:gd name="connsiteY49" fmla="*/ 554832 h 1002507"/>
                <a:gd name="connsiteX50" fmla="*/ 1055335 w 1572109"/>
                <a:gd name="connsiteY50" fmla="*/ 583407 h 1002507"/>
                <a:gd name="connsiteX51" fmla="*/ 1064860 w 1572109"/>
                <a:gd name="connsiteY51" fmla="*/ 586582 h 1002507"/>
                <a:gd name="connsiteX52" fmla="*/ 1077560 w 1572109"/>
                <a:gd name="connsiteY52" fmla="*/ 605632 h 1002507"/>
                <a:gd name="connsiteX53" fmla="*/ 1080735 w 1572109"/>
                <a:gd name="connsiteY53" fmla="*/ 615157 h 1002507"/>
                <a:gd name="connsiteX54" fmla="*/ 1099785 w 1572109"/>
                <a:gd name="connsiteY54" fmla="*/ 627857 h 1002507"/>
                <a:gd name="connsiteX55" fmla="*/ 1106135 w 1572109"/>
                <a:gd name="connsiteY55" fmla="*/ 637382 h 1002507"/>
                <a:gd name="connsiteX56" fmla="*/ 1115660 w 1572109"/>
                <a:gd name="connsiteY56" fmla="*/ 643732 h 1002507"/>
                <a:gd name="connsiteX57" fmla="*/ 1128360 w 1572109"/>
                <a:gd name="connsiteY57" fmla="*/ 662782 h 1002507"/>
                <a:gd name="connsiteX58" fmla="*/ 1147410 w 1572109"/>
                <a:gd name="connsiteY58" fmla="*/ 672307 h 1002507"/>
                <a:gd name="connsiteX59" fmla="*/ 1163285 w 1572109"/>
                <a:gd name="connsiteY59" fmla="*/ 685007 h 1002507"/>
                <a:gd name="connsiteX60" fmla="*/ 1172810 w 1572109"/>
                <a:gd name="connsiteY60" fmla="*/ 694532 h 1002507"/>
                <a:gd name="connsiteX61" fmla="*/ 1201385 w 1572109"/>
                <a:gd name="connsiteY61" fmla="*/ 726282 h 1002507"/>
                <a:gd name="connsiteX62" fmla="*/ 1210910 w 1572109"/>
                <a:gd name="connsiteY62" fmla="*/ 732632 h 1002507"/>
                <a:gd name="connsiteX63" fmla="*/ 1233135 w 1572109"/>
                <a:gd name="connsiteY63" fmla="*/ 754857 h 1002507"/>
                <a:gd name="connsiteX64" fmla="*/ 1252185 w 1572109"/>
                <a:gd name="connsiteY64" fmla="*/ 767557 h 1002507"/>
                <a:gd name="connsiteX65" fmla="*/ 1261710 w 1572109"/>
                <a:gd name="connsiteY65" fmla="*/ 773907 h 1002507"/>
                <a:gd name="connsiteX66" fmla="*/ 1279172 w 1572109"/>
                <a:gd name="connsiteY66" fmla="*/ 774701 h 1002507"/>
                <a:gd name="connsiteX67" fmla="*/ 1330766 w 1572109"/>
                <a:gd name="connsiteY67" fmla="*/ 784227 h 1002507"/>
                <a:gd name="connsiteX68" fmla="*/ 1366485 w 1572109"/>
                <a:gd name="connsiteY68" fmla="*/ 783432 h 1002507"/>
                <a:gd name="connsiteX69" fmla="*/ 1395060 w 1572109"/>
                <a:gd name="connsiteY69" fmla="*/ 770732 h 1002507"/>
                <a:gd name="connsiteX70" fmla="*/ 1426810 w 1572109"/>
                <a:gd name="connsiteY70" fmla="*/ 761207 h 1002507"/>
                <a:gd name="connsiteX71" fmla="*/ 1439510 w 1572109"/>
                <a:gd name="connsiteY71" fmla="*/ 751682 h 1002507"/>
                <a:gd name="connsiteX72" fmla="*/ 1449035 w 1572109"/>
                <a:gd name="connsiteY72" fmla="*/ 736601 h 1002507"/>
                <a:gd name="connsiteX73" fmla="*/ 1465703 w 1572109"/>
                <a:gd name="connsiteY73" fmla="*/ 726282 h 1002507"/>
                <a:gd name="connsiteX74" fmla="*/ 1482373 w 1572109"/>
                <a:gd name="connsiteY74" fmla="*/ 697707 h 1002507"/>
                <a:gd name="connsiteX75" fmla="*/ 1493485 w 1572109"/>
                <a:gd name="connsiteY75" fmla="*/ 683419 h 1002507"/>
                <a:gd name="connsiteX76" fmla="*/ 1500628 w 1572109"/>
                <a:gd name="connsiteY76" fmla="*/ 659607 h 1002507"/>
                <a:gd name="connsiteX77" fmla="*/ 1512535 w 1572109"/>
                <a:gd name="connsiteY77" fmla="*/ 634207 h 1002507"/>
                <a:gd name="connsiteX78" fmla="*/ 1528410 w 1572109"/>
                <a:gd name="connsiteY78" fmla="*/ 615157 h 1002507"/>
                <a:gd name="connsiteX79" fmla="*/ 1531585 w 1572109"/>
                <a:gd name="connsiteY79" fmla="*/ 599282 h 1002507"/>
                <a:gd name="connsiteX80" fmla="*/ 1537935 w 1572109"/>
                <a:gd name="connsiteY80" fmla="*/ 577057 h 1002507"/>
                <a:gd name="connsiteX81" fmla="*/ 1541110 w 1572109"/>
                <a:gd name="connsiteY81" fmla="*/ 558007 h 1002507"/>
                <a:gd name="connsiteX82" fmla="*/ 1547460 w 1572109"/>
                <a:gd name="connsiteY82" fmla="*/ 538957 h 1002507"/>
                <a:gd name="connsiteX83" fmla="*/ 1553810 w 1572109"/>
                <a:gd name="connsiteY83" fmla="*/ 469107 h 1002507"/>
                <a:gd name="connsiteX84" fmla="*/ 1547460 w 1572109"/>
                <a:gd name="connsiteY84" fmla="*/ 402432 h 1002507"/>
                <a:gd name="connsiteX85" fmla="*/ 1550635 w 1572109"/>
                <a:gd name="connsiteY85" fmla="*/ 456407 h 1002507"/>
                <a:gd name="connsiteX86" fmla="*/ 1553810 w 1572109"/>
                <a:gd name="connsiteY86" fmla="*/ 465932 h 1002507"/>
                <a:gd name="connsiteX87" fmla="*/ 1556985 w 1572109"/>
                <a:gd name="connsiteY87" fmla="*/ 478632 h 1002507"/>
                <a:gd name="connsiteX88" fmla="*/ 1560160 w 1572109"/>
                <a:gd name="connsiteY88" fmla="*/ 494507 h 1002507"/>
                <a:gd name="connsiteX89" fmla="*/ 1566510 w 1572109"/>
                <a:gd name="connsiteY89" fmla="*/ 513557 h 1002507"/>
                <a:gd name="connsiteX90" fmla="*/ 1569685 w 1572109"/>
                <a:gd name="connsiteY90" fmla="*/ 526257 h 1002507"/>
                <a:gd name="connsiteX91" fmla="*/ 1571272 w 1572109"/>
                <a:gd name="connsiteY91" fmla="*/ 659607 h 1002507"/>
                <a:gd name="connsiteX92" fmla="*/ 1560160 w 1572109"/>
                <a:gd name="connsiteY92" fmla="*/ 726282 h 1002507"/>
                <a:gd name="connsiteX93" fmla="*/ 1554604 w 1572109"/>
                <a:gd name="connsiteY93" fmla="*/ 747713 h 1002507"/>
                <a:gd name="connsiteX94" fmla="*/ 1539523 w 1572109"/>
                <a:gd name="connsiteY94" fmla="*/ 772319 h 1002507"/>
                <a:gd name="connsiteX95" fmla="*/ 1522060 w 1572109"/>
                <a:gd name="connsiteY95" fmla="*/ 805657 h 1002507"/>
                <a:gd name="connsiteX96" fmla="*/ 1499835 w 1572109"/>
                <a:gd name="connsiteY96" fmla="*/ 840582 h 1002507"/>
                <a:gd name="connsiteX97" fmla="*/ 1471260 w 1572109"/>
                <a:gd name="connsiteY97" fmla="*/ 865982 h 1002507"/>
                <a:gd name="connsiteX98" fmla="*/ 1464910 w 1572109"/>
                <a:gd name="connsiteY98" fmla="*/ 875507 h 1002507"/>
                <a:gd name="connsiteX99" fmla="*/ 1458560 w 1572109"/>
                <a:gd name="connsiteY99" fmla="*/ 888207 h 1002507"/>
                <a:gd name="connsiteX100" fmla="*/ 1449035 w 1572109"/>
                <a:gd name="connsiteY100" fmla="*/ 891382 h 1002507"/>
                <a:gd name="connsiteX101" fmla="*/ 1439510 w 1572109"/>
                <a:gd name="connsiteY101" fmla="*/ 897732 h 1002507"/>
                <a:gd name="connsiteX102" fmla="*/ 1429985 w 1572109"/>
                <a:gd name="connsiteY102" fmla="*/ 907257 h 1002507"/>
                <a:gd name="connsiteX103" fmla="*/ 1420460 w 1572109"/>
                <a:gd name="connsiteY103" fmla="*/ 913607 h 1002507"/>
                <a:gd name="connsiteX104" fmla="*/ 1410935 w 1572109"/>
                <a:gd name="connsiteY104" fmla="*/ 923132 h 1002507"/>
                <a:gd name="connsiteX105" fmla="*/ 1309335 w 1572109"/>
                <a:gd name="connsiteY105" fmla="*/ 989807 h 1002507"/>
                <a:gd name="connsiteX106" fmla="*/ 1280760 w 1572109"/>
                <a:gd name="connsiteY106" fmla="*/ 996157 h 1002507"/>
                <a:gd name="connsiteX107" fmla="*/ 1234722 w 1572109"/>
                <a:gd name="connsiteY107" fmla="*/ 997745 h 1002507"/>
                <a:gd name="connsiteX108" fmla="*/ 1210910 w 1572109"/>
                <a:gd name="connsiteY108" fmla="*/ 989807 h 1002507"/>
                <a:gd name="connsiteX109" fmla="*/ 1195035 w 1572109"/>
                <a:gd name="connsiteY109" fmla="*/ 986632 h 1002507"/>
                <a:gd name="connsiteX110" fmla="*/ 1182335 w 1572109"/>
                <a:gd name="connsiteY110" fmla="*/ 983457 h 1002507"/>
                <a:gd name="connsiteX111" fmla="*/ 1163285 w 1572109"/>
                <a:gd name="connsiteY111" fmla="*/ 977107 h 1002507"/>
                <a:gd name="connsiteX112" fmla="*/ 1144235 w 1572109"/>
                <a:gd name="connsiteY112" fmla="*/ 961232 h 1002507"/>
                <a:gd name="connsiteX113" fmla="*/ 1045810 w 1572109"/>
                <a:gd name="connsiteY113" fmla="*/ 878682 h 1002507"/>
                <a:gd name="connsiteX114" fmla="*/ 1039460 w 1572109"/>
                <a:gd name="connsiteY114" fmla="*/ 869157 h 1002507"/>
                <a:gd name="connsiteX115" fmla="*/ 1020410 w 1572109"/>
                <a:gd name="connsiteY115" fmla="*/ 856457 h 1002507"/>
                <a:gd name="connsiteX116" fmla="*/ 1010885 w 1572109"/>
                <a:gd name="connsiteY116" fmla="*/ 850107 h 1002507"/>
                <a:gd name="connsiteX117" fmla="*/ 1001360 w 1572109"/>
                <a:gd name="connsiteY117" fmla="*/ 843757 h 1002507"/>
                <a:gd name="connsiteX118" fmla="*/ 991835 w 1572109"/>
                <a:gd name="connsiteY118" fmla="*/ 834232 h 1002507"/>
                <a:gd name="connsiteX119" fmla="*/ 966435 w 1572109"/>
                <a:gd name="connsiteY119" fmla="*/ 812007 h 1002507"/>
                <a:gd name="connsiteX120" fmla="*/ 925160 w 1572109"/>
                <a:gd name="connsiteY120" fmla="*/ 802482 h 1002507"/>
                <a:gd name="connsiteX121" fmla="*/ 899760 w 1572109"/>
                <a:gd name="connsiteY121" fmla="*/ 796132 h 1002507"/>
                <a:gd name="connsiteX122" fmla="*/ 871185 w 1572109"/>
                <a:gd name="connsiteY122" fmla="*/ 783432 h 1002507"/>
                <a:gd name="connsiteX123" fmla="*/ 861660 w 1572109"/>
                <a:gd name="connsiteY123" fmla="*/ 780257 h 1002507"/>
                <a:gd name="connsiteX124" fmla="*/ 829910 w 1572109"/>
                <a:gd name="connsiteY124" fmla="*/ 789782 h 1002507"/>
                <a:gd name="connsiteX125" fmla="*/ 807685 w 1572109"/>
                <a:gd name="connsiteY125" fmla="*/ 796132 h 1002507"/>
                <a:gd name="connsiteX126" fmla="*/ 772760 w 1572109"/>
                <a:gd name="connsiteY126" fmla="*/ 802482 h 1002507"/>
                <a:gd name="connsiteX127" fmla="*/ 763235 w 1572109"/>
                <a:gd name="connsiteY127" fmla="*/ 805657 h 1002507"/>
                <a:gd name="connsiteX128" fmla="*/ 607660 w 1572109"/>
                <a:gd name="connsiteY128" fmla="*/ 916782 h 1002507"/>
                <a:gd name="connsiteX129" fmla="*/ 598135 w 1572109"/>
                <a:gd name="connsiteY129" fmla="*/ 926307 h 1002507"/>
                <a:gd name="connsiteX130" fmla="*/ 588610 w 1572109"/>
                <a:gd name="connsiteY130" fmla="*/ 929482 h 1002507"/>
                <a:gd name="connsiteX131" fmla="*/ 569560 w 1572109"/>
                <a:gd name="connsiteY131" fmla="*/ 942182 h 1002507"/>
                <a:gd name="connsiteX132" fmla="*/ 550510 w 1572109"/>
                <a:gd name="connsiteY132" fmla="*/ 951707 h 1002507"/>
                <a:gd name="connsiteX133" fmla="*/ 544160 w 1572109"/>
                <a:gd name="connsiteY133" fmla="*/ 961232 h 1002507"/>
                <a:gd name="connsiteX134" fmla="*/ 515585 w 1572109"/>
                <a:gd name="connsiteY134" fmla="*/ 970757 h 1002507"/>
                <a:gd name="connsiteX135" fmla="*/ 496535 w 1572109"/>
                <a:gd name="connsiteY135" fmla="*/ 977107 h 1002507"/>
                <a:gd name="connsiteX136" fmla="*/ 477485 w 1572109"/>
                <a:gd name="connsiteY136" fmla="*/ 983457 h 1002507"/>
                <a:gd name="connsiteX137" fmla="*/ 394141 w 1572109"/>
                <a:gd name="connsiteY137" fmla="*/ 999332 h 1002507"/>
                <a:gd name="connsiteX138" fmla="*/ 333816 w 1572109"/>
                <a:gd name="connsiteY138" fmla="*/ 1002507 h 1002507"/>
                <a:gd name="connsiteX139" fmla="*/ 302066 w 1572109"/>
                <a:gd name="connsiteY139" fmla="*/ 997744 h 1002507"/>
                <a:gd name="connsiteX140" fmla="*/ 252060 w 1572109"/>
                <a:gd name="connsiteY140" fmla="*/ 989807 h 1002507"/>
                <a:gd name="connsiteX141" fmla="*/ 226660 w 1572109"/>
                <a:gd name="connsiteY141" fmla="*/ 983457 h 1002507"/>
                <a:gd name="connsiteX142" fmla="*/ 204435 w 1572109"/>
                <a:gd name="connsiteY142" fmla="*/ 977107 h 1002507"/>
                <a:gd name="connsiteX143" fmla="*/ 194910 w 1572109"/>
                <a:gd name="connsiteY143" fmla="*/ 967582 h 1002507"/>
                <a:gd name="connsiteX144" fmla="*/ 185385 w 1572109"/>
                <a:gd name="connsiteY144" fmla="*/ 961232 h 1002507"/>
                <a:gd name="connsiteX145" fmla="*/ 169510 w 1572109"/>
                <a:gd name="connsiteY145" fmla="*/ 948532 h 1002507"/>
                <a:gd name="connsiteX146" fmla="*/ 159985 w 1572109"/>
                <a:gd name="connsiteY146" fmla="*/ 942182 h 1002507"/>
                <a:gd name="connsiteX147" fmla="*/ 144110 w 1572109"/>
                <a:gd name="connsiteY147" fmla="*/ 929482 h 1002507"/>
                <a:gd name="connsiteX148" fmla="*/ 134585 w 1572109"/>
                <a:gd name="connsiteY148" fmla="*/ 923132 h 1002507"/>
                <a:gd name="connsiteX149" fmla="*/ 102041 w 1572109"/>
                <a:gd name="connsiteY149" fmla="*/ 895351 h 1002507"/>
                <a:gd name="connsiteX150" fmla="*/ 80610 w 1572109"/>
                <a:gd name="connsiteY150" fmla="*/ 872332 h 1002507"/>
                <a:gd name="connsiteX151" fmla="*/ 56797 w 1572109"/>
                <a:gd name="connsiteY151" fmla="*/ 829469 h 1002507"/>
                <a:gd name="connsiteX152" fmla="*/ 36160 w 1572109"/>
                <a:gd name="connsiteY152" fmla="*/ 796132 h 1002507"/>
                <a:gd name="connsiteX153" fmla="*/ 32985 w 1572109"/>
                <a:gd name="connsiteY153" fmla="*/ 783432 h 1002507"/>
                <a:gd name="connsiteX154" fmla="*/ 26635 w 1572109"/>
                <a:gd name="connsiteY154" fmla="*/ 761207 h 1002507"/>
                <a:gd name="connsiteX155" fmla="*/ 20285 w 1572109"/>
                <a:gd name="connsiteY155" fmla="*/ 729457 h 1002507"/>
                <a:gd name="connsiteX156" fmla="*/ 10760 w 1572109"/>
                <a:gd name="connsiteY156" fmla="*/ 694532 h 1002507"/>
                <a:gd name="connsiteX157" fmla="*/ 1235 w 1572109"/>
                <a:gd name="connsiteY157" fmla="*/ 635794 h 1002507"/>
                <a:gd name="connsiteX158" fmla="*/ 441 w 1572109"/>
                <a:gd name="connsiteY158" fmla="*/ 581026 h 1002507"/>
                <a:gd name="connsiteX159" fmla="*/ 10760 w 1572109"/>
                <a:gd name="connsiteY159" fmla="*/ 516732 h 1002507"/>
                <a:gd name="connsiteX160" fmla="*/ 21078 w 1572109"/>
                <a:gd name="connsiteY160" fmla="*/ 483394 h 1002507"/>
                <a:gd name="connsiteX161" fmla="*/ 26635 w 1572109"/>
                <a:gd name="connsiteY161" fmla="*/ 450057 h 1002507"/>
                <a:gd name="connsiteX162" fmla="*/ 32985 w 1572109"/>
                <a:gd name="connsiteY162" fmla="*/ 427832 h 1002507"/>
                <a:gd name="connsiteX163" fmla="*/ 39335 w 1572109"/>
                <a:gd name="connsiteY163" fmla="*/ 408782 h 1002507"/>
                <a:gd name="connsiteX164" fmla="*/ 42510 w 1572109"/>
                <a:gd name="connsiteY164" fmla="*/ 399257 h 1002507"/>
                <a:gd name="connsiteX165" fmla="*/ 102835 w 1572109"/>
                <a:gd name="connsiteY165" fmla="*/ 265907 h 1002507"/>
                <a:gd name="connsiteX166" fmla="*/ 112360 w 1572109"/>
                <a:gd name="connsiteY166" fmla="*/ 221457 h 1002507"/>
                <a:gd name="connsiteX167" fmla="*/ 118710 w 1572109"/>
                <a:gd name="connsiteY167" fmla="*/ 199232 h 1002507"/>
                <a:gd name="connsiteX168" fmla="*/ 125060 w 1572109"/>
                <a:gd name="connsiteY168" fmla="*/ 157957 h 1002507"/>
                <a:gd name="connsiteX169" fmla="*/ 128235 w 1572109"/>
                <a:gd name="connsiteY169" fmla="*/ 34132 h 1002507"/>
                <a:gd name="connsiteX170" fmla="*/ 166335 w 1572109"/>
                <a:gd name="connsiteY170" fmla="*/ 37307 h 1002507"/>
                <a:gd name="connsiteX171" fmla="*/ 277460 w 1572109"/>
                <a:gd name="connsiteY171" fmla="*/ 34132 h 1002507"/>
                <a:gd name="connsiteX172" fmla="*/ 286985 w 1572109"/>
                <a:gd name="connsiteY172" fmla="*/ 30957 h 1002507"/>
                <a:gd name="connsiteX173" fmla="*/ 309210 w 1572109"/>
                <a:gd name="connsiteY173" fmla="*/ 24607 h 1002507"/>
                <a:gd name="connsiteX174" fmla="*/ 318735 w 1572109"/>
                <a:gd name="connsiteY174" fmla="*/ 18257 h 1002507"/>
                <a:gd name="connsiteX175" fmla="*/ 337785 w 1572109"/>
                <a:gd name="connsiteY175" fmla="*/ 15082 h 1002507"/>
                <a:gd name="connsiteX176" fmla="*/ 347310 w 1572109"/>
                <a:gd name="connsiteY176" fmla="*/ 11907 h 1002507"/>
                <a:gd name="connsiteX177" fmla="*/ 346516 w 1572109"/>
                <a:gd name="connsiteY177"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721960 w 1572109"/>
                <a:gd name="connsiteY37" fmla="*/ 548482 h 1002507"/>
                <a:gd name="connsiteX38" fmla="*/ 741010 w 1572109"/>
                <a:gd name="connsiteY38" fmla="*/ 542132 h 1002507"/>
                <a:gd name="connsiteX39" fmla="*/ 750535 w 1572109"/>
                <a:gd name="connsiteY39" fmla="*/ 535782 h 1002507"/>
                <a:gd name="connsiteX40" fmla="*/ 769585 w 1572109"/>
                <a:gd name="connsiteY40" fmla="*/ 529432 h 1002507"/>
                <a:gd name="connsiteX41" fmla="*/ 779110 w 1572109"/>
                <a:gd name="connsiteY41" fmla="*/ 526257 h 1002507"/>
                <a:gd name="connsiteX42" fmla="*/ 798160 w 1572109"/>
                <a:gd name="connsiteY42" fmla="*/ 523082 h 1002507"/>
                <a:gd name="connsiteX43" fmla="*/ 817210 w 1572109"/>
                <a:gd name="connsiteY43" fmla="*/ 516732 h 1002507"/>
                <a:gd name="connsiteX44" fmla="*/ 826735 w 1572109"/>
                <a:gd name="connsiteY44" fmla="*/ 513557 h 1002507"/>
                <a:gd name="connsiteX45" fmla="*/ 877535 w 1572109"/>
                <a:gd name="connsiteY45" fmla="*/ 507207 h 1002507"/>
                <a:gd name="connsiteX46" fmla="*/ 921986 w 1572109"/>
                <a:gd name="connsiteY46" fmla="*/ 505620 h 1002507"/>
                <a:gd name="connsiteX47" fmla="*/ 968022 w 1572109"/>
                <a:gd name="connsiteY47" fmla="*/ 511969 h 1002507"/>
                <a:gd name="connsiteX48" fmla="*/ 1014060 w 1572109"/>
                <a:gd name="connsiteY48" fmla="*/ 542132 h 1002507"/>
                <a:gd name="connsiteX49" fmla="*/ 1033110 w 1572109"/>
                <a:gd name="connsiteY49" fmla="*/ 554832 h 1002507"/>
                <a:gd name="connsiteX50" fmla="*/ 1055335 w 1572109"/>
                <a:gd name="connsiteY50" fmla="*/ 583407 h 1002507"/>
                <a:gd name="connsiteX51" fmla="*/ 1064860 w 1572109"/>
                <a:gd name="connsiteY51" fmla="*/ 586582 h 1002507"/>
                <a:gd name="connsiteX52" fmla="*/ 1077560 w 1572109"/>
                <a:gd name="connsiteY52" fmla="*/ 605632 h 1002507"/>
                <a:gd name="connsiteX53" fmla="*/ 1080735 w 1572109"/>
                <a:gd name="connsiteY53" fmla="*/ 615157 h 1002507"/>
                <a:gd name="connsiteX54" fmla="*/ 1099785 w 1572109"/>
                <a:gd name="connsiteY54" fmla="*/ 627857 h 1002507"/>
                <a:gd name="connsiteX55" fmla="*/ 1106135 w 1572109"/>
                <a:gd name="connsiteY55" fmla="*/ 637382 h 1002507"/>
                <a:gd name="connsiteX56" fmla="*/ 1115660 w 1572109"/>
                <a:gd name="connsiteY56" fmla="*/ 643732 h 1002507"/>
                <a:gd name="connsiteX57" fmla="*/ 1128360 w 1572109"/>
                <a:gd name="connsiteY57" fmla="*/ 662782 h 1002507"/>
                <a:gd name="connsiteX58" fmla="*/ 1147410 w 1572109"/>
                <a:gd name="connsiteY58" fmla="*/ 672307 h 1002507"/>
                <a:gd name="connsiteX59" fmla="*/ 1163285 w 1572109"/>
                <a:gd name="connsiteY59" fmla="*/ 685007 h 1002507"/>
                <a:gd name="connsiteX60" fmla="*/ 1201385 w 1572109"/>
                <a:gd name="connsiteY60" fmla="*/ 726282 h 1002507"/>
                <a:gd name="connsiteX61" fmla="*/ 1210910 w 1572109"/>
                <a:gd name="connsiteY61" fmla="*/ 732632 h 1002507"/>
                <a:gd name="connsiteX62" fmla="*/ 1233135 w 1572109"/>
                <a:gd name="connsiteY62" fmla="*/ 754857 h 1002507"/>
                <a:gd name="connsiteX63" fmla="*/ 1252185 w 1572109"/>
                <a:gd name="connsiteY63" fmla="*/ 767557 h 1002507"/>
                <a:gd name="connsiteX64" fmla="*/ 1261710 w 1572109"/>
                <a:gd name="connsiteY64" fmla="*/ 773907 h 1002507"/>
                <a:gd name="connsiteX65" fmla="*/ 1279172 w 1572109"/>
                <a:gd name="connsiteY65" fmla="*/ 774701 h 1002507"/>
                <a:gd name="connsiteX66" fmla="*/ 1330766 w 1572109"/>
                <a:gd name="connsiteY66" fmla="*/ 784227 h 1002507"/>
                <a:gd name="connsiteX67" fmla="*/ 1366485 w 1572109"/>
                <a:gd name="connsiteY67" fmla="*/ 783432 h 1002507"/>
                <a:gd name="connsiteX68" fmla="*/ 1395060 w 1572109"/>
                <a:gd name="connsiteY68" fmla="*/ 770732 h 1002507"/>
                <a:gd name="connsiteX69" fmla="*/ 1426810 w 1572109"/>
                <a:gd name="connsiteY69" fmla="*/ 761207 h 1002507"/>
                <a:gd name="connsiteX70" fmla="*/ 1439510 w 1572109"/>
                <a:gd name="connsiteY70" fmla="*/ 751682 h 1002507"/>
                <a:gd name="connsiteX71" fmla="*/ 1449035 w 1572109"/>
                <a:gd name="connsiteY71" fmla="*/ 736601 h 1002507"/>
                <a:gd name="connsiteX72" fmla="*/ 1465703 w 1572109"/>
                <a:gd name="connsiteY72" fmla="*/ 726282 h 1002507"/>
                <a:gd name="connsiteX73" fmla="*/ 1482373 w 1572109"/>
                <a:gd name="connsiteY73" fmla="*/ 697707 h 1002507"/>
                <a:gd name="connsiteX74" fmla="*/ 1493485 w 1572109"/>
                <a:gd name="connsiteY74" fmla="*/ 683419 h 1002507"/>
                <a:gd name="connsiteX75" fmla="*/ 1500628 w 1572109"/>
                <a:gd name="connsiteY75" fmla="*/ 659607 h 1002507"/>
                <a:gd name="connsiteX76" fmla="*/ 1512535 w 1572109"/>
                <a:gd name="connsiteY76" fmla="*/ 634207 h 1002507"/>
                <a:gd name="connsiteX77" fmla="*/ 1528410 w 1572109"/>
                <a:gd name="connsiteY77" fmla="*/ 615157 h 1002507"/>
                <a:gd name="connsiteX78" fmla="*/ 1531585 w 1572109"/>
                <a:gd name="connsiteY78" fmla="*/ 599282 h 1002507"/>
                <a:gd name="connsiteX79" fmla="*/ 1537935 w 1572109"/>
                <a:gd name="connsiteY79" fmla="*/ 577057 h 1002507"/>
                <a:gd name="connsiteX80" fmla="*/ 1541110 w 1572109"/>
                <a:gd name="connsiteY80" fmla="*/ 558007 h 1002507"/>
                <a:gd name="connsiteX81" fmla="*/ 1547460 w 1572109"/>
                <a:gd name="connsiteY81" fmla="*/ 538957 h 1002507"/>
                <a:gd name="connsiteX82" fmla="*/ 1553810 w 1572109"/>
                <a:gd name="connsiteY82" fmla="*/ 469107 h 1002507"/>
                <a:gd name="connsiteX83" fmla="*/ 1547460 w 1572109"/>
                <a:gd name="connsiteY83" fmla="*/ 402432 h 1002507"/>
                <a:gd name="connsiteX84" fmla="*/ 1550635 w 1572109"/>
                <a:gd name="connsiteY84" fmla="*/ 456407 h 1002507"/>
                <a:gd name="connsiteX85" fmla="*/ 1553810 w 1572109"/>
                <a:gd name="connsiteY85" fmla="*/ 465932 h 1002507"/>
                <a:gd name="connsiteX86" fmla="*/ 1556985 w 1572109"/>
                <a:gd name="connsiteY86" fmla="*/ 478632 h 1002507"/>
                <a:gd name="connsiteX87" fmla="*/ 1560160 w 1572109"/>
                <a:gd name="connsiteY87" fmla="*/ 494507 h 1002507"/>
                <a:gd name="connsiteX88" fmla="*/ 1566510 w 1572109"/>
                <a:gd name="connsiteY88" fmla="*/ 513557 h 1002507"/>
                <a:gd name="connsiteX89" fmla="*/ 1569685 w 1572109"/>
                <a:gd name="connsiteY89" fmla="*/ 526257 h 1002507"/>
                <a:gd name="connsiteX90" fmla="*/ 1571272 w 1572109"/>
                <a:gd name="connsiteY90" fmla="*/ 659607 h 1002507"/>
                <a:gd name="connsiteX91" fmla="*/ 1560160 w 1572109"/>
                <a:gd name="connsiteY91" fmla="*/ 726282 h 1002507"/>
                <a:gd name="connsiteX92" fmla="*/ 1554604 w 1572109"/>
                <a:gd name="connsiteY92" fmla="*/ 747713 h 1002507"/>
                <a:gd name="connsiteX93" fmla="*/ 1539523 w 1572109"/>
                <a:gd name="connsiteY93" fmla="*/ 772319 h 1002507"/>
                <a:gd name="connsiteX94" fmla="*/ 1522060 w 1572109"/>
                <a:gd name="connsiteY94" fmla="*/ 805657 h 1002507"/>
                <a:gd name="connsiteX95" fmla="*/ 1499835 w 1572109"/>
                <a:gd name="connsiteY95" fmla="*/ 840582 h 1002507"/>
                <a:gd name="connsiteX96" fmla="*/ 1471260 w 1572109"/>
                <a:gd name="connsiteY96" fmla="*/ 865982 h 1002507"/>
                <a:gd name="connsiteX97" fmla="*/ 1464910 w 1572109"/>
                <a:gd name="connsiteY97" fmla="*/ 875507 h 1002507"/>
                <a:gd name="connsiteX98" fmla="*/ 1458560 w 1572109"/>
                <a:gd name="connsiteY98" fmla="*/ 888207 h 1002507"/>
                <a:gd name="connsiteX99" fmla="*/ 1449035 w 1572109"/>
                <a:gd name="connsiteY99" fmla="*/ 891382 h 1002507"/>
                <a:gd name="connsiteX100" fmla="*/ 1439510 w 1572109"/>
                <a:gd name="connsiteY100" fmla="*/ 897732 h 1002507"/>
                <a:gd name="connsiteX101" fmla="*/ 1429985 w 1572109"/>
                <a:gd name="connsiteY101" fmla="*/ 907257 h 1002507"/>
                <a:gd name="connsiteX102" fmla="*/ 1420460 w 1572109"/>
                <a:gd name="connsiteY102" fmla="*/ 913607 h 1002507"/>
                <a:gd name="connsiteX103" fmla="*/ 1410935 w 1572109"/>
                <a:gd name="connsiteY103" fmla="*/ 923132 h 1002507"/>
                <a:gd name="connsiteX104" fmla="*/ 1309335 w 1572109"/>
                <a:gd name="connsiteY104" fmla="*/ 989807 h 1002507"/>
                <a:gd name="connsiteX105" fmla="*/ 1280760 w 1572109"/>
                <a:gd name="connsiteY105" fmla="*/ 996157 h 1002507"/>
                <a:gd name="connsiteX106" fmla="*/ 1234722 w 1572109"/>
                <a:gd name="connsiteY106" fmla="*/ 997745 h 1002507"/>
                <a:gd name="connsiteX107" fmla="*/ 1210910 w 1572109"/>
                <a:gd name="connsiteY107" fmla="*/ 989807 h 1002507"/>
                <a:gd name="connsiteX108" fmla="*/ 1195035 w 1572109"/>
                <a:gd name="connsiteY108" fmla="*/ 986632 h 1002507"/>
                <a:gd name="connsiteX109" fmla="*/ 1182335 w 1572109"/>
                <a:gd name="connsiteY109" fmla="*/ 983457 h 1002507"/>
                <a:gd name="connsiteX110" fmla="*/ 1163285 w 1572109"/>
                <a:gd name="connsiteY110" fmla="*/ 977107 h 1002507"/>
                <a:gd name="connsiteX111" fmla="*/ 1144235 w 1572109"/>
                <a:gd name="connsiteY111" fmla="*/ 961232 h 1002507"/>
                <a:gd name="connsiteX112" fmla="*/ 1045810 w 1572109"/>
                <a:gd name="connsiteY112" fmla="*/ 878682 h 1002507"/>
                <a:gd name="connsiteX113" fmla="*/ 1039460 w 1572109"/>
                <a:gd name="connsiteY113" fmla="*/ 869157 h 1002507"/>
                <a:gd name="connsiteX114" fmla="*/ 1020410 w 1572109"/>
                <a:gd name="connsiteY114" fmla="*/ 856457 h 1002507"/>
                <a:gd name="connsiteX115" fmla="*/ 1010885 w 1572109"/>
                <a:gd name="connsiteY115" fmla="*/ 850107 h 1002507"/>
                <a:gd name="connsiteX116" fmla="*/ 1001360 w 1572109"/>
                <a:gd name="connsiteY116" fmla="*/ 843757 h 1002507"/>
                <a:gd name="connsiteX117" fmla="*/ 991835 w 1572109"/>
                <a:gd name="connsiteY117" fmla="*/ 834232 h 1002507"/>
                <a:gd name="connsiteX118" fmla="*/ 966435 w 1572109"/>
                <a:gd name="connsiteY118" fmla="*/ 812007 h 1002507"/>
                <a:gd name="connsiteX119" fmla="*/ 925160 w 1572109"/>
                <a:gd name="connsiteY119" fmla="*/ 802482 h 1002507"/>
                <a:gd name="connsiteX120" fmla="*/ 899760 w 1572109"/>
                <a:gd name="connsiteY120" fmla="*/ 796132 h 1002507"/>
                <a:gd name="connsiteX121" fmla="*/ 871185 w 1572109"/>
                <a:gd name="connsiteY121" fmla="*/ 783432 h 1002507"/>
                <a:gd name="connsiteX122" fmla="*/ 861660 w 1572109"/>
                <a:gd name="connsiteY122" fmla="*/ 780257 h 1002507"/>
                <a:gd name="connsiteX123" fmla="*/ 829910 w 1572109"/>
                <a:gd name="connsiteY123" fmla="*/ 789782 h 1002507"/>
                <a:gd name="connsiteX124" fmla="*/ 807685 w 1572109"/>
                <a:gd name="connsiteY124" fmla="*/ 796132 h 1002507"/>
                <a:gd name="connsiteX125" fmla="*/ 772760 w 1572109"/>
                <a:gd name="connsiteY125" fmla="*/ 802482 h 1002507"/>
                <a:gd name="connsiteX126" fmla="*/ 763235 w 1572109"/>
                <a:gd name="connsiteY126" fmla="*/ 805657 h 1002507"/>
                <a:gd name="connsiteX127" fmla="*/ 607660 w 1572109"/>
                <a:gd name="connsiteY127" fmla="*/ 916782 h 1002507"/>
                <a:gd name="connsiteX128" fmla="*/ 598135 w 1572109"/>
                <a:gd name="connsiteY128" fmla="*/ 926307 h 1002507"/>
                <a:gd name="connsiteX129" fmla="*/ 588610 w 1572109"/>
                <a:gd name="connsiteY129" fmla="*/ 929482 h 1002507"/>
                <a:gd name="connsiteX130" fmla="*/ 569560 w 1572109"/>
                <a:gd name="connsiteY130" fmla="*/ 942182 h 1002507"/>
                <a:gd name="connsiteX131" fmla="*/ 550510 w 1572109"/>
                <a:gd name="connsiteY131" fmla="*/ 951707 h 1002507"/>
                <a:gd name="connsiteX132" fmla="*/ 544160 w 1572109"/>
                <a:gd name="connsiteY132" fmla="*/ 961232 h 1002507"/>
                <a:gd name="connsiteX133" fmla="*/ 515585 w 1572109"/>
                <a:gd name="connsiteY133" fmla="*/ 970757 h 1002507"/>
                <a:gd name="connsiteX134" fmla="*/ 496535 w 1572109"/>
                <a:gd name="connsiteY134" fmla="*/ 977107 h 1002507"/>
                <a:gd name="connsiteX135" fmla="*/ 477485 w 1572109"/>
                <a:gd name="connsiteY135" fmla="*/ 983457 h 1002507"/>
                <a:gd name="connsiteX136" fmla="*/ 394141 w 1572109"/>
                <a:gd name="connsiteY136" fmla="*/ 999332 h 1002507"/>
                <a:gd name="connsiteX137" fmla="*/ 333816 w 1572109"/>
                <a:gd name="connsiteY137" fmla="*/ 1002507 h 1002507"/>
                <a:gd name="connsiteX138" fmla="*/ 302066 w 1572109"/>
                <a:gd name="connsiteY138" fmla="*/ 997744 h 1002507"/>
                <a:gd name="connsiteX139" fmla="*/ 252060 w 1572109"/>
                <a:gd name="connsiteY139" fmla="*/ 989807 h 1002507"/>
                <a:gd name="connsiteX140" fmla="*/ 226660 w 1572109"/>
                <a:gd name="connsiteY140" fmla="*/ 983457 h 1002507"/>
                <a:gd name="connsiteX141" fmla="*/ 204435 w 1572109"/>
                <a:gd name="connsiteY141" fmla="*/ 977107 h 1002507"/>
                <a:gd name="connsiteX142" fmla="*/ 194910 w 1572109"/>
                <a:gd name="connsiteY142" fmla="*/ 967582 h 1002507"/>
                <a:gd name="connsiteX143" fmla="*/ 185385 w 1572109"/>
                <a:gd name="connsiteY143" fmla="*/ 961232 h 1002507"/>
                <a:gd name="connsiteX144" fmla="*/ 169510 w 1572109"/>
                <a:gd name="connsiteY144" fmla="*/ 948532 h 1002507"/>
                <a:gd name="connsiteX145" fmla="*/ 159985 w 1572109"/>
                <a:gd name="connsiteY145" fmla="*/ 942182 h 1002507"/>
                <a:gd name="connsiteX146" fmla="*/ 144110 w 1572109"/>
                <a:gd name="connsiteY146" fmla="*/ 929482 h 1002507"/>
                <a:gd name="connsiteX147" fmla="*/ 134585 w 1572109"/>
                <a:gd name="connsiteY147" fmla="*/ 923132 h 1002507"/>
                <a:gd name="connsiteX148" fmla="*/ 102041 w 1572109"/>
                <a:gd name="connsiteY148" fmla="*/ 895351 h 1002507"/>
                <a:gd name="connsiteX149" fmla="*/ 80610 w 1572109"/>
                <a:gd name="connsiteY149" fmla="*/ 872332 h 1002507"/>
                <a:gd name="connsiteX150" fmla="*/ 56797 w 1572109"/>
                <a:gd name="connsiteY150" fmla="*/ 829469 h 1002507"/>
                <a:gd name="connsiteX151" fmla="*/ 36160 w 1572109"/>
                <a:gd name="connsiteY151" fmla="*/ 796132 h 1002507"/>
                <a:gd name="connsiteX152" fmla="*/ 32985 w 1572109"/>
                <a:gd name="connsiteY152" fmla="*/ 783432 h 1002507"/>
                <a:gd name="connsiteX153" fmla="*/ 26635 w 1572109"/>
                <a:gd name="connsiteY153" fmla="*/ 761207 h 1002507"/>
                <a:gd name="connsiteX154" fmla="*/ 20285 w 1572109"/>
                <a:gd name="connsiteY154" fmla="*/ 729457 h 1002507"/>
                <a:gd name="connsiteX155" fmla="*/ 10760 w 1572109"/>
                <a:gd name="connsiteY155" fmla="*/ 694532 h 1002507"/>
                <a:gd name="connsiteX156" fmla="*/ 1235 w 1572109"/>
                <a:gd name="connsiteY156" fmla="*/ 635794 h 1002507"/>
                <a:gd name="connsiteX157" fmla="*/ 441 w 1572109"/>
                <a:gd name="connsiteY157" fmla="*/ 581026 h 1002507"/>
                <a:gd name="connsiteX158" fmla="*/ 10760 w 1572109"/>
                <a:gd name="connsiteY158" fmla="*/ 516732 h 1002507"/>
                <a:gd name="connsiteX159" fmla="*/ 21078 w 1572109"/>
                <a:gd name="connsiteY159" fmla="*/ 483394 h 1002507"/>
                <a:gd name="connsiteX160" fmla="*/ 26635 w 1572109"/>
                <a:gd name="connsiteY160" fmla="*/ 450057 h 1002507"/>
                <a:gd name="connsiteX161" fmla="*/ 32985 w 1572109"/>
                <a:gd name="connsiteY161" fmla="*/ 427832 h 1002507"/>
                <a:gd name="connsiteX162" fmla="*/ 39335 w 1572109"/>
                <a:gd name="connsiteY162" fmla="*/ 408782 h 1002507"/>
                <a:gd name="connsiteX163" fmla="*/ 42510 w 1572109"/>
                <a:gd name="connsiteY163" fmla="*/ 399257 h 1002507"/>
                <a:gd name="connsiteX164" fmla="*/ 102835 w 1572109"/>
                <a:gd name="connsiteY164" fmla="*/ 265907 h 1002507"/>
                <a:gd name="connsiteX165" fmla="*/ 112360 w 1572109"/>
                <a:gd name="connsiteY165" fmla="*/ 221457 h 1002507"/>
                <a:gd name="connsiteX166" fmla="*/ 118710 w 1572109"/>
                <a:gd name="connsiteY166" fmla="*/ 199232 h 1002507"/>
                <a:gd name="connsiteX167" fmla="*/ 125060 w 1572109"/>
                <a:gd name="connsiteY167" fmla="*/ 157957 h 1002507"/>
                <a:gd name="connsiteX168" fmla="*/ 128235 w 1572109"/>
                <a:gd name="connsiteY168" fmla="*/ 34132 h 1002507"/>
                <a:gd name="connsiteX169" fmla="*/ 166335 w 1572109"/>
                <a:gd name="connsiteY169" fmla="*/ 37307 h 1002507"/>
                <a:gd name="connsiteX170" fmla="*/ 277460 w 1572109"/>
                <a:gd name="connsiteY170" fmla="*/ 34132 h 1002507"/>
                <a:gd name="connsiteX171" fmla="*/ 286985 w 1572109"/>
                <a:gd name="connsiteY171" fmla="*/ 30957 h 1002507"/>
                <a:gd name="connsiteX172" fmla="*/ 309210 w 1572109"/>
                <a:gd name="connsiteY172" fmla="*/ 24607 h 1002507"/>
                <a:gd name="connsiteX173" fmla="*/ 318735 w 1572109"/>
                <a:gd name="connsiteY173" fmla="*/ 18257 h 1002507"/>
                <a:gd name="connsiteX174" fmla="*/ 337785 w 1572109"/>
                <a:gd name="connsiteY174" fmla="*/ 15082 h 1002507"/>
                <a:gd name="connsiteX175" fmla="*/ 347310 w 1572109"/>
                <a:gd name="connsiteY175" fmla="*/ 11907 h 1002507"/>
                <a:gd name="connsiteX176" fmla="*/ 346516 w 1572109"/>
                <a:gd name="connsiteY176"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40985 w 1572109"/>
                <a:gd name="connsiteY26" fmla="*/ 659607 h 1002507"/>
                <a:gd name="connsiteX27" fmla="*/ 560035 w 1572109"/>
                <a:gd name="connsiteY27" fmla="*/ 646907 h 1002507"/>
                <a:gd name="connsiteX28" fmla="*/ 569560 w 1572109"/>
                <a:gd name="connsiteY28" fmla="*/ 640557 h 1002507"/>
                <a:gd name="connsiteX29" fmla="*/ 588610 w 1572109"/>
                <a:gd name="connsiteY29" fmla="*/ 631032 h 1002507"/>
                <a:gd name="connsiteX30" fmla="*/ 607660 w 1572109"/>
                <a:gd name="connsiteY30" fmla="*/ 621507 h 1002507"/>
                <a:gd name="connsiteX31" fmla="*/ 610835 w 1572109"/>
                <a:gd name="connsiteY31" fmla="*/ 611982 h 1002507"/>
                <a:gd name="connsiteX32" fmla="*/ 629885 w 1572109"/>
                <a:gd name="connsiteY32" fmla="*/ 605632 h 1002507"/>
                <a:gd name="connsiteX33" fmla="*/ 642585 w 1572109"/>
                <a:gd name="connsiteY33" fmla="*/ 596107 h 1002507"/>
                <a:gd name="connsiteX34" fmla="*/ 652110 w 1572109"/>
                <a:gd name="connsiteY34" fmla="*/ 592932 h 1002507"/>
                <a:gd name="connsiteX35" fmla="*/ 664810 w 1572109"/>
                <a:gd name="connsiteY35" fmla="*/ 580232 h 1002507"/>
                <a:gd name="connsiteX36" fmla="*/ 721960 w 1572109"/>
                <a:gd name="connsiteY36" fmla="*/ 548482 h 1002507"/>
                <a:gd name="connsiteX37" fmla="*/ 741010 w 1572109"/>
                <a:gd name="connsiteY37" fmla="*/ 542132 h 1002507"/>
                <a:gd name="connsiteX38" fmla="*/ 750535 w 1572109"/>
                <a:gd name="connsiteY38" fmla="*/ 535782 h 1002507"/>
                <a:gd name="connsiteX39" fmla="*/ 769585 w 1572109"/>
                <a:gd name="connsiteY39" fmla="*/ 529432 h 1002507"/>
                <a:gd name="connsiteX40" fmla="*/ 779110 w 1572109"/>
                <a:gd name="connsiteY40" fmla="*/ 526257 h 1002507"/>
                <a:gd name="connsiteX41" fmla="*/ 798160 w 1572109"/>
                <a:gd name="connsiteY41" fmla="*/ 523082 h 1002507"/>
                <a:gd name="connsiteX42" fmla="*/ 817210 w 1572109"/>
                <a:gd name="connsiteY42" fmla="*/ 516732 h 1002507"/>
                <a:gd name="connsiteX43" fmla="*/ 826735 w 1572109"/>
                <a:gd name="connsiteY43" fmla="*/ 513557 h 1002507"/>
                <a:gd name="connsiteX44" fmla="*/ 877535 w 1572109"/>
                <a:gd name="connsiteY44" fmla="*/ 507207 h 1002507"/>
                <a:gd name="connsiteX45" fmla="*/ 921986 w 1572109"/>
                <a:gd name="connsiteY45" fmla="*/ 505620 h 1002507"/>
                <a:gd name="connsiteX46" fmla="*/ 968022 w 1572109"/>
                <a:gd name="connsiteY46" fmla="*/ 511969 h 1002507"/>
                <a:gd name="connsiteX47" fmla="*/ 1014060 w 1572109"/>
                <a:gd name="connsiteY47" fmla="*/ 542132 h 1002507"/>
                <a:gd name="connsiteX48" fmla="*/ 1033110 w 1572109"/>
                <a:gd name="connsiteY48" fmla="*/ 554832 h 1002507"/>
                <a:gd name="connsiteX49" fmla="*/ 1055335 w 1572109"/>
                <a:gd name="connsiteY49" fmla="*/ 583407 h 1002507"/>
                <a:gd name="connsiteX50" fmla="*/ 1064860 w 1572109"/>
                <a:gd name="connsiteY50" fmla="*/ 586582 h 1002507"/>
                <a:gd name="connsiteX51" fmla="*/ 1077560 w 1572109"/>
                <a:gd name="connsiteY51" fmla="*/ 605632 h 1002507"/>
                <a:gd name="connsiteX52" fmla="*/ 1080735 w 1572109"/>
                <a:gd name="connsiteY52" fmla="*/ 615157 h 1002507"/>
                <a:gd name="connsiteX53" fmla="*/ 1099785 w 1572109"/>
                <a:gd name="connsiteY53" fmla="*/ 627857 h 1002507"/>
                <a:gd name="connsiteX54" fmla="*/ 1106135 w 1572109"/>
                <a:gd name="connsiteY54" fmla="*/ 637382 h 1002507"/>
                <a:gd name="connsiteX55" fmla="*/ 1115660 w 1572109"/>
                <a:gd name="connsiteY55" fmla="*/ 643732 h 1002507"/>
                <a:gd name="connsiteX56" fmla="*/ 1128360 w 1572109"/>
                <a:gd name="connsiteY56" fmla="*/ 662782 h 1002507"/>
                <a:gd name="connsiteX57" fmla="*/ 1147410 w 1572109"/>
                <a:gd name="connsiteY57" fmla="*/ 672307 h 1002507"/>
                <a:gd name="connsiteX58" fmla="*/ 1163285 w 1572109"/>
                <a:gd name="connsiteY58" fmla="*/ 685007 h 1002507"/>
                <a:gd name="connsiteX59" fmla="*/ 1201385 w 1572109"/>
                <a:gd name="connsiteY59" fmla="*/ 726282 h 1002507"/>
                <a:gd name="connsiteX60" fmla="*/ 1210910 w 1572109"/>
                <a:gd name="connsiteY60" fmla="*/ 732632 h 1002507"/>
                <a:gd name="connsiteX61" fmla="*/ 1233135 w 1572109"/>
                <a:gd name="connsiteY61" fmla="*/ 754857 h 1002507"/>
                <a:gd name="connsiteX62" fmla="*/ 1252185 w 1572109"/>
                <a:gd name="connsiteY62" fmla="*/ 767557 h 1002507"/>
                <a:gd name="connsiteX63" fmla="*/ 1261710 w 1572109"/>
                <a:gd name="connsiteY63" fmla="*/ 773907 h 1002507"/>
                <a:gd name="connsiteX64" fmla="*/ 1279172 w 1572109"/>
                <a:gd name="connsiteY64" fmla="*/ 774701 h 1002507"/>
                <a:gd name="connsiteX65" fmla="*/ 1330766 w 1572109"/>
                <a:gd name="connsiteY65" fmla="*/ 784227 h 1002507"/>
                <a:gd name="connsiteX66" fmla="*/ 1366485 w 1572109"/>
                <a:gd name="connsiteY66" fmla="*/ 783432 h 1002507"/>
                <a:gd name="connsiteX67" fmla="*/ 1395060 w 1572109"/>
                <a:gd name="connsiteY67" fmla="*/ 770732 h 1002507"/>
                <a:gd name="connsiteX68" fmla="*/ 1426810 w 1572109"/>
                <a:gd name="connsiteY68" fmla="*/ 761207 h 1002507"/>
                <a:gd name="connsiteX69" fmla="*/ 1439510 w 1572109"/>
                <a:gd name="connsiteY69" fmla="*/ 751682 h 1002507"/>
                <a:gd name="connsiteX70" fmla="*/ 1449035 w 1572109"/>
                <a:gd name="connsiteY70" fmla="*/ 736601 h 1002507"/>
                <a:gd name="connsiteX71" fmla="*/ 1465703 w 1572109"/>
                <a:gd name="connsiteY71" fmla="*/ 726282 h 1002507"/>
                <a:gd name="connsiteX72" fmla="*/ 1482373 w 1572109"/>
                <a:gd name="connsiteY72" fmla="*/ 697707 h 1002507"/>
                <a:gd name="connsiteX73" fmla="*/ 1493485 w 1572109"/>
                <a:gd name="connsiteY73" fmla="*/ 683419 h 1002507"/>
                <a:gd name="connsiteX74" fmla="*/ 1500628 w 1572109"/>
                <a:gd name="connsiteY74" fmla="*/ 659607 h 1002507"/>
                <a:gd name="connsiteX75" fmla="*/ 1512535 w 1572109"/>
                <a:gd name="connsiteY75" fmla="*/ 634207 h 1002507"/>
                <a:gd name="connsiteX76" fmla="*/ 1528410 w 1572109"/>
                <a:gd name="connsiteY76" fmla="*/ 615157 h 1002507"/>
                <a:gd name="connsiteX77" fmla="*/ 1531585 w 1572109"/>
                <a:gd name="connsiteY77" fmla="*/ 599282 h 1002507"/>
                <a:gd name="connsiteX78" fmla="*/ 1537935 w 1572109"/>
                <a:gd name="connsiteY78" fmla="*/ 577057 h 1002507"/>
                <a:gd name="connsiteX79" fmla="*/ 1541110 w 1572109"/>
                <a:gd name="connsiteY79" fmla="*/ 558007 h 1002507"/>
                <a:gd name="connsiteX80" fmla="*/ 1547460 w 1572109"/>
                <a:gd name="connsiteY80" fmla="*/ 538957 h 1002507"/>
                <a:gd name="connsiteX81" fmla="*/ 1553810 w 1572109"/>
                <a:gd name="connsiteY81" fmla="*/ 469107 h 1002507"/>
                <a:gd name="connsiteX82" fmla="*/ 1547460 w 1572109"/>
                <a:gd name="connsiteY82" fmla="*/ 402432 h 1002507"/>
                <a:gd name="connsiteX83" fmla="*/ 1550635 w 1572109"/>
                <a:gd name="connsiteY83" fmla="*/ 456407 h 1002507"/>
                <a:gd name="connsiteX84" fmla="*/ 1553810 w 1572109"/>
                <a:gd name="connsiteY84" fmla="*/ 465932 h 1002507"/>
                <a:gd name="connsiteX85" fmla="*/ 1556985 w 1572109"/>
                <a:gd name="connsiteY85" fmla="*/ 478632 h 1002507"/>
                <a:gd name="connsiteX86" fmla="*/ 1560160 w 1572109"/>
                <a:gd name="connsiteY86" fmla="*/ 494507 h 1002507"/>
                <a:gd name="connsiteX87" fmla="*/ 1566510 w 1572109"/>
                <a:gd name="connsiteY87" fmla="*/ 513557 h 1002507"/>
                <a:gd name="connsiteX88" fmla="*/ 1569685 w 1572109"/>
                <a:gd name="connsiteY88" fmla="*/ 526257 h 1002507"/>
                <a:gd name="connsiteX89" fmla="*/ 1571272 w 1572109"/>
                <a:gd name="connsiteY89" fmla="*/ 659607 h 1002507"/>
                <a:gd name="connsiteX90" fmla="*/ 1560160 w 1572109"/>
                <a:gd name="connsiteY90" fmla="*/ 726282 h 1002507"/>
                <a:gd name="connsiteX91" fmla="*/ 1554604 w 1572109"/>
                <a:gd name="connsiteY91" fmla="*/ 747713 h 1002507"/>
                <a:gd name="connsiteX92" fmla="*/ 1539523 w 1572109"/>
                <a:gd name="connsiteY92" fmla="*/ 772319 h 1002507"/>
                <a:gd name="connsiteX93" fmla="*/ 1522060 w 1572109"/>
                <a:gd name="connsiteY93" fmla="*/ 805657 h 1002507"/>
                <a:gd name="connsiteX94" fmla="*/ 1499835 w 1572109"/>
                <a:gd name="connsiteY94" fmla="*/ 840582 h 1002507"/>
                <a:gd name="connsiteX95" fmla="*/ 1471260 w 1572109"/>
                <a:gd name="connsiteY95" fmla="*/ 865982 h 1002507"/>
                <a:gd name="connsiteX96" fmla="*/ 1464910 w 1572109"/>
                <a:gd name="connsiteY96" fmla="*/ 875507 h 1002507"/>
                <a:gd name="connsiteX97" fmla="*/ 1458560 w 1572109"/>
                <a:gd name="connsiteY97" fmla="*/ 888207 h 1002507"/>
                <a:gd name="connsiteX98" fmla="*/ 1449035 w 1572109"/>
                <a:gd name="connsiteY98" fmla="*/ 891382 h 1002507"/>
                <a:gd name="connsiteX99" fmla="*/ 1439510 w 1572109"/>
                <a:gd name="connsiteY99" fmla="*/ 897732 h 1002507"/>
                <a:gd name="connsiteX100" fmla="*/ 1429985 w 1572109"/>
                <a:gd name="connsiteY100" fmla="*/ 907257 h 1002507"/>
                <a:gd name="connsiteX101" fmla="*/ 1420460 w 1572109"/>
                <a:gd name="connsiteY101" fmla="*/ 913607 h 1002507"/>
                <a:gd name="connsiteX102" fmla="*/ 1410935 w 1572109"/>
                <a:gd name="connsiteY102" fmla="*/ 923132 h 1002507"/>
                <a:gd name="connsiteX103" fmla="*/ 1309335 w 1572109"/>
                <a:gd name="connsiteY103" fmla="*/ 989807 h 1002507"/>
                <a:gd name="connsiteX104" fmla="*/ 1280760 w 1572109"/>
                <a:gd name="connsiteY104" fmla="*/ 996157 h 1002507"/>
                <a:gd name="connsiteX105" fmla="*/ 1234722 w 1572109"/>
                <a:gd name="connsiteY105" fmla="*/ 997745 h 1002507"/>
                <a:gd name="connsiteX106" fmla="*/ 1210910 w 1572109"/>
                <a:gd name="connsiteY106" fmla="*/ 989807 h 1002507"/>
                <a:gd name="connsiteX107" fmla="*/ 1195035 w 1572109"/>
                <a:gd name="connsiteY107" fmla="*/ 986632 h 1002507"/>
                <a:gd name="connsiteX108" fmla="*/ 1182335 w 1572109"/>
                <a:gd name="connsiteY108" fmla="*/ 983457 h 1002507"/>
                <a:gd name="connsiteX109" fmla="*/ 1163285 w 1572109"/>
                <a:gd name="connsiteY109" fmla="*/ 977107 h 1002507"/>
                <a:gd name="connsiteX110" fmla="*/ 1144235 w 1572109"/>
                <a:gd name="connsiteY110" fmla="*/ 961232 h 1002507"/>
                <a:gd name="connsiteX111" fmla="*/ 1045810 w 1572109"/>
                <a:gd name="connsiteY111" fmla="*/ 878682 h 1002507"/>
                <a:gd name="connsiteX112" fmla="*/ 1039460 w 1572109"/>
                <a:gd name="connsiteY112" fmla="*/ 869157 h 1002507"/>
                <a:gd name="connsiteX113" fmla="*/ 1020410 w 1572109"/>
                <a:gd name="connsiteY113" fmla="*/ 856457 h 1002507"/>
                <a:gd name="connsiteX114" fmla="*/ 1010885 w 1572109"/>
                <a:gd name="connsiteY114" fmla="*/ 850107 h 1002507"/>
                <a:gd name="connsiteX115" fmla="*/ 1001360 w 1572109"/>
                <a:gd name="connsiteY115" fmla="*/ 843757 h 1002507"/>
                <a:gd name="connsiteX116" fmla="*/ 991835 w 1572109"/>
                <a:gd name="connsiteY116" fmla="*/ 834232 h 1002507"/>
                <a:gd name="connsiteX117" fmla="*/ 966435 w 1572109"/>
                <a:gd name="connsiteY117" fmla="*/ 812007 h 1002507"/>
                <a:gd name="connsiteX118" fmla="*/ 925160 w 1572109"/>
                <a:gd name="connsiteY118" fmla="*/ 802482 h 1002507"/>
                <a:gd name="connsiteX119" fmla="*/ 899760 w 1572109"/>
                <a:gd name="connsiteY119" fmla="*/ 796132 h 1002507"/>
                <a:gd name="connsiteX120" fmla="*/ 871185 w 1572109"/>
                <a:gd name="connsiteY120" fmla="*/ 783432 h 1002507"/>
                <a:gd name="connsiteX121" fmla="*/ 861660 w 1572109"/>
                <a:gd name="connsiteY121" fmla="*/ 780257 h 1002507"/>
                <a:gd name="connsiteX122" fmla="*/ 829910 w 1572109"/>
                <a:gd name="connsiteY122" fmla="*/ 789782 h 1002507"/>
                <a:gd name="connsiteX123" fmla="*/ 807685 w 1572109"/>
                <a:gd name="connsiteY123" fmla="*/ 796132 h 1002507"/>
                <a:gd name="connsiteX124" fmla="*/ 772760 w 1572109"/>
                <a:gd name="connsiteY124" fmla="*/ 802482 h 1002507"/>
                <a:gd name="connsiteX125" fmla="*/ 763235 w 1572109"/>
                <a:gd name="connsiteY125" fmla="*/ 805657 h 1002507"/>
                <a:gd name="connsiteX126" fmla="*/ 607660 w 1572109"/>
                <a:gd name="connsiteY126" fmla="*/ 916782 h 1002507"/>
                <a:gd name="connsiteX127" fmla="*/ 598135 w 1572109"/>
                <a:gd name="connsiteY127" fmla="*/ 926307 h 1002507"/>
                <a:gd name="connsiteX128" fmla="*/ 588610 w 1572109"/>
                <a:gd name="connsiteY128" fmla="*/ 929482 h 1002507"/>
                <a:gd name="connsiteX129" fmla="*/ 569560 w 1572109"/>
                <a:gd name="connsiteY129" fmla="*/ 942182 h 1002507"/>
                <a:gd name="connsiteX130" fmla="*/ 550510 w 1572109"/>
                <a:gd name="connsiteY130" fmla="*/ 951707 h 1002507"/>
                <a:gd name="connsiteX131" fmla="*/ 544160 w 1572109"/>
                <a:gd name="connsiteY131" fmla="*/ 961232 h 1002507"/>
                <a:gd name="connsiteX132" fmla="*/ 515585 w 1572109"/>
                <a:gd name="connsiteY132" fmla="*/ 970757 h 1002507"/>
                <a:gd name="connsiteX133" fmla="*/ 496535 w 1572109"/>
                <a:gd name="connsiteY133" fmla="*/ 977107 h 1002507"/>
                <a:gd name="connsiteX134" fmla="*/ 477485 w 1572109"/>
                <a:gd name="connsiteY134" fmla="*/ 983457 h 1002507"/>
                <a:gd name="connsiteX135" fmla="*/ 394141 w 1572109"/>
                <a:gd name="connsiteY135" fmla="*/ 999332 h 1002507"/>
                <a:gd name="connsiteX136" fmla="*/ 333816 w 1572109"/>
                <a:gd name="connsiteY136" fmla="*/ 1002507 h 1002507"/>
                <a:gd name="connsiteX137" fmla="*/ 302066 w 1572109"/>
                <a:gd name="connsiteY137" fmla="*/ 997744 h 1002507"/>
                <a:gd name="connsiteX138" fmla="*/ 252060 w 1572109"/>
                <a:gd name="connsiteY138" fmla="*/ 989807 h 1002507"/>
                <a:gd name="connsiteX139" fmla="*/ 226660 w 1572109"/>
                <a:gd name="connsiteY139" fmla="*/ 983457 h 1002507"/>
                <a:gd name="connsiteX140" fmla="*/ 204435 w 1572109"/>
                <a:gd name="connsiteY140" fmla="*/ 977107 h 1002507"/>
                <a:gd name="connsiteX141" fmla="*/ 194910 w 1572109"/>
                <a:gd name="connsiteY141" fmla="*/ 967582 h 1002507"/>
                <a:gd name="connsiteX142" fmla="*/ 185385 w 1572109"/>
                <a:gd name="connsiteY142" fmla="*/ 961232 h 1002507"/>
                <a:gd name="connsiteX143" fmla="*/ 169510 w 1572109"/>
                <a:gd name="connsiteY143" fmla="*/ 948532 h 1002507"/>
                <a:gd name="connsiteX144" fmla="*/ 159985 w 1572109"/>
                <a:gd name="connsiteY144" fmla="*/ 942182 h 1002507"/>
                <a:gd name="connsiteX145" fmla="*/ 144110 w 1572109"/>
                <a:gd name="connsiteY145" fmla="*/ 929482 h 1002507"/>
                <a:gd name="connsiteX146" fmla="*/ 134585 w 1572109"/>
                <a:gd name="connsiteY146" fmla="*/ 923132 h 1002507"/>
                <a:gd name="connsiteX147" fmla="*/ 102041 w 1572109"/>
                <a:gd name="connsiteY147" fmla="*/ 895351 h 1002507"/>
                <a:gd name="connsiteX148" fmla="*/ 80610 w 1572109"/>
                <a:gd name="connsiteY148" fmla="*/ 872332 h 1002507"/>
                <a:gd name="connsiteX149" fmla="*/ 56797 w 1572109"/>
                <a:gd name="connsiteY149" fmla="*/ 829469 h 1002507"/>
                <a:gd name="connsiteX150" fmla="*/ 36160 w 1572109"/>
                <a:gd name="connsiteY150" fmla="*/ 796132 h 1002507"/>
                <a:gd name="connsiteX151" fmla="*/ 32985 w 1572109"/>
                <a:gd name="connsiteY151" fmla="*/ 783432 h 1002507"/>
                <a:gd name="connsiteX152" fmla="*/ 26635 w 1572109"/>
                <a:gd name="connsiteY152" fmla="*/ 761207 h 1002507"/>
                <a:gd name="connsiteX153" fmla="*/ 20285 w 1572109"/>
                <a:gd name="connsiteY153" fmla="*/ 729457 h 1002507"/>
                <a:gd name="connsiteX154" fmla="*/ 10760 w 1572109"/>
                <a:gd name="connsiteY154" fmla="*/ 694532 h 1002507"/>
                <a:gd name="connsiteX155" fmla="*/ 1235 w 1572109"/>
                <a:gd name="connsiteY155" fmla="*/ 635794 h 1002507"/>
                <a:gd name="connsiteX156" fmla="*/ 441 w 1572109"/>
                <a:gd name="connsiteY156" fmla="*/ 581026 h 1002507"/>
                <a:gd name="connsiteX157" fmla="*/ 10760 w 1572109"/>
                <a:gd name="connsiteY157" fmla="*/ 516732 h 1002507"/>
                <a:gd name="connsiteX158" fmla="*/ 21078 w 1572109"/>
                <a:gd name="connsiteY158" fmla="*/ 483394 h 1002507"/>
                <a:gd name="connsiteX159" fmla="*/ 26635 w 1572109"/>
                <a:gd name="connsiteY159" fmla="*/ 450057 h 1002507"/>
                <a:gd name="connsiteX160" fmla="*/ 32985 w 1572109"/>
                <a:gd name="connsiteY160" fmla="*/ 427832 h 1002507"/>
                <a:gd name="connsiteX161" fmla="*/ 39335 w 1572109"/>
                <a:gd name="connsiteY161" fmla="*/ 408782 h 1002507"/>
                <a:gd name="connsiteX162" fmla="*/ 42510 w 1572109"/>
                <a:gd name="connsiteY162" fmla="*/ 399257 h 1002507"/>
                <a:gd name="connsiteX163" fmla="*/ 102835 w 1572109"/>
                <a:gd name="connsiteY163" fmla="*/ 265907 h 1002507"/>
                <a:gd name="connsiteX164" fmla="*/ 112360 w 1572109"/>
                <a:gd name="connsiteY164" fmla="*/ 221457 h 1002507"/>
                <a:gd name="connsiteX165" fmla="*/ 118710 w 1572109"/>
                <a:gd name="connsiteY165" fmla="*/ 199232 h 1002507"/>
                <a:gd name="connsiteX166" fmla="*/ 125060 w 1572109"/>
                <a:gd name="connsiteY166" fmla="*/ 157957 h 1002507"/>
                <a:gd name="connsiteX167" fmla="*/ 128235 w 1572109"/>
                <a:gd name="connsiteY167" fmla="*/ 34132 h 1002507"/>
                <a:gd name="connsiteX168" fmla="*/ 166335 w 1572109"/>
                <a:gd name="connsiteY168" fmla="*/ 37307 h 1002507"/>
                <a:gd name="connsiteX169" fmla="*/ 277460 w 1572109"/>
                <a:gd name="connsiteY169" fmla="*/ 34132 h 1002507"/>
                <a:gd name="connsiteX170" fmla="*/ 286985 w 1572109"/>
                <a:gd name="connsiteY170" fmla="*/ 30957 h 1002507"/>
                <a:gd name="connsiteX171" fmla="*/ 309210 w 1572109"/>
                <a:gd name="connsiteY171" fmla="*/ 24607 h 1002507"/>
                <a:gd name="connsiteX172" fmla="*/ 318735 w 1572109"/>
                <a:gd name="connsiteY172" fmla="*/ 18257 h 1002507"/>
                <a:gd name="connsiteX173" fmla="*/ 337785 w 1572109"/>
                <a:gd name="connsiteY173" fmla="*/ 15082 h 1002507"/>
                <a:gd name="connsiteX174" fmla="*/ 347310 w 1572109"/>
                <a:gd name="connsiteY174" fmla="*/ 11907 h 1002507"/>
                <a:gd name="connsiteX175" fmla="*/ 346516 w 1572109"/>
                <a:gd name="connsiteY175"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39510 w 1572109"/>
                <a:gd name="connsiteY68" fmla="*/ 751682 h 1002507"/>
                <a:gd name="connsiteX69" fmla="*/ 1449035 w 1572109"/>
                <a:gd name="connsiteY69" fmla="*/ 736601 h 1002507"/>
                <a:gd name="connsiteX70" fmla="*/ 1465703 w 1572109"/>
                <a:gd name="connsiteY70" fmla="*/ 726282 h 1002507"/>
                <a:gd name="connsiteX71" fmla="*/ 1482373 w 1572109"/>
                <a:gd name="connsiteY71" fmla="*/ 697707 h 1002507"/>
                <a:gd name="connsiteX72" fmla="*/ 1493485 w 1572109"/>
                <a:gd name="connsiteY72" fmla="*/ 683419 h 1002507"/>
                <a:gd name="connsiteX73" fmla="*/ 1500628 w 1572109"/>
                <a:gd name="connsiteY73" fmla="*/ 659607 h 1002507"/>
                <a:gd name="connsiteX74" fmla="*/ 1512535 w 1572109"/>
                <a:gd name="connsiteY74" fmla="*/ 634207 h 1002507"/>
                <a:gd name="connsiteX75" fmla="*/ 1528410 w 1572109"/>
                <a:gd name="connsiteY75" fmla="*/ 615157 h 1002507"/>
                <a:gd name="connsiteX76" fmla="*/ 1531585 w 1572109"/>
                <a:gd name="connsiteY76" fmla="*/ 599282 h 1002507"/>
                <a:gd name="connsiteX77" fmla="*/ 1537935 w 1572109"/>
                <a:gd name="connsiteY77" fmla="*/ 577057 h 1002507"/>
                <a:gd name="connsiteX78" fmla="*/ 1541110 w 1572109"/>
                <a:gd name="connsiteY78" fmla="*/ 558007 h 1002507"/>
                <a:gd name="connsiteX79" fmla="*/ 1547460 w 1572109"/>
                <a:gd name="connsiteY79" fmla="*/ 538957 h 1002507"/>
                <a:gd name="connsiteX80" fmla="*/ 1553810 w 1572109"/>
                <a:gd name="connsiteY80" fmla="*/ 469107 h 1002507"/>
                <a:gd name="connsiteX81" fmla="*/ 1547460 w 1572109"/>
                <a:gd name="connsiteY81" fmla="*/ 402432 h 1002507"/>
                <a:gd name="connsiteX82" fmla="*/ 1550635 w 1572109"/>
                <a:gd name="connsiteY82" fmla="*/ 456407 h 1002507"/>
                <a:gd name="connsiteX83" fmla="*/ 1553810 w 1572109"/>
                <a:gd name="connsiteY83" fmla="*/ 465932 h 1002507"/>
                <a:gd name="connsiteX84" fmla="*/ 1556985 w 1572109"/>
                <a:gd name="connsiteY84" fmla="*/ 478632 h 1002507"/>
                <a:gd name="connsiteX85" fmla="*/ 1560160 w 1572109"/>
                <a:gd name="connsiteY85" fmla="*/ 494507 h 1002507"/>
                <a:gd name="connsiteX86" fmla="*/ 1566510 w 1572109"/>
                <a:gd name="connsiteY86" fmla="*/ 513557 h 1002507"/>
                <a:gd name="connsiteX87" fmla="*/ 1569685 w 1572109"/>
                <a:gd name="connsiteY87" fmla="*/ 526257 h 1002507"/>
                <a:gd name="connsiteX88" fmla="*/ 1571272 w 1572109"/>
                <a:gd name="connsiteY88" fmla="*/ 659607 h 1002507"/>
                <a:gd name="connsiteX89" fmla="*/ 1560160 w 1572109"/>
                <a:gd name="connsiteY89" fmla="*/ 726282 h 1002507"/>
                <a:gd name="connsiteX90" fmla="*/ 1554604 w 1572109"/>
                <a:gd name="connsiteY90" fmla="*/ 747713 h 1002507"/>
                <a:gd name="connsiteX91" fmla="*/ 1539523 w 1572109"/>
                <a:gd name="connsiteY91" fmla="*/ 772319 h 1002507"/>
                <a:gd name="connsiteX92" fmla="*/ 1522060 w 1572109"/>
                <a:gd name="connsiteY92" fmla="*/ 805657 h 1002507"/>
                <a:gd name="connsiteX93" fmla="*/ 1499835 w 1572109"/>
                <a:gd name="connsiteY93" fmla="*/ 840582 h 1002507"/>
                <a:gd name="connsiteX94" fmla="*/ 1471260 w 1572109"/>
                <a:gd name="connsiteY94" fmla="*/ 865982 h 1002507"/>
                <a:gd name="connsiteX95" fmla="*/ 1464910 w 1572109"/>
                <a:gd name="connsiteY95" fmla="*/ 875507 h 1002507"/>
                <a:gd name="connsiteX96" fmla="*/ 1458560 w 1572109"/>
                <a:gd name="connsiteY96" fmla="*/ 888207 h 1002507"/>
                <a:gd name="connsiteX97" fmla="*/ 1449035 w 1572109"/>
                <a:gd name="connsiteY97" fmla="*/ 891382 h 1002507"/>
                <a:gd name="connsiteX98" fmla="*/ 1439510 w 1572109"/>
                <a:gd name="connsiteY98" fmla="*/ 897732 h 1002507"/>
                <a:gd name="connsiteX99" fmla="*/ 1429985 w 1572109"/>
                <a:gd name="connsiteY99" fmla="*/ 907257 h 1002507"/>
                <a:gd name="connsiteX100" fmla="*/ 1420460 w 1572109"/>
                <a:gd name="connsiteY100" fmla="*/ 913607 h 1002507"/>
                <a:gd name="connsiteX101" fmla="*/ 1410935 w 1572109"/>
                <a:gd name="connsiteY101" fmla="*/ 923132 h 1002507"/>
                <a:gd name="connsiteX102" fmla="*/ 1309335 w 1572109"/>
                <a:gd name="connsiteY102" fmla="*/ 989807 h 1002507"/>
                <a:gd name="connsiteX103" fmla="*/ 1280760 w 1572109"/>
                <a:gd name="connsiteY103" fmla="*/ 996157 h 1002507"/>
                <a:gd name="connsiteX104" fmla="*/ 1234722 w 1572109"/>
                <a:gd name="connsiteY104" fmla="*/ 997745 h 1002507"/>
                <a:gd name="connsiteX105" fmla="*/ 1210910 w 1572109"/>
                <a:gd name="connsiteY105" fmla="*/ 989807 h 1002507"/>
                <a:gd name="connsiteX106" fmla="*/ 1195035 w 1572109"/>
                <a:gd name="connsiteY106" fmla="*/ 986632 h 1002507"/>
                <a:gd name="connsiteX107" fmla="*/ 1182335 w 1572109"/>
                <a:gd name="connsiteY107" fmla="*/ 983457 h 1002507"/>
                <a:gd name="connsiteX108" fmla="*/ 1163285 w 1572109"/>
                <a:gd name="connsiteY108" fmla="*/ 977107 h 1002507"/>
                <a:gd name="connsiteX109" fmla="*/ 1144235 w 1572109"/>
                <a:gd name="connsiteY109" fmla="*/ 961232 h 1002507"/>
                <a:gd name="connsiteX110" fmla="*/ 1045810 w 1572109"/>
                <a:gd name="connsiteY110" fmla="*/ 878682 h 1002507"/>
                <a:gd name="connsiteX111" fmla="*/ 1039460 w 1572109"/>
                <a:gd name="connsiteY111" fmla="*/ 869157 h 1002507"/>
                <a:gd name="connsiteX112" fmla="*/ 1020410 w 1572109"/>
                <a:gd name="connsiteY112" fmla="*/ 856457 h 1002507"/>
                <a:gd name="connsiteX113" fmla="*/ 1010885 w 1572109"/>
                <a:gd name="connsiteY113" fmla="*/ 850107 h 1002507"/>
                <a:gd name="connsiteX114" fmla="*/ 1001360 w 1572109"/>
                <a:gd name="connsiteY114" fmla="*/ 843757 h 1002507"/>
                <a:gd name="connsiteX115" fmla="*/ 991835 w 1572109"/>
                <a:gd name="connsiteY115" fmla="*/ 834232 h 1002507"/>
                <a:gd name="connsiteX116" fmla="*/ 966435 w 1572109"/>
                <a:gd name="connsiteY116" fmla="*/ 812007 h 1002507"/>
                <a:gd name="connsiteX117" fmla="*/ 925160 w 1572109"/>
                <a:gd name="connsiteY117" fmla="*/ 802482 h 1002507"/>
                <a:gd name="connsiteX118" fmla="*/ 899760 w 1572109"/>
                <a:gd name="connsiteY118" fmla="*/ 796132 h 1002507"/>
                <a:gd name="connsiteX119" fmla="*/ 871185 w 1572109"/>
                <a:gd name="connsiteY119" fmla="*/ 783432 h 1002507"/>
                <a:gd name="connsiteX120" fmla="*/ 861660 w 1572109"/>
                <a:gd name="connsiteY120" fmla="*/ 780257 h 1002507"/>
                <a:gd name="connsiteX121" fmla="*/ 829910 w 1572109"/>
                <a:gd name="connsiteY121" fmla="*/ 789782 h 1002507"/>
                <a:gd name="connsiteX122" fmla="*/ 807685 w 1572109"/>
                <a:gd name="connsiteY122" fmla="*/ 796132 h 1002507"/>
                <a:gd name="connsiteX123" fmla="*/ 772760 w 1572109"/>
                <a:gd name="connsiteY123" fmla="*/ 802482 h 1002507"/>
                <a:gd name="connsiteX124" fmla="*/ 763235 w 1572109"/>
                <a:gd name="connsiteY124" fmla="*/ 805657 h 1002507"/>
                <a:gd name="connsiteX125" fmla="*/ 607660 w 1572109"/>
                <a:gd name="connsiteY125" fmla="*/ 916782 h 1002507"/>
                <a:gd name="connsiteX126" fmla="*/ 598135 w 1572109"/>
                <a:gd name="connsiteY126" fmla="*/ 926307 h 1002507"/>
                <a:gd name="connsiteX127" fmla="*/ 588610 w 1572109"/>
                <a:gd name="connsiteY127" fmla="*/ 929482 h 1002507"/>
                <a:gd name="connsiteX128" fmla="*/ 569560 w 1572109"/>
                <a:gd name="connsiteY128" fmla="*/ 942182 h 1002507"/>
                <a:gd name="connsiteX129" fmla="*/ 550510 w 1572109"/>
                <a:gd name="connsiteY129" fmla="*/ 951707 h 1002507"/>
                <a:gd name="connsiteX130" fmla="*/ 544160 w 1572109"/>
                <a:gd name="connsiteY130" fmla="*/ 961232 h 1002507"/>
                <a:gd name="connsiteX131" fmla="*/ 515585 w 1572109"/>
                <a:gd name="connsiteY131" fmla="*/ 970757 h 1002507"/>
                <a:gd name="connsiteX132" fmla="*/ 496535 w 1572109"/>
                <a:gd name="connsiteY132" fmla="*/ 977107 h 1002507"/>
                <a:gd name="connsiteX133" fmla="*/ 477485 w 1572109"/>
                <a:gd name="connsiteY133" fmla="*/ 983457 h 1002507"/>
                <a:gd name="connsiteX134" fmla="*/ 394141 w 1572109"/>
                <a:gd name="connsiteY134" fmla="*/ 999332 h 1002507"/>
                <a:gd name="connsiteX135" fmla="*/ 333816 w 1572109"/>
                <a:gd name="connsiteY135" fmla="*/ 1002507 h 1002507"/>
                <a:gd name="connsiteX136" fmla="*/ 302066 w 1572109"/>
                <a:gd name="connsiteY136" fmla="*/ 997744 h 1002507"/>
                <a:gd name="connsiteX137" fmla="*/ 252060 w 1572109"/>
                <a:gd name="connsiteY137" fmla="*/ 989807 h 1002507"/>
                <a:gd name="connsiteX138" fmla="*/ 226660 w 1572109"/>
                <a:gd name="connsiteY138" fmla="*/ 983457 h 1002507"/>
                <a:gd name="connsiteX139" fmla="*/ 204435 w 1572109"/>
                <a:gd name="connsiteY139" fmla="*/ 977107 h 1002507"/>
                <a:gd name="connsiteX140" fmla="*/ 194910 w 1572109"/>
                <a:gd name="connsiteY140" fmla="*/ 967582 h 1002507"/>
                <a:gd name="connsiteX141" fmla="*/ 185385 w 1572109"/>
                <a:gd name="connsiteY141" fmla="*/ 961232 h 1002507"/>
                <a:gd name="connsiteX142" fmla="*/ 169510 w 1572109"/>
                <a:gd name="connsiteY142" fmla="*/ 948532 h 1002507"/>
                <a:gd name="connsiteX143" fmla="*/ 159985 w 1572109"/>
                <a:gd name="connsiteY143" fmla="*/ 942182 h 1002507"/>
                <a:gd name="connsiteX144" fmla="*/ 144110 w 1572109"/>
                <a:gd name="connsiteY144" fmla="*/ 929482 h 1002507"/>
                <a:gd name="connsiteX145" fmla="*/ 134585 w 1572109"/>
                <a:gd name="connsiteY145" fmla="*/ 923132 h 1002507"/>
                <a:gd name="connsiteX146" fmla="*/ 102041 w 1572109"/>
                <a:gd name="connsiteY146" fmla="*/ 895351 h 1002507"/>
                <a:gd name="connsiteX147" fmla="*/ 80610 w 1572109"/>
                <a:gd name="connsiteY147" fmla="*/ 872332 h 1002507"/>
                <a:gd name="connsiteX148" fmla="*/ 56797 w 1572109"/>
                <a:gd name="connsiteY148" fmla="*/ 829469 h 1002507"/>
                <a:gd name="connsiteX149" fmla="*/ 36160 w 1572109"/>
                <a:gd name="connsiteY149" fmla="*/ 796132 h 1002507"/>
                <a:gd name="connsiteX150" fmla="*/ 32985 w 1572109"/>
                <a:gd name="connsiteY150" fmla="*/ 783432 h 1002507"/>
                <a:gd name="connsiteX151" fmla="*/ 26635 w 1572109"/>
                <a:gd name="connsiteY151" fmla="*/ 761207 h 1002507"/>
                <a:gd name="connsiteX152" fmla="*/ 20285 w 1572109"/>
                <a:gd name="connsiteY152" fmla="*/ 729457 h 1002507"/>
                <a:gd name="connsiteX153" fmla="*/ 10760 w 1572109"/>
                <a:gd name="connsiteY153" fmla="*/ 694532 h 1002507"/>
                <a:gd name="connsiteX154" fmla="*/ 1235 w 1572109"/>
                <a:gd name="connsiteY154" fmla="*/ 635794 h 1002507"/>
                <a:gd name="connsiteX155" fmla="*/ 441 w 1572109"/>
                <a:gd name="connsiteY155" fmla="*/ 581026 h 1002507"/>
                <a:gd name="connsiteX156" fmla="*/ 10760 w 1572109"/>
                <a:gd name="connsiteY156" fmla="*/ 516732 h 1002507"/>
                <a:gd name="connsiteX157" fmla="*/ 21078 w 1572109"/>
                <a:gd name="connsiteY157" fmla="*/ 483394 h 1002507"/>
                <a:gd name="connsiteX158" fmla="*/ 26635 w 1572109"/>
                <a:gd name="connsiteY158" fmla="*/ 450057 h 1002507"/>
                <a:gd name="connsiteX159" fmla="*/ 32985 w 1572109"/>
                <a:gd name="connsiteY159" fmla="*/ 427832 h 1002507"/>
                <a:gd name="connsiteX160" fmla="*/ 39335 w 1572109"/>
                <a:gd name="connsiteY160" fmla="*/ 408782 h 1002507"/>
                <a:gd name="connsiteX161" fmla="*/ 42510 w 1572109"/>
                <a:gd name="connsiteY161" fmla="*/ 399257 h 1002507"/>
                <a:gd name="connsiteX162" fmla="*/ 102835 w 1572109"/>
                <a:gd name="connsiteY162" fmla="*/ 265907 h 1002507"/>
                <a:gd name="connsiteX163" fmla="*/ 112360 w 1572109"/>
                <a:gd name="connsiteY163" fmla="*/ 221457 h 1002507"/>
                <a:gd name="connsiteX164" fmla="*/ 118710 w 1572109"/>
                <a:gd name="connsiteY164" fmla="*/ 199232 h 1002507"/>
                <a:gd name="connsiteX165" fmla="*/ 125060 w 1572109"/>
                <a:gd name="connsiteY165" fmla="*/ 157957 h 1002507"/>
                <a:gd name="connsiteX166" fmla="*/ 128235 w 1572109"/>
                <a:gd name="connsiteY166" fmla="*/ 34132 h 1002507"/>
                <a:gd name="connsiteX167" fmla="*/ 166335 w 1572109"/>
                <a:gd name="connsiteY167" fmla="*/ 37307 h 1002507"/>
                <a:gd name="connsiteX168" fmla="*/ 277460 w 1572109"/>
                <a:gd name="connsiteY168" fmla="*/ 34132 h 1002507"/>
                <a:gd name="connsiteX169" fmla="*/ 286985 w 1572109"/>
                <a:gd name="connsiteY169" fmla="*/ 30957 h 1002507"/>
                <a:gd name="connsiteX170" fmla="*/ 309210 w 1572109"/>
                <a:gd name="connsiteY170" fmla="*/ 24607 h 1002507"/>
                <a:gd name="connsiteX171" fmla="*/ 318735 w 1572109"/>
                <a:gd name="connsiteY171" fmla="*/ 18257 h 1002507"/>
                <a:gd name="connsiteX172" fmla="*/ 337785 w 1572109"/>
                <a:gd name="connsiteY172" fmla="*/ 15082 h 1002507"/>
                <a:gd name="connsiteX173" fmla="*/ 347310 w 1572109"/>
                <a:gd name="connsiteY173" fmla="*/ 11907 h 1002507"/>
                <a:gd name="connsiteX174" fmla="*/ 346516 w 1572109"/>
                <a:gd name="connsiteY174"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39510 w 1572109"/>
                <a:gd name="connsiteY68" fmla="*/ 751682 h 1002507"/>
                <a:gd name="connsiteX69" fmla="*/ 1465703 w 1572109"/>
                <a:gd name="connsiteY69" fmla="*/ 726282 h 1002507"/>
                <a:gd name="connsiteX70" fmla="*/ 1482373 w 1572109"/>
                <a:gd name="connsiteY70" fmla="*/ 697707 h 1002507"/>
                <a:gd name="connsiteX71" fmla="*/ 1493485 w 1572109"/>
                <a:gd name="connsiteY71" fmla="*/ 683419 h 1002507"/>
                <a:gd name="connsiteX72" fmla="*/ 1500628 w 1572109"/>
                <a:gd name="connsiteY72" fmla="*/ 659607 h 1002507"/>
                <a:gd name="connsiteX73" fmla="*/ 1512535 w 1572109"/>
                <a:gd name="connsiteY73" fmla="*/ 634207 h 1002507"/>
                <a:gd name="connsiteX74" fmla="*/ 1528410 w 1572109"/>
                <a:gd name="connsiteY74" fmla="*/ 615157 h 1002507"/>
                <a:gd name="connsiteX75" fmla="*/ 1531585 w 1572109"/>
                <a:gd name="connsiteY75" fmla="*/ 599282 h 1002507"/>
                <a:gd name="connsiteX76" fmla="*/ 1537935 w 1572109"/>
                <a:gd name="connsiteY76" fmla="*/ 577057 h 1002507"/>
                <a:gd name="connsiteX77" fmla="*/ 1541110 w 1572109"/>
                <a:gd name="connsiteY77" fmla="*/ 558007 h 1002507"/>
                <a:gd name="connsiteX78" fmla="*/ 1547460 w 1572109"/>
                <a:gd name="connsiteY78" fmla="*/ 538957 h 1002507"/>
                <a:gd name="connsiteX79" fmla="*/ 1553810 w 1572109"/>
                <a:gd name="connsiteY79" fmla="*/ 469107 h 1002507"/>
                <a:gd name="connsiteX80" fmla="*/ 1547460 w 1572109"/>
                <a:gd name="connsiteY80" fmla="*/ 402432 h 1002507"/>
                <a:gd name="connsiteX81" fmla="*/ 1550635 w 1572109"/>
                <a:gd name="connsiteY81" fmla="*/ 456407 h 1002507"/>
                <a:gd name="connsiteX82" fmla="*/ 1553810 w 1572109"/>
                <a:gd name="connsiteY82" fmla="*/ 465932 h 1002507"/>
                <a:gd name="connsiteX83" fmla="*/ 1556985 w 1572109"/>
                <a:gd name="connsiteY83" fmla="*/ 478632 h 1002507"/>
                <a:gd name="connsiteX84" fmla="*/ 1560160 w 1572109"/>
                <a:gd name="connsiteY84" fmla="*/ 494507 h 1002507"/>
                <a:gd name="connsiteX85" fmla="*/ 1566510 w 1572109"/>
                <a:gd name="connsiteY85" fmla="*/ 513557 h 1002507"/>
                <a:gd name="connsiteX86" fmla="*/ 1569685 w 1572109"/>
                <a:gd name="connsiteY86" fmla="*/ 526257 h 1002507"/>
                <a:gd name="connsiteX87" fmla="*/ 1571272 w 1572109"/>
                <a:gd name="connsiteY87" fmla="*/ 659607 h 1002507"/>
                <a:gd name="connsiteX88" fmla="*/ 1560160 w 1572109"/>
                <a:gd name="connsiteY88" fmla="*/ 726282 h 1002507"/>
                <a:gd name="connsiteX89" fmla="*/ 1554604 w 1572109"/>
                <a:gd name="connsiteY89" fmla="*/ 747713 h 1002507"/>
                <a:gd name="connsiteX90" fmla="*/ 1539523 w 1572109"/>
                <a:gd name="connsiteY90" fmla="*/ 772319 h 1002507"/>
                <a:gd name="connsiteX91" fmla="*/ 1522060 w 1572109"/>
                <a:gd name="connsiteY91" fmla="*/ 805657 h 1002507"/>
                <a:gd name="connsiteX92" fmla="*/ 1499835 w 1572109"/>
                <a:gd name="connsiteY92" fmla="*/ 840582 h 1002507"/>
                <a:gd name="connsiteX93" fmla="*/ 1471260 w 1572109"/>
                <a:gd name="connsiteY93" fmla="*/ 865982 h 1002507"/>
                <a:gd name="connsiteX94" fmla="*/ 1464910 w 1572109"/>
                <a:gd name="connsiteY94" fmla="*/ 875507 h 1002507"/>
                <a:gd name="connsiteX95" fmla="*/ 1458560 w 1572109"/>
                <a:gd name="connsiteY95" fmla="*/ 888207 h 1002507"/>
                <a:gd name="connsiteX96" fmla="*/ 1449035 w 1572109"/>
                <a:gd name="connsiteY96" fmla="*/ 891382 h 1002507"/>
                <a:gd name="connsiteX97" fmla="*/ 1439510 w 1572109"/>
                <a:gd name="connsiteY97" fmla="*/ 897732 h 1002507"/>
                <a:gd name="connsiteX98" fmla="*/ 1429985 w 1572109"/>
                <a:gd name="connsiteY98" fmla="*/ 907257 h 1002507"/>
                <a:gd name="connsiteX99" fmla="*/ 1420460 w 1572109"/>
                <a:gd name="connsiteY99" fmla="*/ 913607 h 1002507"/>
                <a:gd name="connsiteX100" fmla="*/ 1410935 w 1572109"/>
                <a:gd name="connsiteY100" fmla="*/ 923132 h 1002507"/>
                <a:gd name="connsiteX101" fmla="*/ 1309335 w 1572109"/>
                <a:gd name="connsiteY101" fmla="*/ 989807 h 1002507"/>
                <a:gd name="connsiteX102" fmla="*/ 1280760 w 1572109"/>
                <a:gd name="connsiteY102" fmla="*/ 996157 h 1002507"/>
                <a:gd name="connsiteX103" fmla="*/ 1234722 w 1572109"/>
                <a:gd name="connsiteY103" fmla="*/ 997745 h 1002507"/>
                <a:gd name="connsiteX104" fmla="*/ 1210910 w 1572109"/>
                <a:gd name="connsiteY104" fmla="*/ 989807 h 1002507"/>
                <a:gd name="connsiteX105" fmla="*/ 1195035 w 1572109"/>
                <a:gd name="connsiteY105" fmla="*/ 986632 h 1002507"/>
                <a:gd name="connsiteX106" fmla="*/ 1182335 w 1572109"/>
                <a:gd name="connsiteY106" fmla="*/ 983457 h 1002507"/>
                <a:gd name="connsiteX107" fmla="*/ 1163285 w 1572109"/>
                <a:gd name="connsiteY107" fmla="*/ 977107 h 1002507"/>
                <a:gd name="connsiteX108" fmla="*/ 1144235 w 1572109"/>
                <a:gd name="connsiteY108" fmla="*/ 961232 h 1002507"/>
                <a:gd name="connsiteX109" fmla="*/ 1045810 w 1572109"/>
                <a:gd name="connsiteY109" fmla="*/ 878682 h 1002507"/>
                <a:gd name="connsiteX110" fmla="*/ 1039460 w 1572109"/>
                <a:gd name="connsiteY110" fmla="*/ 869157 h 1002507"/>
                <a:gd name="connsiteX111" fmla="*/ 1020410 w 1572109"/>
                <a:gd name="connsiteY111" fmla="*/ 856457 h 1002507"/>
                <a:gd name="connsiteX112" fmla="*/ 1010885 w 1572109"/>
                <a:gd name="connsiteY112" fmla="*/ 850107 h 1002507"/>
                <a:gd name="connsiteX113" fmla="*/ 1001360 w 1572109"/>
                <a:gd name="connsiteY113" fmla="*/ 843757 h 1002507"/>
                <a:gd name="connsiteX114" fmla="*/ 991835 w 1572109"/>
                <a:gd name="connsiteY114" fmla="*/ 834232 h 1002507"/>
                <a:gd name="connsiteX115" fmla="*/ 966435 w 1572109"/>
                <a:gd name="connsiteY115" fmla="*/ 812007 h 1002507"/>
                <a:gd name="connsiteX116" fmla="*/ 925160 w 15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Y119" fmla="*/ 780257 h 1002507"/>
                <a:gd name="connsiteX120" fmla="*/ 829910 w 1572109"/>
                <a:gd name="connsiteY120" fmla="*/ 789782 h 1002507"/>
                <a:gd name="connsiteX121" fmla="*/ 807685 w 1572109"/>
                <a:gd name="connsiteY121" fmla="*/ 796132 h 1002507"/>
                <a:gd name="connsiteX122" fmla="*/ 772760 w 1572109"/>
                <a:gd name="connsiteY122" fmla="*/ 802482 h 1002507"/>
                <a:gd name="connsiteX123" fmla="*/ 763235 w 1572109"/>
                <a:gd name="connsiteY123" fmla="*/ 805657 h 1002507"/>
                <a:gd name="connsiteX124" fmla="*/ 607660 w 1572109"/>
                <a:gd name="connsiteY124" fmla="*/ 916782 h 1002507"/>
                <a:gd name="connsiteX125" fmla="*/ 598135 w 1572109"/>
                <a:gd name="connsiteY125" fmla="*/ 926307 h 1002507"/>
                <a:gd name="connsiteX126" fmla="*/ 588610 w 1572109"/>
                <a:gd name="connsiteY126" fmla="*/ 929482 h 1002507"/>
                <a:gd name="connsiteX127" fmla="*/ 569560 w 1572109"/>
                <a:gd name="connsiteY127" fmla="*/ 942182 h 1002507"/>
                <a:gd name="connsiteX128" fmla="*/ 550510 w 1572109"/>
                <a:gd name="connsiteY128" fmla="*/ 951707 h 1002507"/>
                <a:gd name="connsiteX129" fmla="*/ 544160 w 1572109"/>
                <a:gd name="connsiteY129" fmla="*/ 961232 h 1002507"/>
                <a:gd name="connsiteX130" fmla="*/ 515585 w 1572109"/>
                <a:gd name="connsiteY130" fmla="*/ 970757 h 1002507"/>
                <a:gd name="connsiteX131" fmla="*/ 496535 w 1572109"/>
                <a:gd name="connsiteY131" fmla="*/ 977107 h 1002507"/>
                <a:gd name="connsiteX132" fmla="*/ 477485 w 1572109"/>
                <a:gd name="connsiteY132" fmla="*/ 983457 h 1002507"/>
                <a:gd name="connsiteX133" fmla="*/ 394141 w 1572109"/>
                <a:gd name="connsiteY133" fmla="*/ 999332 h 1002507"/>
                <a:gd name="connsiteX134" fmla="*/ 333816 w 1572109"/>
                <a:gd name="connsiteY134" fmla="*/ 1002507 h 1002507"/>
                <a:gd name="connsiteX135" fmla="*/ 302066 w 1572109"/>
                <a:gd name="connsiteY135" fmla="*/ 997744 h 1002507"/>
                <a:gd name="connsiteX136" fmla="*/ 252060 w 1572109"/>
                <a:gd name="connsiteY136" fmla="*/ 989807 h 1002507"/>
                <a:gd name="connsiteX137" fmla="*/ 226660 w 1572109"/>
                <a:gd name="connsiteY137" fmla="*/ 983457 h 1002507"/>
                <a:gd name="connsiteX138" fmla="*/ 204435 w 1572109"/>
                <a:gd name="connsiteY138" fmla="*/ 977107 h 1002507"/>
                <a:gd name="connsiteX139" fmla="*/ 194910 w 1572109"/>
                <a:gd name="connsiteY139" fmla="*/ 967582 h 1002507"/>
                <a:gd name="connsiteX140" fmla="*/ 185385 w 1572109"/>
                <a:gd name="connsiteY140" fmla="*/ 961232 h 1002507"/>
                <a:gd name="connsiteX141" fmla="*/ 169510 w 1572109"/>
                <a:gd name="connsiteY141" fmla="*/ 948532 h 1002507"/>
                <a:gd name="connsiteX142" fmla="*/ 159985 w 1572109"/>
                <a:gd name="connsiteY142" fmla="*/ 942182 h 1002507"/>
                <a:gd name="connsiteX143" fmla="*/ 144110 w 1572109"/>
                <a:gd name="connsiteY143" fmla="*/ 929482 h 1002507"/>
                <a:gd name="connsiteX144" fmla="*/ 134585 w 1572109"/>
                <a:gd name="connsiteY144" fmla="*/ 923132 h 1002507"/>
                <a:gd name="connsiteX145" fmla="*/ 102041 w 1572109"/>
                <a:gd name="connsiteY145" fmla="*/ 895351 h 1002507"/>
                <a:gd name="connsiteX146" fmla="*/ 80610 w 1572109"/>
                <a:gd name="connsiteY146" fmla="*/ 872332 h 1002507"/>
                <a:gd name="connsiteX147" fmla="*/ 56797 w 1572109"/>
                <a:gd name="connsiteY147" fmla="*/ 829469 h 1002507"/>
                <a:gd name="connsiteX148" fmla="*/ 36160 w 1572109"/>
                <a:gd name="connsiteY148" fmla="*/ 796132 h 1002507"/>
                <a:gd name="connsiteX149" fmla="*/ 32985 w 1572109"/>
                <a:gd name="connsiteY149" fmla="*/ 783432 h 1002507"/>
                <a:gd name="connsiteX150" fmla="*/ 26635 w 1572109"/>
                <a:gd name="connsiteY150" fmla="*/ 761207 h 1002507"/>
                <a:gd name="connsiteX151" fmla="*/ 20285 w 1572109"/>
                <a:gd name="connsiteY151" fmla="*/ 729457 h 1002507"/>
                <a:gd name="connsiteX152" fmla="*/ 10760 w 1572109"/>
                <a:gd name="connsiteY152" fmla="*/ 694532 h 1002507"/>
                <a:gd name="connsiteX153" fmla="*/ 1235 w 1572109"/>
                <a:gd name="connsiteY153" fmla="*/ 635794 h 1002507"/>
                <a:gd name="connsiteX154" fmla="*/ 441 w 1572109"/>
                <a:gd name="connsiteY154" fmla="*/ 581026 h 1002507"/>
                <a:gd name="connsiteX155" fmla="*/ 10760 w 1572109"/>
                <a:gd name="connsiteY155" fmla="*/ 516732 h 1002507"/>
                <a:gd name="connsiteX156" fmla="*/ 21078 w 1572109"/>
                <a:gd name="connsiteY156" fmla="*/ 483394 h 1002507"/>
                <a:gd name="connsiteX157" fmla="*/ 26635 w 1572109"/>
                <a:gd name="connsiteY157" fmla="*/ 450057 h 1002507"/>
                <a:gd name="connsiteX158" fmla="*/ 32985 w 1572109"/>
                <a:gd name="connsiteY158" fmla="*/ 427832 h 1002507"/>
                <a:gd name="connsiteX159" fmla="*/ 39335 w 1572109"/>
                <a:gd name="connsiteY159" fmla="*/ 408782 h 1002507"/>
                <a:gd name="connsiteX160" fmla="*/ 42510 w 1572109"/>
                <a:gd name="connsiteY160" fmla="*/ 399257 h 1002507"/>
                <a:gd name="connsiteX161" fmla="*/ 102835 w 1572109"/>
                <a:gd name="connsiteY161" fmla="*/ 265907 h 1002507"/>
                <a:gd name="connsiteX162" fmla="*/ 112360 w 1572109"/>
                <a:gd name="connsiteY162" fmla="*/ 221457 h 1002507"/>
                <a:gd name="connsiteX163" fmla="*/ 118710 w 1572109"/>
                <a:gd name="connsiteY163" fmla="*/ 199232 h 1002507"/>
                <a:gd name="connsiteX164" fmla="*/ 125060 w 1572109"/>
                <a:gd name="connsiteY164" fmla="*/ 157957 h 1002507"/>
                <a:gd name="connsiteX165" fmla="*/ 128235 w 1572109"/>
                <a:gd name="connsiteY165" fmla="*/ 34132 h 1002507"/>
                <a:gd name="connsiteX166" fmla="*/ 166335 w 1572109"/>
                <a:gd name="connsiteY166" fmla="*/ 37307 h 1002507"/>
                <a:gd name="connsiteX167" fmla="*/ 277460 w 1572109"/>
                <a:gd name="connsiteY167" fmla="*/ 34132 h 1002507"/>
                <a:gd name="connsiteX168" fmla="*/ 286985 w 1572109"/>
                <a:gd name="connsiteY168" fmla="*/ 30957 h 1002507"/>
                <a:gd name="connsiteX169" fmla="*/ 309210 w 1572109"/>
                <a:gd name="connsiteY169" fmla="*/ 24607 h 1002507"/>
                <a:gd name="connsiteX170" fmla="*/ 318735 w 1572109"/>
                <a:gd name="connsiteY170" fmla="*/ 18257 h 1002507"/>
                <a:gd name="connsiteX171" fmla="*/ 337785 w 1572109"/>
                <a:gd name="connsiteY171" fmla="*/ 15082 h 1002507"/>
                <a:gd name="connsiteX172" fmla="*/ 347310 w 1572109"/>
                <a:gd name="connsiteY172" fmla="*/ 11907 h 1002507"/>
                <a:gd name="connsiteX173" fmla="*/ 346516 w 1572109"/>
                <a:gd name="connsiteY173"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00628 w 1572109"/>
                <a:gd name="connsiteY71" fmla="*/ 659607 h 1002507"/>
                <a:gd name="connsiteX72" fmla="*/ 1512535 w 1572109"/>
                <a:gd name="connsiteY72" fmla="*/ 634207 h 1002507"/>
                <a:gd name="connsiteX73" fmla="*/ 1528410 w 1572109"/>
                <a:gd name="connsiteY73" fmla="*/ 615157 h 1002507"/>
                <a:gd name="connsiteX74" fmla="*/ 1531585 w 1572109"/>
                <a:gd name="connsiteY74" fmla="*/ 599282 h 1002507"/>
                <a:gd name="connsiteX75" fmla="*/ 1537935 w 1572109"/>
                <a:gd name="connsiteY75" fmla="*/ 577057 h 1002507"/>
                <a:gd name="connsiteX76" fmla="*/ 1541110 w 1572109"/>
                <a:gd name="connsiteY76" fmla="*/ 558007 h 1002507"/>
                <a:gd name="connsiteX77" fmla="*/ 1547460 w 1572109"/>
                <a:gd name="connsiteY77" fmla="*/ 538957 h 1002507"/>
                <a:gd name="connsiteX78" fmla="*/ 1553810 w 1572109"/>
                <a:gd name="connsiteY78" fmla="*/ 469107 h 1002507"/>
                <a:gd name="connsiteX79" fmla="*/ 1547460 w 1572109"/>
                <a:gd name="connsiteY79" fmla="*/ 402432 h 1002507"/>
                <a:gd name="connsiteX80" fmla="*/ 1550635 w 1572109"/>
                <a:gd name="connsiteY80" fmla="*/ 456407 h 1002507"/>
                <a:gd name="connsiteX81" fmla="*/ 1553810 w 1572109"/>
                <a:gd name="connsiteY81" fmla="*/ 465932 h 1002507"/>
                <a:gd name="connsiteX82" fmla="*/ 1556985 w 1572109"/>
                <a:gd name="connsiteY82" fmla="*/ 478632 h 1002507"/>
                <a:gd name="connsiteX83" fmla="*/ 1560160 w 1572109"/>
                <a:gd name="connsiteY83" fmla="*/ 494507 h 1002507"/>
                <a:gd name="connsiteX84" fmla="*/ 1566510 w 1572109"/>
                <a:gd name="connsiteY84" fmla="*/ 513557 h 1002507"/>
                <a:gd name="connsiteX85" fmla="*/ 1569685 w 1572109"/>
                <a:gd name="connsiteY85" fmla="*/ 526257 h 1002507"/>
                <a:gd name="connsiteX86" fmla="*/ 1571272 w 1572109"/>
                <a:gd name="connsiteY86" fmla="*/ 659607 h 1002507"/>
                <a:gd name="connsiteX87" fmla="*/ 1560160 w 1572109"/>
                <a:gd name="connsiteY87" fmla="*/ 726282 h 1002507"/>
                <a:gd name="connsiteX88" fmla="*/ 1554604 w 1572109"/>
                <a:gd name="connsiteY88" fmla="*/ 747713 h 1002507"/>
                <a:gd name="connsiteX89" fmla="*/ 1539523 w 1572109"/>
                <a:gd name="connsiteY89" fmla="*/ 772319 h 1002507"/>
                <a:gd name="connsiteX90" fmla="*/ 1522060 w 1572109"/>
                <a:gd name="connsiteY90" fmla="*/ 805657 h 1002507"/>
                <a:gd name="connsiteX91" fmla="*/ 1499835 w 1572109"/>
                <a:gd name="connsiteY91" fmla="*/ 840582 h 1002507"/>
                <a:gd name="connsiteX92" fmla="*/ 1471260 w 1572109"/>
                <a:gd name="connsiteY92" fmla="*/ 865982 h 1002507"/>
                <a:gd name="connsiteX93" fmla="*/ 1464910 w 1572109"/>
                <a:gd name="connsiteY93" fmla="*/ 875507 h 1002507"/>
                <a:gd name="connsiteX94" fmla="*/ 1458560 w 1572109"/>
                <a:gd name="connsiteY94" fmla="*/ 888207 h 1002507"/>
                <a:gd name="connsiteX95" fmla="*/ 1449035 w 1572109"/>
                <a:gd name="connsiteY95" fmla="*/ 891382 h 1002507"/>
                <a:gd name="connsiteX96" fmla="*/ 1439510 w 1572109"/>
                <a:gd name="connsiteY96" fmla="*/ 897732 h 1002507"/>
                <a:gd name="connsiteX97" fmla="*/ 1429985 w 1572109"/>
                <a:gd name="connsiteY97" fmla="*/ 907257 h 1002507"/>
                <a:gd name="connsiteX98" fmla="*/ 1420460 w 1572109"/>
                <a:gd name="connsiteY98" fmla="*/ 913607 h 1002507"/>
                <a:gd name="connsiteX99" fmla="*/ 1410935 w 1572109"/>
                <a:gd name="connsiteY99" fmla="*/ 923132 h 1002507"/>
                <a:gd name="connsiteX100" fmla="*/ 1309335 w 1572109"/>
                <a:gd name="connsiteY100" fmla="*/ 989807 h 1002507"/>
                <a:gd name="connsiteX101" fmla="*/ 1280760 w 1572109"/>
                <a:gd name="connsiteY101" fmla="*/ 996157 h 1002507"/>
                <a:gd name="connsiteX102" fmla="*/ 1234722 w 1572109"/>
                <a:gd name="connsiteY102" fmla="*/ 997745 h 1002507"/>
                <a:gd name="connsiteX103" fmla="*/ 1210910 w 1572109"/>
                <a:gd name="connsiteY103" fmla="*/ 989807 h 1002507"/>
                <a:gd name="connsiteX104" fmla="*/ 1195035 w 1572109"/>
                <a:gd name="connsiteY104" fmla="*/ 986632 h 1002507"/>
                <a:gd name="connsiteX105" fmla="*/ 1182335 w 1572109"/>
                <a:gd name="connsiteY105" fmla="*/ 983457 h 1002507"/>
                <a:gd name="connsiteX106" fmla="*/ 1163285 w 1572109"/>
                <a:gd name="connsiteY106" fmla="*/ 977107 h 1002507"/>
                <a:gd name="connsiteX107" fmla="*/ 1144235 w 1572109"/>
                <a:gd name="connsiteY107" fmla="*/ 961232 h 1002507"/>
                <a:gd name="connsiteX108" fmla="*/ 1045810 w 1572109"/>
                <a:gd name="connsiteY108" fmla="*/ 878682 h 1002507"/>
                <a:gd name="connsiteX109" fmla="*/ 1039460 w 1572109"/>
                <a:gd name="connsiteY109" fmla="*/ 869157 h 1002507"/>
                <a:gd name="connsiteX110" fmla="*/ 1020410 w 1572109"/>
                <a:gd name="connsiteY110" fmla="*/ 856457 h 1002507"/>
                <a:gd name="connsiteX111" fmla="*/ 1010885 w 1572109"/>
                <a:gd name="connsiteY111" fmla="*/ 850107 h 1002507"/>
                <a:gd name="connsiteX112" fmla="*/ 1001360 w 1572109"/>
                <a:gd name="connsiteY112" fmla="*/ 843757 h 1002507"/>
                <a:gd name="connsiteX113" fmla="*/ 991835 w 1572109"/>
                <a:gd name="connsiteY113" fmla="*/ 834232 h 1002507"/>
                <a:gd name="connsiteX114" fmla="*/ 966435 w 1572109"/>
                <a:gd name="connsiteY114" fmla="*/ 812007 h 1002507"/>
                <a:gd name="connsiteX115" fmla="*/ 925160 w 1572109"/>
                <a:gd name="connsiteY115" fmla="*/ 802482 h 1002507"/>
                <a:gd name="connsiteX116" fmla="*/ 899760 w 1572109"/>
                <a:gd name="connsiteY116" fmla="*/ 796132 h 1002507"/>
                <a:gd name="connsiteX117" fmla="*/ 871185 w 1572109"/>
                <a:gd name="connsiteY117" fmla="*/ 783432 h 1002507"/>
                <a:gd name="connsiteX118" fmla="*/ 861660 w 1572109"/>
                <a:gd name="connsiteY118" fmla="*/ 780257 h 1002507"/>
                <a:gd name="connsiteX119" fmla="*/ 829910 w 1572109"/>
                <a:gd name="connsiteY119" fmla="*/ 789782 h 1002507"/>
                <a:gd name="connsiteX120" fmla="*/ 807685 w 1572109"/>
                <a:gd name="connsiteY120" fmla="*/ 796132 h 1002507"/>
                <a:gd name="connsiteX121" fmla="*/ 772760 w 1572109"/>
                <a:gd name="connsiteY121" fmla="*/ 802482 h 1002507"/>
                <a:gd name="connsiteX122" fmla="*/ 763235 w 1572109"/>
                <a:gd name="connsiteY122" fmla="*/ 805657 h 1002507"/>
                <a:gd name="connsiteX123" fmla="*/ 607660 w 1572109"/>
                <a:gd name="connsiteY123" fmla="*/ 916782 h 1002507"/>
                <a:gd name="connsiteX124" fmla="*/ 598135 w 1572109"/>
                <a:gd name="connsiteY124" fmla="*/ 926307 h 1002507"/>
                <a:gd name="connsiteX125" fmla="*/ 588610 w 1572109"/>
                <a:gd name="connsiteY125" fmla="*/ 929482 h 1002507"/>
                <a:gd name="connsiteX126" fmla="*/ 569560 w 1572109"/>
                <a:gd name="connsiteY126" fmla="*/ 942182 h 1002507"/>
                <a:gd name="connsiteX127" fmla="*/ 550510 w 1572109"/>
                <a:gd name="connsiteY127" fmla="*/ 951707 h 1002507"/>
                <a:gd name="connsiteX128" fmla="*/ 544160 w 1572109"/>
                <a:gd name="connsiteY128" fmla="*/ 961232 h 1002507"/>
                <a:gd name="connsiteX129" fmla="*/ 515585 w 1572109"/>
                <a:gd name="connsiteY129" fmla="*/ 970757 h 1002507"/>
                <a:gd name="connsiteX130" fmla="*/ 496535 w 1572109"/>
                <a:gd name="connsiteY130" fmla="*/ 977107 h 1002507"/>
                <a:gd name="connsiteX131" fmla="*/ 477485 w 1572109"/>
                <a:gd name="connsiteY131" fmla="*/ 983457 h 1002507"/>
                <a:gd name="connsiteX132" fmla="*/ 394141 w 1572109"/>
                <a:gd name="connsiteY132" fmla="*/ 999332 h 1002507"/>
                <a:gd name="connsiteX133" fmla="*/ 333816 w 1572109"/>
                <a:gd name="connsiteY133" fmla="*/ 1002507 h 1002507"/>
                <a:gd name="connsiteX134" fmla="*/ 302066 w 1572109"/>
                <a:gd name="connsiteY134" fmla="*/ 997744 h 1002507"/>
                <a:gd name="connsiteX135" fmla="*/ 252060 w 1572109"/>
                <a:gd name="connsiteY135" fmla="*/ 989807 h 1002507"/>
                <a:gd name="connsiteX136" fmla="*/ 226660 w 1572109"/>
                <a:gd name="connsiteY136" fmla="*/ 983457 h 1002507"/>
                <a:gd name="connsiteX137" fmla="*/ 204435 w 1572109"/>
                <a:gd name="connsiteY137" fmla="*/ 977107 h 1002507"/>
                <a:gd name="connsiteX138" fmla="*/ 194910 w 1572109"/>
                <a:gd name="connsiteY138" fmla="*/ 967582 h 1002507"/>
                <a:gd name="connsiteX139" fmla="*/ 185385 w 1572109"/>
                <a:gd name="connsiteY139" fmla="*/ 961232 h 1002507"/>
                <a:gd name="connsiteX140" fmla="*/ 169510 w 1572109"/>
                <a:gd name="connsiteY140" fmla="*/ 948532 h 1002507"/>
                <a:gd name="connsiteX141" fmla="*/ 159985 w 1572109"/>
                <a:gd name="connsiteY141" fmla="*/ 942182 h 1002507"/>
                <a:gd name="connsiteX142" fmla="*/ 144110 w 1572109"/>
                <a:gd name="connsiteY142" fmla="*/ 929482 h 1002507"/>
                <a:gd name="connsiteX143" fmla="*/ 134585 w 1572109"/>
                <a:gd name="connsiteY143" fmla="*/ 923132 h 1002507"/>
                <a:gd name="connsiteX144" fmla="*/ 102041 w 1572109"/>
                <a:gd name="connsiteY144" fmla="*/ 895351 h 1002507"/>
                <a:gd name="connsiteX145" fmla="*/ 80610 w 1572109"/>
                <a:gd name="connsiteY145" fmla="*/ 872332 h 1002507"/>
                <a:gd name="connsiteX146" fmla="*/ 56797 w 1572109"/>
                <a:gd name="connsiteY146" fmla="*/ 829469 h 1002507"/>
                <a:gd name="connsiteX147" fmla="*/ 36160 w 1572109"/>
                <a:gd name="connsiteY147" fmla="*/ 796132 h 1002507"/>
                <a:gd name="connsiteX148" fmla="*/ 32985 w 1572109"/>
                <a:gd name="connsiteY148" fmla="*/ 783432 h 1002507"/>
                <a:gd name="connsiteX149" fmla="*/ 26635 w 1572109"/>
                <a:gd name="connsiteY149" fmla="*/ 761207 h 1002507"/>
                <a:gd name="connsiteX150" fmla="*/ 20285 w 1572109"/>
                <a:gd name="connsiteY150" fmla="*/ 729457 h 1002507"/>
                <a:gd name="connsiteX151" fmla="*/ 10760 w 1572109"/>
                <a:gd name="connsiteY151" fmla="*/ 694532 h 1002507"/>
                <a:gd name="connsiteX152" fmla="*/ 1235 w 1572109"/>
                <a:gd name="connsiteY152" fmla="*/ 635794 h 1002507"/>
                <a:gd name="connsiteX153" fmla="*/ 441 w 1572109"/>
                <a:gd name="connsiteY153" fmla="*/ 581026 h 1002507"/>
                <a:gd name="connsiteX154" fmla="*/ 10760 w 1572109"/>
                <a:gd name="connsiteY154" fmla="*/ 516732 h 1002507"/>
                <a:gd name="connsiteX155" fmla="*/ 21078 w 1572109"/>
                <a:gd name="connsiteY155" fmla="*/ 483394 h 1002507"/>
                <a:gd name="connsiteX156" fmla="*/ 26635 w 1572109"/>
                <a:gd name="connsiteY156" fmla="*/ 450057 h 1002507"/>
                <a:gd name="connsiteX157" fmla="*/ 32985 w 1572109"/>
                <a:gd name="connsiteY157" fmla="*/ 427832 h 1002507"/>
                <a:gd name="connsiteX158" fmla="*/ 39335 w 1572109"/>
                <a:gd name="connsiteY158" fmla="*/ 408782 h 1002507"/>
                <a:gd name="connsiteX159" fmla="*/ 42510 w 1572109"/>
                <a:gd name="connsiteY159" fmla="*/ 399257 h 1002507"/>
                <a:gd name="connsiteX160" fmla="*/ 102835 w 1572109"/>
                <a:gd name="connsiteY160" fmla="*/ 265907 h 1002507"/>
                <a:gd name="connsiteX161" fmla="*/ 112360 w 1572109"/>
                <a:gd name="connsiteY161" fmla="*/ 221457 h 1002507"/>
                <a:gd name="connsiteX162" fmla="*/ 118710 w 1572109"/>
                <a:gd name="connsiteY162" fmla="*/ 199232 h 1002507"/>
                <a:gd name="connsiteX163" fmla="*/ 125060 w 1572109"/>
                <a:gd name="connsiteY163" fmla="*/ 157957 h 1002507"/>
                <a:gd name="connsiteX164" fmla="*/ 128235 w 1572109"/>
                <a:gd name="connsiteY164" fmla="*/ 34132 h 1002507"/>
                <a:gd name="connsiteX165" fmla="*/ 166335 w 1572109"/>
                <a:gd name="connsiteY165" fmla="*/ 37307 h 1002507"/>
                <a:gd name="connsiteX166" fmla="*/ 277460 w 1572109"/>
                <a:gd name="connsiteY166" fmla="*/ 34132 h 1002507"/>
                <a:gd name="connsiteX167" fmla="*/ 286985 w 1572109"/>
                <a:gd name="connsiteY167" fmla="*/ 30957 h 1002507"/>
                <a:gd name="connsiteX168" fmla="*/ 309210 w 1572109"/>
                <a:gd name="connsiteY168" fmla="*/ 24607 h 1002507"/>
                <a:gd name="connsiteX169" fmla="*/ 318735 w 1572109"/>
                <a:gd name="connsiteY169" fmla="*/ 18257 h 1002507"/>
                <a:gd name="connsiteX170" fmla="*/ 337785 w 1572109"/>
                <a:gd name="connsiteY170" fmla="*/ 15082 h 1002507"/>
                <a:gd name="connsiteX171" fmla="*/ 347310 w 1572109"/>
                <a:gd name="connsiteY171" fmla="*/ 11907 h 1002507"/>
                <a:gd name="connsiteX172" fmla="*/ 346516 w 1572109"/>
                <a:gd name="connsiteY17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12535 w 1572109"/>
                <a:gd name="connsiteY71" fmla="*/ 634207 h 1002507"/>
                <a:gd name="connsiteX72" fmla="*/ 1528410 w 1572109"/>
                <a:gd name="connsiteY72" fmla="*/ 615157 h 1002507"/>
                <a:gd name="connsiteX73" fmla="*/ 1531585 w 1572109"/>
                <a:gd name="connsiteY73" fmla="*/ 599282 h 1002507"/>
                <a:gd name="connsiteX74" fmla="*/ 1537935 w 1572109"/>
                <a:gd name="connsiteY74" fmla="*/ 577057 h 1002507"/>
                <a:gd name="connsiteX75" fmla="*/ 1541110 w 1572109"/>
                <a:gd name="connsiteY75" fmla="*/ 558007 h 1002507"/>
                <a:gd name="connsiteX76" fmla="*/ 1547460 w 1572109"/>
                <a:gd name="connsiteY76" fmla="*/ 538957 h 1002507"/>
                <a:gd name="connsiteX77" fmla="*/ 1553810 w 1572109"/>
                <a:gd name="connsiteY77" fmla="*/ 469107 h 1002507"/>
                <a:gd name="connsiteX78" fmla="*/ 1547460 w 1572109"/>
                <a:gd name="connsiteY78" fmla="*/ 402432 h 1002507"/>
                <a:gd name="connsiteX79" fmla="*/ 1550635 w 1572109"/>
                <a:gd name="connsiteY79" fmla="*/ 456407 h 1002507"/>
                <a:gd name="connsiteX80" fmla="*/ 1553810 w 1572109"/>
                <a:gd name="connsiteY80" fmla="*/ 465932 h 1002507"/>
                <a:gd name="connsiteX81" fmla="*/ 1556985 w 1572109"/>
                <a:gd name="connsiteY81" fmla="*/ 478632 h 1002507"/>
                <a:gd name="connsiteX82" fmla="*/ 1560160 w 1572109"/>
                <a:gd name="connsiteY82" fmla="*/ 494507 h 1002507"/>
                <a:gd name="connsiteX83" fmla="*/ 1566510 w 1572109"/>
                <a:gd name="connsiteY83" fmla="*/ 513557 h 1002507"/>
                <a:gd name="connsiteX84" fmla="*/ 1569685 w 1572109"/>
                <a:gd name="connsiteY84" fmla="*/ 526257 h 1002507"/>
                <a:gd name="connsiteX85" fmla="*/ 1571272 w 1572109"/>
                <a:gd name="connsiteY85" fmla="*/ 659607 h 1002507"/>
                <a:gd name="connsiteX86" fmla="*/ 1560160 w 1572109"/>
                <a:gd name="connsiteY86" fmla="*/ 726282 h 1002507"/>
                <a:gd name="connsiteX87" fmla="*/ 1554604 w 1572109"/>
                <a:gd name="connsiteY87" fmla="*/ 747713 h 1002507"/>
                <a:gd name="connsiteX88" fmla="*/ 1539523 w 1572109"/>
                <a:gd name="connsiteY88" fmla="*/ 772319 h 1002507"/>
                <a:gd name="connsiteX89" fmla="*/ 1522060 w 1572109"/>
                <a:gd name="connsiteY89" fmla="*/ 805657 h 1002507"/>
                <a:gd name="connsiteX90" fmla="*/ 1499835 w 1572109"/>
                <a:gd name="connsiteY90" fmla="*/ 840582 h 1002507"/>
                <a:gd name="connsiteX91" fmla="*/ 1471260 w 1572109"/>
                <a:gd name="connsiteY91" fmla="*/ 865982 h 1002507"/>
                <a:gd name="connsiteX92" fmla="*/ 1464910 w 1572109"/>
                <a:gd name="connsiteY92" fmla="*/ 875507 h 1002507"/>
                <a:gd name="connsiteX93" fmla="*/ 1458560 w 1572109"/>
                <a:gd name="connsiteY93" fmla="*/ 888207 h 1002507"/>
                <a:gd name="connsiteX94" fmla="*/ 1449035 w 1572109"/>
                <a:gd name="connsiteY94" fmla="*/ 891382 h 1002507"/>
                <a:gd name="connsiteX95" fmla="*/ 1439510 w 1572109"/>
                <a:gd name="connsiteY95" fmla="*/ 897732 h 1002507"/>
                <a:gd name="connsiteX96" fmla="*/ 1429985 w 1572109"/>
                <a:gd name="connsiteY96" fmla="*/ 907257 h 1002507"/>
                <a:gd name="connsiteX97" fmla="*/ 1420460 w 1572109"/>
                <a:gd name="connsiteY97" fmla="*/ 913607 h 1002507"/>
                <a:gd name="connsiteX98" fmla="*/ 1410935 w 1572109"/>
                <a:gd name="connsiteY98" fmla="*/ 923132 h 1002507"/>
                <a:gd name="connsiteX99" fmla="*/ 1309335 w 1572109"/>
                <a:gd name="connsiteY99" fmla="*/ 989807 h 1002507"/>
                <a:gd name="connsiteX100" fmla="*/ 1280760 w 1572109"/>
                <a:gd name="connsiteY100" fmla="*/ 996157 h 1002507"/>
                <a:gd name="connsiteX101" fmla="*/ 1234722 w 1572109"/>
                <a:gd name="connsiteY101" fmla="*/ 997745 h 1002507"/>
                <a:gd name="connsiteX102" fmla="*/ 1210910 w 1572109"/>
                <a:gd name="connsiteY102" fmla="*/ 989807 h 1002507"/>
                <a:gd name="connsiteX103" fmla="*/ 1195035 w 1572109"/>
                <a:gd name="connsiteY103" fmla="*/ 986632 h 1002507"/>
                <a:gd name="connsiteX104" fmla="*/ 1182335 w 1572109"/>
                <a:gd name="connsiteY104" fmla="*/ 983457 h 1002507"/>
                <a:gd name="connsiteX105" fmla="*/ 1163285 w 1572109"/>
                <a:gd name="connsiteY105" fmla="*/ 977107 h 1002507"/>
                <a:gd name="connsiteX106" fmla="*/ 1144235 w 1572109"/>
                <a:gd name="connsiteY106" fmla="*/ 961232 h 1002507"/>
                <a:gd name="connsiteX107" fmla="*/ 1045810 w 1572109"/>
                <a:gd name="connsiteY107" fmla="*/ 878682 h 1002507"/>
                <a:gd name="connsiteX108" fmla="*/ 1039460 w 1572109"/>
                <a:gd name="connsiteY108" fmla="*/ 869157 h 1002507"/>
                <a:gd name="connsiteX109" fmla="*/ 1020410 w 1572109"/>
                <a:gd name="connsiteY109" fmla="*/ 856457 h 1002507"/>
                <a:gd name="connsiteX110" fmla="*/ 1010885 w 1572109"/>
                <a:gd name="connsiteY110" fmla="*/ 850107 h 1002507"/>
                <a:gd name="connsiteX111" fmla="*/ 1001360 w 1572109"/>
                <a:gd name="connsiteY111" fmla="*/ 843757 h 1002507"/>
                <a:gd name="connsiteX112" fmla="*/ 991835 w 1572109"/>
                <a:gd name="connsiteY112" fmla="*/ 834232 h 1002507"/>
                <a:gd name="connsiteX113" fmla="*/ 966435 w 1572109"/>
                <a:gd name="connsiteY113" fmla="*/ 812007 h 1002507"/>
                <a:gd name="connsiteX114" fmla="*/ 925160 w 1572109"/>
                <a:gd name="connsiteY114" fmla="*/ 802482 h 1002507"/>
                <a:gd name="connsiteX115" fmla="*/ 899760 w 1572109"/>
                <a:gd name="connsiteY115" fmla="*/ 796132 h 1002507"/>
                <a:gd name="connsiteX116" fmla="*/ 871185 w 1572109"/>
                <a:gd name="connsiteY116" fmla="*/ 783432 h 1002507"/>
                <a:gd name="connsiteX117" fmla="*/ 861660 w 1572109"/>
                <a:gd name="connsiteY117" fmla="*/ 780257 h 1002507"/>
                <a:gd name="connsiteX118" fmla="*/ 829910 w 1572109"/>
                <a:gd name="connsiteY118" fmla="*/ 789782 h 1002507"/>
                <a:gd name="connsiteX119" fmla="*/ 807685 w 1572109"/>
                <a:gd name="connsiteY119" fmla="*/ 796132 h 1002507"/>
                <a:gd name="connsiteX120" fmla="*/ 772760 w 1572109"/>
                <a:gd name="connsiteY120" fmla="*/ 802482 h 1002507"/>
                <a:gd name="connsiteX121" fmla="*/ 763235 w 1572109"/>
                <a:gd name="connsiteY121" fmla="*/ 805657 h 1002507"/>
                <a:gd name="connsiteX122" fmla="*/ 607660 w 1572109"/>
                <a:gd name="connsiteY122" fmla="*/ 916782 h 1002507"/>
                <a:gd name="connsiteX123" fmla="*/ 598135 w 1572109"/>
                <a:gd name="connsiteY123" fmla="*/ 926307 h 1002507"/>
                <a:gd name="connsiteX124" fmla="*/ 588610 w 1572109"/>
                <a:gd name="connsiteY124" fmla="*/ 929482 h 1002507"/>
                <a:gd name="connsiteX125" fmla="*/ 569560 w 1572109"/>
                <a:gd name="connsiteY125" fmla="*/ 942182 h 1002507"/>
                <a:gd name="connsiteX126" fmla="*/ 550510 w 1572109"/>
                <a:gd name="connsiteY126" fmla="*/ 951707 h 1002507"/>
                <a:gd name="connsiteX127" fmla="*/ 544160 w 1572109"/>
                <a:gd name="connsiteY127" fmla="*/ 961232 h 1002507"/>
                <a:gd name="connsiteX128" fmla="*/ 515585 w 1572109"/>
                <a:gd name="connsiteY128" fmla="*/ 970757 h 1002507"/>
                <a:gd name="connsiteX129" fmla="*/ 496535 w 1572109"/>
                <a:gd name="connsiteY129" fmla="*/ 977107 h 1002507"/>
                <a:gd name="connsiteX130" fmla="*/ 477485 w 1572109"/>
                <a:gd name="connsiteY130" fmla="*/ 983457 h 1002507"/>
                <a:gd name="connsiteX131" fmla="*/ 394141 w 1572109"/>
                <a:gd name="connsiteY131" fmla="*/ 999332 h 1002507"/>
                <a:gd name="connsiteX132" fmla="*/ 333816 w 1572109"/>
                <a:gd name="connsiteY132" fmla="*/ 1002507 h 1002507"/>
                <a:gd name="connsiteX133" fmla="*/ 302066 w 1572109"/>
                <a:gd name="connsiteY133" fmla="*/ 997744 h 1002507"/>
                <a:gd name="connsiteX134" fmla="*/ 252060 w 1572109"/>
                <a:gd name="connsiteY134" fmla="*/ 989807 h 1002507"/>
                <a:gd name="connsiteX135" fmla="*/ 226660 w 1572109"/>
                <a:gd name="connsiteY135" fmla="*/ 983457 h 1002507"/>
                <a:gd name="connsiteX136" fmla="*/ 204435 w 1572109"/>
                <a:gd name="connsiteY136" fmla="*/ 977107 h 1002507"/>
                <a:gd name="connsiteX137" fmla="*/ 194910 w 1572109"/>
                <a:gd name="connsiteY137" fmla="*/ 967582 h 1002507"/>
                <a:gd name="connsiteX138" fmla="*/ 185385 w 1572109"/>
                <a:gd name="connsiteY138" fmla="*/ 961232 h 1002507"/>
                <a:gd name="connsiteX139" fmla="*/ 169510 w 1572109"/>
                <a:gd name="connsiteY139" fmla="*/ 948532 h 1002507"/>
                <a:gd name="connsiteX140" fmla="*/ 159985 w 1572109"/>
                <a:gd name="connsiteY140" fmla="*/ 942182 h 1002507"/>
                <a:gd name="connsiteX141" fmla="*/ 144110 w 1572109"/>
                <a:gd name="connsiteY141" fmla="*/ 929482 h 1002507"/>
                <a:gd name="connsiteX142" fmla="*/ 134585 w 1572109"/>
                <a:gd name="connsiteY142" fmla="*/ 923132 h 1002507"/>
                <a:gd name="connsiteX143" fmla="*/ 102041 w 1572109"/>
                <a:gd name="connsiteY143" fmla="*/ 895351 h 1002507"/>
                <a:gd name="connsiteX144" fmla="*/ 80610 w 1572109"/>
                <a:gd name="connsiteY144" fmla="*/ 872332 h 1002507"/>
                <a:gd name="connsiteX145" fmla="*/ 56797 w 1572109"/>
                <a:gd name="connsiteY145" fmla="*/ 829469 h 1002507"/>
                <a:gd name="connsiteX146" fmla="*/ 36160 w 1572109"/>
                <a:gd name="connsiteY146" fmla="*/ 796132 h 1002507"/>
                <a:gd name="connsiteX147" fmla="*/ 32985 w 1572109"/>
                <a:gd name="connsiteY147" fmla="*/ 783432 h 1002507"/>
                <a:gd name="connsiteX148" fmla="*/ 26635 w 1572109"/>
                <a:gd name="connsiteY148" fmla="*/ 761207 h 1002507"/>
                <a:gd name="connsiteX149" fmla="*/ 20285 w 1572109"/>
                <a:gd name="connsiteY149" fmla="*/ 729457 h 1002507"/>
                <a:gd name="connsiteX150" fmla="*/ 10760 w 1572109"/>
                <a:gd name="connsiteY150" fmla="*/ 694532 h 1002507"/>
                <a:gd name="connsiteX151" fmla="*/ 1235 w 1572109"/>
                <a:gd name="connsiteY151" fmla="*/ 635794 h 1002507"/>
                <a:gd name="connsiteX152" fmla="*/ 441 w 1572109"/>
                <a:gd name="connsiteY152" fmla="*/ 581026 h 1002507"/>
                <a:gd name="connsiteX153" fmla="*/ 10760 w 1572109"/>
                <a:gd name="connsiteY153" fmla="*/ 516732 h 1002507"/>
                <a:gd name="connsiteX154" fmla="*/ 21078 w 1572109"/>
                <a:gd name="connsiteY154" fmla="*/ 483394 h 1002507"/>
                <a:gd name="connsiteX155" fmla="*/ 26635 w 1572109"/>
                <a:gd name="connsiteY155" fmla="*/ 450057 h 1002507"/>
                <a:gd name="connsiteX156" fmla="*/ 32985 w 1572109"/>
                <a:gd name="connsiteY156" fmla="*/ 427832 h 1002507"/>
                <a:gd name="connsiteX157" fmla="*/ 39335 w 1572109"/>
                <a:gd name="connsiteY157" fmla="*/ 408782 h 1002507"/>
                <a:gd name="connsiteX158" fmla="*/ 42510 w 1572109"/>
                <a:gd name="connsiteY158" fmla="*/ 399257 h 1002507"/>
                <a:gd name="connsiteX159" fmla="*/ 102835 w 1572109"/>
                <a:gd name="connsiteY159" fmla="*/ 265907 h 1002507"/>
                <a:gd name="connsiteX160" fmla="*/ 112360 w 1572109"/>
                <a:gd name="connsiteY160" fmla="*/ 221457 h 1002507"/>
                <a:gd name="connsiteX161" fmla="*/ 118710 w 1572109"/>
                <a:gd name="connsiteY161" fmla="*/ 199232 h 1002507"/>
                <a:gd name="connsiteX162" fmla="*/ 125060 w 1572109"/>
                <a:gd name="connsiteY162" fmla="*/ 157957 h 1002507"/>
                <a:gd name="connsiteX163" fmla="*/ 128235 w 1572109"/>
                <a:gd name="connsiteY163" fmla="*/ 34132 h 1002507"/>
                <a:gd name="connsiteX164" fmla="*/ 166335 w 1572109"/>
                <a:gd name="connsiteY164" fmla="*/ 37307 h 1002507"/>
                <a:gd name="connsiteX165" fmla="*/ 277460 w 1572109"/>
                <a:gd name="connsiteY165" fmla="*/ 34132 h 1002507"/>
                <a:gd name="connsiteX166" fmla="*/ 286985 w 1572109"/>
                <a:gd name="connsiteY166" fmla="*/ 30957 h 1002507"/>
                <a:gd name="connsiteX167" fmla="*/ 309210 w 1572109"/>
                <a:gd name="connsiteY167" fmla="*/ 24607 h 1002507"/>
                <a:gd name="connsiteX168" fmla="*/ 318735 w 1572109"/>
                <a:gd name="connsiteY168" fmla="*/ 18257 h 1002507"/>
                <a:gd name="connsiteX169" fmla="*/ 337785 w 1572109"/>
                <a:gd name="connsiteY169" fmla="*/ 15082 h 1002507"/>
                <a:gd name="connsiteX170" fmla="*/ 347310 w 1572109"/>
                <a:gd name="connsiteY170" fmla="*/ 11907 h 1002507"/>
                <a:gd name="connsiteX171" fmla="*/ 346516 w 1572109"/>
                <a:gd name="connsiteY17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71260 w 1572109"/>
                <a:gd name="connsiteY90" fmla="*/ 865982 h 1002507"/>
                <a:gd name="connsiteX91" fmla="*/ 1464910 w 1572109"/>
                <a:gd name="connsiteY91" fmla="*/ 875507 h 1002507"/>
                <a:gd name="connsiteX92" fmla="*/ 1458560 w 1572109"/>
                <a:gd name="connsiteY92" fmla="*/ 888207 h 1002507"/>
                <a:gd name="connsiteX93" fmla="*/ 1449035 w 1572109"/>
                <a:gd name="connsiteY93" fmla="*/ 891382 h 1002507"/>
                <a:gd name="connsiteX94" fmla="*/ 1439510 w 1572109"/>
                <a:gd name="connsiteY94" fmla="*/ 897732 h 1002507"/>
                <a:gd name="connsiteX95" fmla="*/ 1429985 w 1572109"/>
                <a:gd name="connsiteY95" fmla="*/ 907257 h 1002507"/>
                <a:gd name="connsiteX96" fmla="*/ 1420460 w 1572109"/>
                <a:gd name="connsiteY96" fmla="*/ 913607 h 1002507"/>
                <a:gd name="connsiteX97" fmla="*/ 1410935 w 1572109"/>
                <a:gd name="connsiteY97" fmla="*/ 923132 h 1002507"/>
                <a:gd name="connsiteX98" fmla="*/ 1309335 w 1572109"/>
                <a:gd name="connsiteY98" fmla="*/ 989807 h 1002507"/>
                <a:gd name="connsiteX99" fmla="*/ 1280760 w 1572109"/>
                <a:gd name="connsiteY99" fmla="*/ 996157 h 1002507"/>
                <a:gd name="connsiteX100" fmla="*/ 1234722 w 1572109"/>
                <a:gd name="connsiteY100" fmla="*/ 997745 h 1002507"/>
                <a:gd name="connsiteX101" fmla="*/ 1210910 w 1572109"/>
                <a:gd name="connsiteY101" fmla="*/ 989807 h 1002507"/>
                <a:gd name="connsiteX102" fmla="*/ 1195035 w 1572109"/>
                <a:gd name="connsiteY102" fmla="*/ 986632 h 1002507"/>
                <a:gd name="connsiteX103" fmla="*/ 1182335 w 1572109"/>
                <a:gd name="connsiteY103" fmla="*/ 983457 h 1002507"/>
                <a:gd name="connsiteX104" fmla="*/ 1163285 w 1572109"/>
                <a:gd name="connsiteY104" fmla="*/ 977107 h 1002507"/>
                <a:gd name="connsiteX105" fmla="*/ 1144235 w 1572109"/>
                <a:gd name="connsiteY105" fmla="*/ 961232 h 1002507"/>
                <a:gd name="connsiteX106" fmla="*/ 1045810 w 1572109"/>
                <a:gd name="connsiteY106" fmla="*/ 878682 h 1002507"/>
                <a:gd name="connsiteX107" fmla="*/ 1039460 w 1572109"/>
                <a:gd name="connsiteY107" fmla="*/ 869157 h 1002507"/>
                <a:gd name="connsiteX108" fmla="*/ 1020410 w 1572109"/>
                <a:gd name="connsiteY108" fmla="*/ 856457 h 1002507"/>
                <a:gd name="connsiteX109" fmla="*/ 1010885 w 1572109"/>
                <a:gd name="connsiteY109" fmla="*/ 850107 h 1002507"/>
                <a:gd name="connsiteX110" fmla="*/ 1001360 w 1572109"/>
                <a:gd name="connsiteY110" fmla="*/ 843757 h 1002507"/>
                <a:gd name="connsiteX111" fmla="*/ 991835 w 1572109"/>
                <a:gd name="connsiteY111" fmla="*/ 834232 h 1002507"/>
                <a:gd name="connsiteX112" fmla="*/ 966435 w 1572109"/>
                <a:gd name="connsiteY112" fmla="*/ 812007 h 1002507"/>
                <a:gd name="connsiteX113" fmla="*/ 925160 w 1572109"/>
                <a:gd name="connsiteY113" fmla="*/ 802482 h 1002507"/>
                <a:gd name="connsiteX114" fmla="*/ 899760 w 1572109"/>
                <a:gd name="connsiteY114" fmla="*/ 796132 h 1002507"/>
                <a:gd name="connsiteX115" fmla="*/ 871185 w 1572109"/>
                <a:gd name="connsiteY115" fmla="*/ 783432 h 1002507"/>
                <a:gd name="connsiteX116" fmla="*/ 861660 w 1572109"/>
                <a:gd name="connsiteY116" fmla="*/ 780257 h 1002507"/>
                <a:gd name="connsiteX117" fmla="*/ 829910 w 1572109"/>
                <a:gd name="connsiteY117" fmla="*/ 789782 h 1002507"/>
                <a:gd name="connsiteX118" fmla="*/ 807685 w 1572109"/>
                <a:gd name="connsiteY118" fmla="*/ 796132 h 1002507"/>
                <a:gd name="connsiteX119" fmla="*/ 772760 w 1572109"/>
                <a:gd name="connsiteY119" fmla="*/ 802482 h 1002507"/>
                <a:gd name="connsiteX120" fmla="*/ 763235 w 1572109"/>
                <a:gd name="connsiteY120" fmla="*/ 805657 h 1002507"/>
                <a:gd name="connsiteX121" fmla="*/ 607660 w 1572109"/>
                <a:gd name="connsiteY121" fmla="*/ 916782 h 1002507"/>
                <a:gd name="connsiteX122" fmla="*/ 598135 w 1572109"/>
                <a:gd name="connsiteY122" fmla="*/ 926307 h 1002507"/>
                <a:gd name="connsiteX123" fmla="*/ 588610 w 1572109"/>
                <a:gd name="connsiteY123" fmla="*/ 929482 h 1002507"/>
                <a:gd name="connsiteX124" fmla="*/ 569560 w 1572109"/>
                <a:gd name="connsiteY124" fmla="*/ 942182 h 1002507"/>
                <a:gd name="connsiteX125" fmla="*/ 550510 w 1572109"/>
                <a:gd name="connsiteY125" fmla="*/ 951707 h 1002507"/>
                <a:gd name="connsiteX126" fmla="*/ 544160 w 1572109"/>
                <a:gd name="connsiteY126" fmla="*/ 961232 h 1002507"/>
                <a:gd name="connsiteX127" fmla="*/ 515585 w 1572109"/>
                <a:gd name="connsiteY127" fmla="*/ 970757 h 1002507"/>
                <a:gd name="connsiteX128" fmla="*/ 496535 w 1572109"/>
                <a:gd name="connsiteY128" fmla="*/ 977107 h 1002507"/>
                <a:gd name="connsiteX129" fmla="*/ 477485 w 1572109"/>
                <a:gd name="connsiteY129" fmla="*/ 983457 h 1002507"/>
                <a:gd name="connsiteX130" fmla="*/ 394141 w 1572109"/>
                <a:gd name="connsiteY130" fmla="*/ 999332 h 1002507"/>
                <a:gd name="connsiteX131" fmla="*/ 333816 w 1572109"/>
                <a:gd name="connsiteY131" fmla="*/ 1002507 h 1002507"/>
                <a:gd name="connsiteX132" fmla="*/ 302066 w 1572109"/>
                <a:gd name="connsiteY132" fmla="*/ 997744 h 1002507"/>
                <a:gd name="connsiteX133" fmla="*/ 252060 w 1572109"/>
                <a:gd name="connsiteY133" fmla="*/ 989807 h 1002507"/>
                <a:gd name="connsiteX134" fmla="*/ 226660 w 1572109"/>
                <a:gd name="connsiteY134" fmla="*/ 983457 h 1002507"/>
                <a:gd name="connsiteX135" fmla="*/ 204435 w 1572109"/>
                <a:gd name="connsiteY135" fmla="*/ 977107 h 1002507"/>
                <a:gd name="connsiteX136" fmla="*/ 194910 w 1572109"/>
                <a:gd name="connsiteY136" fmla="*/ 967582 h 1002507"/>
                <a:gd name="connsiteX137" fmla="*/ 185385 w 1572109"/>
                <a:gd name="connsiteY137" fmla="*/ 961232 h 1002507"/>
                <a:gd name="connsiteX138" fmla="*/ 169510 w 1572109"/>
                <a:gd name="connsiteY138" fmla="*/ 948532 h 1002507"/>
                <a:gd name="connsiteX139" fmla="*/ 159985 w 1572109"/>
                <a:gd name="connsiteY139" fmla="*/ 942182 h 1002507"/>
                <a:gd name="connsiteX140" fmla="*/ 144110 w 1572109"/>
                <a:gd name="connsiteY140" fmla="*/ 929482 h 1002507"/>
                <a:gd name="connsiteX141" fmla="*/ 134585 w 1572109"/>
                <a:gd name="connsiteY141" fmla="*/ 923132 h 1002507"/>
                <a:gd name="connsiteX142" fmla="*/ 102041 w 1572109"/>
                <a:gd name="connsiteY142" fmla="*/ 895351 h 1002507"/>
                <a:gd name="connsiteX143" fmla="*/ 80610 w 1572109"/>
                <a:gd name="connsiteY143" fmla="*/ 872332 h 1002507"/>
                <a:gd name="connsiteX144" fmla="*/ 56797 w 1572109"/>
                <a:gd name="connsiteY144" fmla="*/ 829469 h 1002507"/>
                <a:gd name="connsiteX145" fmla="*/ 36160 w 1572109"/>
                <a:gd name="connsiteY145" fmla="*/ 796132 h 1002507"/>
                <a:gd name="connsiteX146" fmla="*/ 32985 w 1572109"/>
                <a:gd name="connsiteY146" fmla="*/ 783432 h 1002507"/>
                <a:gd name="connsiteX147" fmla="*/ 26635 w 1572109"/>
                <a:gd name="connsiteY147" fmla="*/ 761207 h 1002507"/>
                <a:gd name="connsiteX148" fmla="*/ 20285 w 1572109"/>
                <a:gd name="connsiteY148" fmla="*/ 729457 h 1002507"/>
                <a:gd name="connsiteX149" fmla="*/ 10760 w 1572109"/>
                <a:gd name="connsiteY149" fmla="*/ 694532 h 1002507"/>
                <a:gd name="connsiteX150" fmla="*/ 1235 w 1572109"/>
                <a:gd name="connsiteY150" fmla="*/ 635794 h 1002507"/>
                <a:gd name="connsiteX151" fmla="*/ 441 w 1572109"/>
                <a:gd name="connsiteY151" fmla="*/ 581026 h 1002507"/>
                <a:gd name="connsiteX152" fmla="*/ 10760 w 1572109"/>
                <a:gd name="connsiteY152" fmla="*/ 516732 h 1002507"/>
                <a:gd name="connsiteX153" fmla="*/ 21078 w 1572109"/>
                <a:gd name="connsiteY153" fmla="*/ 483394 h 1002507"/>
                <a:gd name="connsiteX154" fmla="*/ 26635 w 1572109"/>
                <a:gd name="connsiteY154" fmla="*/ 450057 h 1002507"/>
                <a:gd name="connsiteX155" fmla="*/ 32985 w 1572109"/>
                <a:gd name="connsiteY155" fmla="*/ 427832 h 1002507"/>
                <a:gd name="connsiteX156" fmla="*/ 39335 w 1572109"/>
                <a:gd name="connsiteY156" fmla="*/ 408782 h 1002507"/>
                <a:gd name="connsiteX157" fmla="*/ 42510 w 1572109"/>
                <a:gd name="connsiteY157" fmla="*/ 399257 h 1002507"/>
                <a:gd name="connsiteX158" fmla="*/ 102835 w 1572109"/>
                <a:gd name="connsiteY158" fmla="*/ 265907 h 1002507"/>
                <a:gd name="connsiteX159" fmla="*/ 112360 w 1572109"/>
                <a:gd name="connsiteY159" fmla="*/ 221457 h 1002507"/>
                <a:gd name="connsiteX160" fmla="*/ 118710 w 1572109"/>
                <a:gd name="connsiteY160" fmla="*/ 199232 h 1002507"/>
                <a:gd name="connsiteX161" fmla="*/ 125060 w 1572109"/>
                <a:gd name="connsiteY161" fmla="*/ 157957 h 1002507"/>
                <a:gd name="connsiteX162" fmla="*/ 128235 w 1572109"/>
                <a:gd name="connsiteY162" fmla="*/ 34132 h 1002507"/>
                <a:gd name="connsiteX163" fmla="*/ 166335 w 1572109"/>
                <a:gd name="connsiteY163" fmla="*/ 37307 h 1002507"/>
                <a:gd name="connsiteX164" fmla="*/ 277460 w 1572109"/>
                <a:gd name="connsiteY164" fmla="*/ 34132 h 1002507"/>
                <a:gd name="connsiteX165" fmla="*/ 286985 w 1572109"/>
                <a:gd name="connsiteY165" fmla="*/ 30957 h 1002507"/>
                <a:gd name="connsiteX166" fmla="*/ 309210 w 1572109"/>
                <a:gd name="connsiteY166" fmla="*/ 24607 h 1002507"/>
                <a:gd name="connsiteX167" fmla="*/ 318735 w 1572109"/>
                <a:gd name="connsiteY167" fmla="*/ 18257 h 1002507"/>
                <a:gd name="connsiteX168" fmla="*/ 337785 w 1572109"/>
                <a:gd name="connsiteY168" fmla="*/ 15082 h 1002507"/>
                <a:gd name="connsiteX169" fmla="*/ 347310 w 1572109"/>
                <a:gd name="connsiteY169" fmla="*/ 11907 h 1002507"/>
                <a:gd name="connsiteX170" fmla="*/ 346516 w 1572109"/>
                <a:gd name="connsiteY170"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71260 w 1572109"/>
                <a:gd name="connsiteY90" fmla="*/ 865982 h 1002507"/>
                <a:gd name="connsiteX91" fmla="*/ 1464910 w 1572109"/>
                <a:gd name="connsiteY91" fmla="*/ 875507 h 1002507"/>
                <a:gd name="connsiteX92" fmla="*/ 1449035 w 1572109"/>
                <a:gd name="connsiteY92" fmla="*/ 891382 h 1002507"/>
                <a:gd name="connsiteX93" fmla="*/ 1439510 w 1572109"/>
                <a:gd name="connsiteY93" fmla="*/ 897732 h 1002507"/>
                <a:gd name="connsiteX94" fmla="*/ 1429985 w 1572109"/>
                <a:gd name="connsiteY94" fmla="*/ 907257 h 1002507"/>
                <a:gd name="connsiteX95" fmla="*/ 1420460 w 1572109"/>
                <a:gd name="connsiteY95" fmla="*/ 913607 h 1002507"/>
                <a:gd name="connsiteX96" fmla="*/ 1410935 w 1572109"/>
                <a:gd name="connsiteY96" fmla="*/ 923132 h 1002507"/>
                <a:gd name="connsiteX97" fmla="*/ 1309335 w 1572109"/>
                <a:gd name="connsiteY97" fmla="*/ 989807 h 1002507"/>
                <a:gd name="connsiteX98" fmla="*/ 1280760 w 1572109"/>
                <a:gd name="connsiteY98" fmla="*/ 996157 h 1002507"/>
                <a:gd name="connsiteX99" fmla="*/ 1234722 w 1572109"/>
                <a:gd name="connsiteY99" fmla="*/ 997745 h 1002507"/>
                <a:gd name="connsiteX100" fmla="*/ 1210910 w 1572109"/>
                <a:gd name="connsiteY100" fmla="*/ 989807 h 1002507"/>
                <a:gd name="connsiteX101" fmla="*/ 1195035 w 1572109"/>
                <a:gd name="connsiteY101" fmla="*/ 986632 h 1002507"/>
                <a:gd name="connsiteX102" fmla="*/ 1182335 w 1572109"/>
                <a:gd name="connsiteY102" fmla="*/ 983457 h 1002507"/>
                <a:gd name="connsiteX103" fmla="*/ 1163285 w 1572109"/>
                <a:gd name="connsiteY103" fmla="*/ 977107 h 1002507"/>
                <a:gd name="connsiteX104" fmla="*/ 1144235 w 1572109"/>
                <a:gd name="connsiteY104" fmla="*/ 961232 h 1002507"/>
                <a:gd name="connsiteX105" fmla="*/ 1045810 w 1572109"/>
                <a:gd name="connsiteY105" fmla="*/ 878682 h 1002507"/>
                <a:gd name="connsiteX106" fmla="*/ 1039460 w 1572109"/>
                <a:gd name="connsiteY106" fmla="*/ 869157 h 1002507"/>
                <a:gd name="connsiteX107" fmla="*/ 1020410 w 1572109"/>
                <a:gd name="connsiteY107" fmla="*/ 856457 h 1002507"/>
                <a:gd name="connsiteX108" fmla="*/ 1010885 w 1572109"/>
                <a:gd name="connsiteY108" fmla="*/ 850107 h 1002507"/>
                <a:gd name="connsiteX109" fmla="*/ 1001360 w 1572109"/>
                <a:gd name="connsiteY109" fmla="*/ 843757 h 1002507"/>
                <a:gd name="connsiteX110" fmla="*/ 991835 w 1572109"/>
                <a:gd name="connsiteY110" fmla="*/ 834232 h 1002507"/>
                <a:gd name="connsiteX111" fmla="*/ 966435 w 1572109"/>
                <a:gd name="connsiteY111" fmla="*/ 812007 h 1002507"/>
                <a:gd name="connsiteX112" fmla="*/ 925160 w 1572109"/>
                <a:gd name="connsiteY112" fmla="*/ 802482 h 1002507"/>
                <a:gd name="connsiteX113" fmla="*/ 899760 w 1572109"/>
                <a:gd name="connsiteY113" fmla="*/ 796132 h 1002507"/>
                <a:gd name="connsiteX114" fmla="*/ 871185 w 1572109"/>
                <a:gd name="connsiteY114" fmla="*/ 783432 h 1002507"/>
                <a:gd name="connsiteX115" fmla="*/ 861660 w 1572109"/>
                <a:gd name="connsiteY115" fmla="*/ 780257 h 1002507"/>
                <a:gd name="connsiteX116" fmla="*/ 829910 w 1572109"/>
                <a:gd name="connsiteY116" fmla="*/ 789782 h 1002507"/>
                <a:gd name="connsiteX117" fmla="*/ 807685 w 1572109"/>
                <a:gd name="connsiteY117" fmla="*/ 796132 h 1002507"/>
                <a:gd name="connsiteX118" fmla="*/ 772760 w 1572109"/>
                <a:gd name="connsiteY118" fmla="*/ 802482 h 1002507"/>
                <a:gd name="connsiteX119" fmla="*/ 763235 w 1572109"/>
                <a:gd name="connsiteY119" fmla="*/ 805657 h 1002507"/>
                <a:gd name="connsiteX120" fmla="*/ 607660 w 1572109"/>
                <a:gd name="connsiteY120" fmla="*/ 916782 h 1002507"/>
                <a:gd name="connsiteX121" fmla="*/ 598135 w 1572109"/>
                <a:gd name="connsiteY121" fmla="*/ 926307 h 1002507"/>
                <a:gd name="connsiteX122" fmla="*/ 588610 w 1572109"/>
                <a:gd name="connsiteY122" fmla="*/ 929482 h 1002507"/>
                <a:gd name="connsiteX123" fmla="*/ 569560 w 1572109"/>
                <a:gd name="connsiteY123" fmla="*/ 942182 h 1002507"/>
                <a:gd name="connsiteX124" fmla="*/ 550510 w 1572109"/>
                <a:gd name="connsiteY124" fmla="*/ 951707 h 1002507"/>
                <a:gd name="connsiteX125" fmla="*/ 544160 w 1572109"/>
                <a:gd name="connsiteY125" fmla="*/ 961232 h 1002507"/>
                <a:gd name="connsiteX126" fmla="*/ 515585 w 1572109"/>
                <a:gd name="connsiteY126" fmla="*/ 970757 h 1002507"/>
                <a:gd name="connsiteX127" fmla="*/ 496535 w 1572109"/>
                <a:gd name="connsiteY127" fmla="*/ 977107 h 1002507"/>
                <a:gd name="connsiteX128" fmla="*/ 477485 w 1572109"/>
                <a:gd name="connsiteY128" fmla="*/ 983457 h 1002507"/>
                <a:gd name="connsiteX129" fmla="*/ 394141 w 1572109"/>
                <a:gd name="connsiteY129" fmla="*/ 999332 h 1002507"/>
                <a:gd name="connsiteX130" fmla="*/ 333816 w 1572109"/>
                <a:gd name="connsiteY130" fmla="*/ 1002507 h 1002507"/>
                <a:gd name="connsiteX131" fmla="*/ 302066 w 1572109"/>
                <a:gd name="connsiteY131" fmla="*/ 997744 h 1002507"/>
                <a:gd name="connsiteX132" fmla="*/ 252060 w 1572109"/>
                <a:gd name="connsiteY132" fmla="*/ 989807 h 1002507"/>
                <a:gd name="connsiteX133" fmla="*/ 226660 w 1572109"/>
                <a:gd name="connsiteY133" fmla="*/ 983457 h 1002507"/>
                <a:gd name="connsiteX134" fmla="*/ 204435 w 1572109"/>
                <a:gd name="connsiteY134" fmla="*/ 977107 h 1002507"/>
                <a:gd name="connsiteX135" fmla="*/ 194910 w 1572109"/>
                <a:gd name="connsiteY135" fmla="*/ 967582 h 1002507"/>
                <a:gd name="connsiteX136" fmla="*/ 185385 w 1572109"/>
                <a:gd name="connsiteY136" fmla="*/ 961232 h 1002507"/>
                <a:gd name="connsiteX137" fmla="*/ 169510 w 1572109"/>
                <a:gd name="connsiteY137" fmla="*/ 948532 h 1002507"/>
                <a:gd name="connsiteX138" fmla="*/ 159985 w 1572109"/>
                <a:gd name="connsiteY138" fmla="*/ 942182 h 1002507"/>
                <a:gd name="connsiteX139" fmla="*/ 144110 w 1572109"/>
                <a:gd name="connsiteY139" fmla="*/ 929482 h 1002507"/>
                <a:gd name="connsiteX140" fmla="*/ 134585 w 1572109"/>
                <a:gd name="connsiteY140" fmla="*/ 923132 h 1002507"/>
                <a:gd name="connsiteX141" fmla="*/ 102041 w 1572109"/>
                <a:gd name="connsiteY141" fmla="*/ 895351 h 1002507"/>
                <a:gd name="connsiteX142" fmla="*/ 80610 w 1572109"/>
                <a:gd name="connsiteY142" fmla="*/ 872332 h 1002507"/>
                <a:gd name="connsiteX143" fmla="*/ 56797 w 1572109"/>
                <a:gd name="connsiteY143" fmla="*/ 829469 h 1002507"/>
                <a:gd name="connsiteX144" fmla="*/ 36160 w 1572109"/>
                <a:gd name="connsiteY144" fmla="*/ 796132 h 1002507"/>
                <a:gd name="connsiteX145" fmla="*/ 32985 w 1572109"/>
                <a:gd name="connsiteY145" fmla="*/ 783432 h 1002507"/>
                <a:gd name="connsiteX146" fmla="*/ 26635 w 1572109"/>
                <a:gd name="connsiteY146" fmla="*/ 761207 h 1002507"/>
                <a:gd name="connsiteX147" fmla="*/ 20285 w 1572109"/>
                <a:gd name="connsiteY147" fmla="*/ 729457 h 1002507"/>
                <a:gd name="connsiteX148" fmla="*/ 10760 w 1572109"/>
                <a:gd name="connsiteY148" fmla="*/ 694532 h 1002507"/>
                <a:gd name="connsiteX149" fmla="*/ 1235 w 1572109"/>
                <a:gd name="connsiteY149" fmla="*/ 635794 h 1002507"/>
                <a:gd name="connsiteX150" fmla="*/ 441 w 1572109"/>
                <a:gd name="connsiteY150" fmla="*/ 581026 h 1002507"/>
                <a:gd name="connsiteX151" fmla="*/ 10760 w 1572109"/>
                <a:gd name="connsiteY151" fmla="*/ 516732 h 1002507"/>
                <a:gd name="connsiteX152" fmla="*/ 21078 w 1572109"/>
                <a:gd name="connsiteY152" fmla="*/ 483394 h 1002507"/>
                <a:gd name="connsiteX153" fmla="*/ 26635 w 1572109"/>
                <a:gd name="connsiteY153" fmla="*/ 450057 h 1002507"/>
                <a:gd name="connsiteX154" fmla="*/ 32985 w 1572109"/>
                <a:gd name="connsiteY154" fmla="*/ 427832 h 1002507"/>
                <a:gd name="connsiteX155" fmla="*/ 39335 w 1572109"/>
                <a:gd name="connsiteY155" fmla="*/ 408782 h 1002507"/>
                <a:gd name="connsiteX156" fmla="*/ 42510 w 1572109"/>
                <a:gd name="connsiteY156" fmla="*/ 399257 h 1002507"/>
                <a:gd name="connsiteX157" fmla="*/ 102835 w 1572109"/>
                <a:gd name="connsiteY157" fmla="*/ 265907 h 1002507"/>
                <a:gd name="connsiteX158" fmla="*/ 112360 w 1572109"/>
                <a:gd name="connsiteY158" fmla="*/ 221457 h 1002507"/>
                <a:gd name="connsiteX159" fmla="*/ 118710 w 1572109"/>
                <a:gd name="connsiteY159" fmla="*/ 199232 h 1002507"/>
                <a:gd name="connsiteX160" fmla="*/ 125060 w 1572109"/>
                <a:gd name="connsiteY160" fmla="*/ 157957 h 1002507"/>
                <a:gd name="connsiteX161" fmla="*/ 128235 w 1572109"/>
                <a:gd name="connsiteY161" fmla="*/ 34132 h 1002507"/>
                <a:gd name="connsiteX162" fmla="*/ 166335 w 1572109"/>
                <a:gd name="connsiteY162" fmla="*/ 37307 h 1002507"/>
                <a:gd name="connsiteX163" fmla="*/ 277460 w 1572109"/>
                <a:gd name="connsiteY163" fmla="*/ 34132 h 1002507"/>
                <a:gd name="connsiteX164" fmla="*/ 286985 w 1572109"/>
                <a:gd name="connsiteY164" fmla="*/ 30957 h 1002507"/>
                <a:gd name="connsiteX165" fmla="*/ 309210 w 1572109"/>
                <a:gd name="connsiteY165" fmla="*/ 24607 h 1002507"/>
                <a:gd name="connsiteX166" fmla="*/ 318735 w 1572109"/>
                <a:gd name="connsiteY166" fmla="*/ 18257 h 1002507"/>
                <a:gd name="connsiteX167" fmla="*/ 337785 w 1572109"/>
                <a:gd name="connsiteY167" fmla="*/ 15082 h 1002507"/>
                <a:gd name="connsiteX168" fmla="*/ 347310 w 1572109"/>
                <a:gd name="connsiteY168" fmla="*/ 11907 h 1002507"/>
                <a:gd name="connsiteX169" fmla="*/ 346516 w 1572109"/>
                <a:gd name="connsiteY169"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71260 w 1572109"/>
                <a:gd name="connsiteY90" fmla="*/ 865982 h 1002507"/>
                <a:gd name="connsiteX91" fmla="*/ 1449035 w 1572109"/>
                <a:gd name="connsiteY91" fmla="*/ 891382 h 1002507"/>
                <a:gd name="connsiteX92" fmla="*/ 1439510 w 1572109"/>
                <a:gd name="connsiteY92" fmla="*/ 897732 h 1002507"/>
                <a:gd name="connsiteX93" fmla="*/ 1429985 w 1572109"/>
                <a:gd name="connsiteY93" fmla="*/ 907257 h 1002507"/>
                <a:gd name="connsiteX94" fmla="*/ 1420460 w 1572109"/>
                <a:gd name="connsiteY94" fmla="*/ 913607 h 1002507"/>
                <a:gd name="connsiteX95" fmla="*/ 1410935 w 1572109"/>
                <a:gd name="connsiteY95" fmla="*/ 923132 h 1002507"/>
                <a:gd name="connsiteX96" fmla="*/ 1309335 w 1572109"/>
                <a:gd name="connsiteY96" fmla="*/ 989807 h 1002507"/>
                <a:gd name="connsiteX97" fmla="*/ 1280760 w 1572109"/>
                <a:gd name="connsiteY97" fmla="*/ 996157 h 1002507"/>
                <a:gd name="connsiteX98" fmla="*/ 1234722 w 1572109"/>
                <a:gd name="connsiteY98" fmla="*/ 997745 h 1002507"/>
                <a:gd name="connsiteX99" fmla="*/ 1210910 w 1572109"/>
                <a:gd name="connsiteY99" fmla="*/ 989807 h 1002507"/>
                <a:gd name="connsiteX100" fmla="*/ 1195035 w 1572109"/>
                <a:gd name="connsiteY100" fmla="*/ 986632 h 1002507"/>
                <a:gd name="connsiteX101" fmla="*/ 1182335 w 1572109"/>
                <a:gd name="connsiteY101" fmla="*/ 983457 h 1002507"/>
                <a:gd name="connsiteX102" fmla="*/ 1163285 w 1572109"/>
                <a:gd name="connsiteY102" fmla="*/ 977107 h 1002507"/>
                <a:gd name="connsiteX103" fmla="*/ 1144235 w 1572109"/>
                <a:gd name="connsiteY103" fmla="*/ 961232 h 1002507"/>
                <a:gd name="connsiteX104" fmla="*/ 1045810 w 1572109"/>
                <a:gd name="connsiteY104" fmla="*/ 878682 h 1002507"/>
                <a:gd name="connsiteX105" fmla="*/ 1039460 w 1572109"/>
                <a:gd name="connsiteY105" fmla="*/ 869157 h 1002507"/>
                <a:gd name="connsiteX106" fmla="*/ 1020410 w 1572109"/>
                <a:gd name="connsiteY106" fmla="*/ 856457 h 1002507"/>
                <a:gd name="connsiteX107" fmla="*/ 1010885 w 1572109"/>
                <a:gd name="connsiteY107" fmla="*/ 850107 h 1002507"/>
                <a:gd name="connsiteX108" fmla="*/ 1001360 w 1572109"/>
                <a:gd name="connsiteY108" fmla="*/ 843757 h 1002507"/>
                <a:gd name="connsiteX109" fmla="*/ 991835 w 1572109"/>
                <a:gd name="connsiteY109" fmla="*/ 834232 h 1002507"/>
                <a:gd name="connsiteX110" fmla="*/ 966435 w 1572109"/>
                <a:gd name="connsiteY110" fmla="*/ 812007 h 1002507"/>
                <a:gd name="connsiteX111" fmla="*/ 925160 w 1572109"/>
                <a:gd name="connsiteY111" fmla="*/ 802482 h 1002507"/>
                <a:gd name="connsiteX112" fmla="*/ 899760 w 1572109"/>
                <a:gd name="connsiteY112" fmla="*/ 796132 h 1002507"/>
                <a:gd name="connsiteX113" fmla="*/ 871185 w 1572109"/>
                <a:gd name="connsiteY113" fmla="*/ 783432 h 1002507"/>
                <a:gd name="connsiteX114" fmla="*/ 861660 w 1572109"/>
                <a:gd name="connsiteY114" fmla="*/ 780257 h 1002507"/>
                <a:gd name="connsiteX115" fmla="*/ 829910 w 1572109"/>
                <a:gd name="connsiteY115" fmla="*/ 789782 h 1002507"/>
                <a:gd name="connsiteX116" fmla="*/ 807685 w 1572109"/>
                <a:gd name="connsiteY116" fmla="*/ 796132 h 1002507"/>
                <a:gd name="connsiteX117" fmla="*/ 772760 w 1572109"/>
                <a:gd name="connsiteY117" fmla="*/ 802482 h 1002507"/>
                <a:gd name="connsiteX118" fmla="*/ 763235 w 1572109"/>
                <a:gd name="connsiteY118" fmla="*/ 805657 h 1002507"/>
                <a:gd name="connsiteX119" fmla="*/ 607660 w 1572109"/>
                <a:gd name="connsiteY119" fmla="*/ 916782 h 1002507"/>
                <a:gd name="connsiteX120" fmla="*/ 598135 w 1572109"/>
                <a:gd name="connsiteY120" fmla="*/ 926307 h 1002507"/>
                <a:gd name="connsiteX121" fmla="*/ 588610 w 1572109"/>
                <a:gd name="connsiteY121" fmla="*/ 929482 h 1002507"/>
                <a:gd name="connsiteX122" fmla="*/ 569560 w 1572109"/>
                <a:gd name="connsiteY122" fmla="*/ 942182 h 1002507"/>
                <a:gd name="connsiteX123" fmla="*/ 550510 w 1572109"/>
                <a:gd name="connsiteY123" fmla="*/ 951707 h 1002507"/>
                <a:gd name="connsiteX124" fmla="*/ 544160 w 1572109"/>
                <a:gd name="connsiteY124" fmla="*/ 961232 h 1002507"/>
                <a:gd name="connsiteX125" fmla="*/ 515585 w 1572109"/>
                <a:gd name="connsiteY125" fmla="*/ 970757 h 1002507"/>
                <a:gd name="connsiteX126" fmla="*/ 496535 w 1572109"/>
                <a:gd name="connsiteY126" fmla="*/ 977107 h 1002507"/>
                <a:gd name="connsiteX127" fmla="*/ 477485 w 1572109"/>
                <a:gd name="connsiteY127" fmla="*/ 983457 h 1002507"/>
                <a:gd name="connsiteX128" fmla="*/ 394141 w 1572109"/>
                <a:gd name="connsiteY128" fmla="*/ 999332 h 1002507"/>
                <a:gd name="connsiteX129" fmla="*/ 333816 w 1572109"/>
                <a:gd name="connsiteY129" fmla="*/ 1002507 h 1002507"/>
                <a:gd name="connsiteX130" fmla="*/ 302066 w 1572109"/>
                <a:gd name="connsiteY130" fmla="*/ 997744 h 1002507"/>
                <a:gd name="connsiteX131" fmla="*/ 252060 w 1572109"/>
                <a:gd name="connsiteY131" fmla="*/ 989807 h 1002507"/>
                <a:gd name="connsiteX132" fmla="*/ 226660 w 1572109"/>
                <a:gd name="connsiteY132" fmla="*/ 983457 h 1002507"/>
                <a:gd name="connsiteX133" fmla="*/ 204435 w 1572109"/>
                <a:gd name="connsiteY133" fmla="*/ 977107 h 1002507"/>
                <a:gd name="connsiteX134" fmla="*/ 194910 w 1572109"/>
                <a:gd name="connsiteY134" fmla="*/ 967582 h 1002507"/>
                <a:gd name="connsiteX135" fmla="*/ 185385 w 1572109"/>
                <a:gd name="connsiteY135" fmla="*/ 961232 h 1002507"/>
                <a:gd name="connsiteX136" fmla="*/ 169510 w 1572109"/>
                <a:gd name="connsiteY136" fmla="*/ 948532 h 1002507"/>
                <a:gd name="connsiteX137" fmla="*/ 159985 w 1572109"/>
                <a:gd name="connsiteY137" fmla="*/ 942182 h 1002507"/>
                <a:gd name="connsiteX138" fmla="*/ 144110 w 1572109"/>
                <a:gd name="connsiteY138" fmla="*/ 929482 h 1002507"/>
                <a:gd name="connsiteX139" fmla="*/ 134585 w 1572109"/>
                <a:gd name="connsiteY139" fmla="*/ 923132 h 1002507"/>
                <a:gd name="connsiteX140" fmla="*/ 102041 w 1572109"/>
                <a:gd name="connsiteY140" fmla="*/ 895351 h 1002507"/>
                <a:gd name="connsiteX141" fmla="*/ 80610 w 1572109"/>
                <a:gd name="connsiteY141" fmla="*/ 872332 h 1002507"/>
                <a:gd name="connsiteX142" fmla="*/ 56797 w 1572109"/>
                <a:gd name="connsiteY142" fmla="*/ 829469 h 1002507"/>
                <a:gd name="connsiteX143" fmla="*/ 36160 w 1572109"/>
                <a:gd name="connsiteY143" fmla="*/ 796132 h 1002507"/>
                <a:gd name="connsiteX144" fmla="*/ 32985 w 1572109"/>
                <a:gd name="connsiteY144" fmla="*/ 783432 h 1002507"/>
                <a:gd name="connsiteX145" fmla="*/ 26635 w 1572109"/>
                <a:gd name="connsiteY145" fmla="*/ 761207 h 1002507"/>
                <a:gd name="connsiteX146" fmla="*/ 20285 w 1572109"/>
                <a:gd name="connsiteY146" fmla="*/ 729457 h 1002507"/>
                <a:gd name="connsiteX147" fmla="*/ 10760 w 1572109"/>
                <a:gd name="connsiteY147" fmla="*/ 694532 h 1002507"/>
                <a:gd name="connsiteX148" fmla="*/ 1235 w 1572109"/>
                <a:gd name="connsiteY148" fmla="*/ 635794 h 1002507"/>
                <a:gd name="connsiteX149" fmla="*/ 441 w 1572109"/>
                <a:gd name="connsiteY149" fmla="*/ 581026 h 1002507"/>
                <a:gd name="connsiteX150" fmla="*/ 10760 w 1572109"/>
                <a:gd name="connsiteY150" fmla="*/ 516732 h 1002507"/>
                <a:gd name="connsiteX151" fmla="*/ 21078 w 1572109"/>
                <a:gd name="connsiteY151" fmla="*/ 483394 h 1002507"/>
                <a:gd name="connsiteX152" fmla="*/ 26635 w 1572109"/>
                <a:gd name="connsiteY152" fmla="*/ 450057 h 1002507"/>
                <a:gd name="connsiteX153" fmla="*/ 32985 w 1572109"/>
                <a:gd name="connsiteY153" fmla="*/ 427832 h 1002507"/>
                <a:gd name="connsiteX154" fmla="*/ 39335 w 1572109"/>
                <a:gd name="connsiteY154" fmla="*/ 408782 h 1002507"/>
                <a:gd name="connsiteX155" fmla="*/ 42510 w 1572109"/>
                <a:gd name="connsiteY155" fmla="*/ 399257 h 1002507"/>
                <a:gd name="connsiteX156" fmla="*/ 102835 w 1572109"/>
                <a:gd name="connsiteY156" fmla="*/ 265907 h 1002507"/>
                <a:gd name="connsiteX157" fmla="*/ 112360 w 1572109"/>
                <a:gd name="connsiteY157" fmla="*/ 221457 h 1002507"/>
                <a:gd name="connsiteX158" fmla="*/ 118710 w 1572109"/>
                <a:gd name="connsiteY158" fmla="*/ 199232 h 1002507"/>
                <a:gd name="connsiteX159" fmla="*/ 125060 w 1572109"/>
                <a:gd name="connsiteY159" fmla="*/ 157957 h 1002507"/>
                <a:gd name="connsiteX160" fmla="*/ 128235 w 1572109"/>
                <a:gd name="connsiteY160" fmla="*/ 34132 h 1002507"/>
                <a:gd name="connsiteX161" fmla="*/ 166335 w 1572109"/>
                <a:gd name="connsiteY161" fmla="*/ 37307 h 1002507"/>
                <a:gd name="connsiteX162" fmla="*/ 277460 w 1572109"/>
                <a:gd name="connsiteY162" fmla="*/ 34132 h 1002507"/>
                <a:gd name="connsiteX163" fmla="*/ 286985 w 1572109"/>
                <a:gd name="connsiteY163" fmla="*/ 30957 h 1002507"/>
                <a:gd name="connsiteX164" fmla="*/ 309210 w 1572109"/>
                <a:gd name="connsiteY164" fmla="*/ 24607 h 1002507"/>
                <a:gd name="connsiteX165" fmla="*/ 318735 w 1572109"/>
                <a:gd name="connsiteY165" fmla="*/ 18257 h 1002507"/>
                <a:gd name="connsiteX166" fmla="*/ 337785 w 1572109"/>
                <a:gd name="connsiteY166" fmla="*/ 15082 h 1002507"/>
                <a:gd name="connsiteX167" fmla="*/ 347310 w 1572109"/>
                <a:gd name="connsiteY167" fmla="*/ 11907 h 1002507"/>
                <a:gd name="connsiteX168" fmla="*/ 346516 w 1572109"/>
                <a:gd name="connsiteY168"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66435 w 1572109"/>
                <a:gd name="connsiteY109" fmla="*/ 812007 h 1002507"/>
                <a:gd name="connsiteX110" fmla="*/ 925160 w 1572109"/>
                <a:gd name="connsiteY110" fmla="*/ 802482 h 1002507"/>
                <a:gd name="connsiteX111" fmla="*/ 899760 w 1572109"/>
                <a:gd name="connsiteY111" fmla="*/ 796132 h 1002507"/>
                <a:gd name="connsiteX112" fmla="*/ 871185 w 1572109"/>
                <a:gd name="connsiteY112" fmla="*/ 783432 h 1002507"/>
                <a:gd name="connsiteX113" fmla="*/ 861660 w 1572109"/>
                <a:gd name="connsiteY113" fmla="*/ 780257 h 1002507"/>
                <a:gd name="connsiteX114" fmla="*/ 829910 w 1572109"/>
                <a:gd name="connsiteY114" fmla="*/ 789782 h 1002507"/>
                <a:gd name="connsiteX115" fmla="*/ 807685 w 1572109"/>
                <a:gd name="connsiteY115" fmla="*/ 796132 h 1002507"/>
                <a:gd name="connsiteX116" fmla="*/ 772760 w 1572109"/>
                <a:gd name="connsiteY116" fmla="*/ 802482 h 1002507"/>
                <a:gd name="connsiteX117" fmla="*/ 763235 w 1572109"/>
                <a:gd name="connsiteY117" fmla="*/ 805657 h 1002507"/>
                <a:gd name="connsiteX118" fmla="*/ 607660 w 1572109"/>
                <a:gd name="connsiteY118" fmla="*/ 916782 h 1002507"/>
                <a:gd name="connsiteX119" fmla="*/ 598135 w 1572109"/>
                <a:gd name="connsiteY119" fmla="*/ 926307 h 1002507"/>
                <a:gd name="connsiteX120" fmla="*/ 588610 w 1572109"/>
                <a:gd name="connsiteY120" fmla="*/ 929482 h 1002507"/>
                <a:gd name="connsiteX121" fmla="*/ 569560 w 1572109"/>
                <a:gd name="connsiteY121" fmla="*/ 942182 h 1002507"/>
                <a:gd name="connsiteX122" fmla="*/ 550510 w 1572109"/>
                <a:gd name="connsiteY122" fmla="*/ 951707 h 1002507"/>
                <a:gd name="connsiteX123" fmla="*/ 544160 w 1572109"/>
                <a:gd name="connsiteY123" fmla="*/ 961232 h 1002507"/>
                <a:gd name="connsiteX124" fmla="*/ 515585 w 1572109"/>
                <a:gd name="connsiteY124" fmla="*/ 970757 h 1002507"/>
                <a:gd name="connsiteX125" fmla="*/ 496535 w 1572109"/>
                <a:gd name="connsiteY125" fmla="*/ 977107 h 1002507"/>
                <a:gd name="connsiteX126" fmla="*/ 477485 w 1572109"/>
                <a:gd name="connsiteY126" fmla="*/ 983457 h 1002507"/>
                <a:gd name="connsiteX127" fmla="*/ 394141 w 1572109"/>
                <a:gd name="connsiteY127" fmla="*/ 999332 h 1002507"/>
                <a:gd name="connsiteX128" fmla="*/ 333816 w 1572109"/>
                <a:gd name="connsiteY128" fmla="*/ 1002507 h 1002507"/>
                <a:gd name="connsiteX129" fmla="*/ 302066 w 1572109"/>
                <a:gd name="connsiteY129" fmla="*/ 997744 h 1002507"/>
                <a:gd name="connsiteX130" fmla="*/ 252060 w 1572109"/>
                <a:gd name="connsiteY130" fmla="*/ 989807 h 1002507"/>
                <a:gd name="connsiteX131" fmla="*/ 226660 w 1572109"/>
                <a:gd name="connsiteY131" fmla="*/ 983457 h 1002507"/>
                <a:gd name="connsiteX132" fmla="*/ 204435 w 1572109"/>
                <a:gd name="connsiteY132" fmla="*/ 977107 h 1002507"/>
                <a:gd name="connsiteX133" fmla="*/ 194910 w 1572109"/>
                <a:gd name="connsiteY133" fmla="*/ 967582 h 1002507"/>
                <a:gd name="connsiteX134" fmla="*/ 185385 w 1572109"/>
                <a:gd name="connsiteY134" fmla="*/ 961232 h 1002507"/>
                <a:gd name="connsiteX135" fmla="*/ 169510 w 1572109"/>
                <a:gd name="connsiteY135" fmla="*/ 948532 h 1002507"/>
                <a:gd name="connsiteX136" fmla="*/ 159985 w 1572109"/>
                <a:gd name="connsiteY136" fmla="*/ 942182 h 1002507"/>
                <a:gd name="connsiteX137" fmla="*/ 144110 w 1572109"/>
                <a:gd name="connsiteY137" fmla="*/ 929482 h 1002507"/>
                <a:gd name="connsiteX138" fmla="*/ 134585 w 1572109"/>
                <a:gd name="connsiteY138" fmla="*/ 923132 h 1002507"/>
                <a:gd name="connsiteX139" fmla="*/ 102041 w 1572109"/>
                <a:gd name="connsiteY139" fmla="*/ 895351 h 1002507"/>
                <a:gd name="connsiteX140" fmla="*/ 80610 w 1572109"/>
                <a:gd name="connsiteY140" fmla="*/ 872332 h 1002507"/>
                <a:gd name="connsiteX141" fmla="*/ 56797 w 1572109"/>
                <a:gd name="connsiteY141" fmla="*/ 829469 h 1002507"/>
                <a:gd name="connsiteX142" fmla="*/ 36160 w 1572109"/>
                <a:gd name="connsiteY142" fmla="*/ 796132 h 1002507"/>
                <a:gd name="connsiteX143" fmla="*/ 32985 w 1572109"/>
                <a:gd name="connsiteY143" fmla="*/ 783432 h 1002507"/>
                <a:gd name="connsiteX144" fmla="*/ 26635 w 1572109"/>
                <a:gd name="connsiteY144" fmla="*/ 761207 h 1002507"/>
                <a:gd name="connsiteX145" fmla="*/ 20285 w 1572109"/>
                <a:gd name="connsiteY145" fmla="*/ 729457 h 1002507"/>
                <a:gd name="connsiteX146" fmla="*/ 10760 w 1572109"/>
                <a:gd name="connsiteY146" fmla="*/ 694532 h 1002507"/>
                <a:gd name="connsiteX147" fmla="*/ 1235 w 1572109"/>
                <a:gd name="connsiteY147" fmla="*/ 635794 h 1002507"/>
                <a:gd name="connsiteX148" fmla="*/ 441 w 1572109"/>
                <a:gd name="connsiteY148" fmla="*/ 581026 h 1002507"/>
                <a:gd name="connsiteX149" fmla="*/ 10760 w 1572109"/>
                <a:gd name="connsiteY149" fmla="*/ 516732 h 1002507"/>
                <a:gd name="connsiteX150" fmla="*/ 21078 w 1572109"/>
                <a:gd name="connsiteY150" fmla="*/ 483394 h 1002507"/>
                <a:gd name="connsiteX151" fmla="*/ 26635 w 1572109"/>
                <a:gd name="connsiteY151" fmla="*/ 450057 h 1002507"/>
                <a:gd name="connsiteX152" fmla="*/ 32985 w 1572109"/>
                <a:gd name="connsiteY152" fmla="*/ 427832 h 1002507"/>
                <a:gd name="connsiteX153" fmla="*/ 39335 w 1572109"/>
                <a:gd name="connsiteY153" fmla="*/ 408782 h 1002507"/>
                <a:gd name="connsiteX154" fmla="*/ 42510 w 1572109"/>
                <a:gd name="connsiteY154" fmla="*/ 399257 h 1002507"/>
                <a:gd name="connsiteX155" fmla="*/ 102835 w 1572109"/>
                <a:gd name="connsiteY155" fmla="*/ 265907 h 1002507"/>
                <a:gd name="connsiteX156" fmla="*/ 112360 w 1572109"/>
                <a:gd name="connsiteY156" fmla="*/ 221457 h 1002507"/>
                <a:gd name="connsiteX157" fmla="*/ 118710 w 1572109"/>
                <a:gd name="connsiteY157" fmla="*/ 199232 h 1002507"/>
                <a:gd name="connsiteX158" fmla="*/ 125060 w 1572109"/>
                <a:gd name="connsiteY158" fmla="*/ 157957 h 1002507"/>
                <a:gd name="connsiteX159" fmla="*/ 128235 w 1572109"/>
                <a:gd name="connsiteY159" fmla="*/ 34132 h 1002507"/>
                <a:gd name="connsiteX160" fmla="*/ 166335 w 1572109"/>
                <a:gd name="connsiteY160" fmla="*/ 37307 h 1002507"/>
                <a:gd name="connsiteX161" fmla="*/ 277460 w 1572109"/>
                <a:gd name="connsiteY161" fmla="*/ 34132 h 1002507"/>
                <a:gd name="connsiteX162" fmla="*/ 286985 w 1572109"/>
                <a:gd name="connsiteY162" fmla="*/ 30957 h 1002507"/>
                <a:gd name="connsiteX163" fmla="*/ 309210 w 1572109"/>
                <a:gd name="connsiteY163" fmla="*/ 24607 h 1002507"/>
                <a:gd name="connsiteX164" fmla="*/ 318735 w 1572109"/>
                <a:gd name="connsiteY164" fmla="*/ 18257 h 1002507"/>
                <a:gd name="connsiteX165" fmla="*/ 337785 w 1572109"/>
                <a:gd name="connsiteY165" fmla="*/ 15082 h 1002507"/>
                <a:gd name="connsiteX166" fmla="*/ 347310 w 1572109"/>
                <a:gd name="connsiteY166" fmla="*/ 11907 h 1002507"/>
                <a:gd name="connsiteX167" fmla="*/ 346516 w 1572109"/>
                <a:gd name="connsiteY167"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66435 w 1572109"/>
                <a:gd name="connsiteY109" fmla="*/ 812007 h 1002507"/>
                <a:gd name="connsiteX110" fmla="*/ 925160 w 1572109"/>
                <a:gd name="connsiteY110" fmla="*/ 802482 h 1002507"/>
                <a:gd name="connsiteX111" fmla="*/ 899760 w 1572109"/>
                <a:gd name="connsiteY111" fmla="*/ 796132 h 1002507"/>
                <a:gd name="connsiteX112" fmla="*/ 871185 w 1572109"/>
                <a:gd name="connsiteY112" fmla="*/ 783432 h 1002507"/>
                <a:gd name="connsiteX113" fmla="*/ 861660 w 1572109"/>
                <a:gd name="connsiteY113" fmla="*/ 780257 h 1002507"/>
                <a:gd name="connsiteX114" fmla="*/ 829910 w 1572109"/>
                <a:gd name="connsiteY114" fmla="*/ 789782 h 1002507"/>
                <a:gd name="connsiteX115" fmla="*/ 772760 w 1572109"/>
                <a:gd name="connsiteY115" fmla="*/ 802482 h 1002507"/>
                <a:gd name="connsiteX116" fmla="*/ 763235 w 1572109"/>
                <a:gd name="connsiteY116" fmla="*/ 805657 h 1002507"/>
                <a:gd name="connsiteX117" fmla="*/ 607660 w 1572109"/>
                <a:gd name="connsiteY117" fmla="*/ 916782 h 1002507"/>
                <a:gd name="connsiteX118" fmla="*/ 598135 w 1572109"/>
                <a:gd name="connsiteY118" fmla="*/ 926307 h 1002507"/>
                <a:gd name="connsiteX119" fmla="*/ 588610 w 1572109"/>
                <a:gd name="connsiteY119" fmla="*/ 929482 h 1002507"/>
                <a:gd name="connsiteX120" fmla="*/ 569560 w 1572109"/>
                <a:gd name="connsiteY120" fmla="*/ 942182 h 1002507"/>
                <a:gd name="connsiteX121" fmla="*/ 550510 w 1572109"/>
                <a:gd name="connsiteY121" fmla="*/ 951707 h 1002507"/>
                <a:gd name="connsiteX122" fmla="*/ 544160 w 1572109"/>
                <a:gd name="connsiteY122" fmla="*/ 961232 h 1002507"/>
                <a:gd name="connsiteX123" fmla="*/ 515585 w 1572109"/>
                <a:gd name="connsiteY123" fmla="*/ 970757 h 1002507"/>
                <a:gd name="connsiteX124" fmla="*/ 496535 w 1572109"/>
                <a:gd name="connsiteY124" fmla="*/ 977107 h 1002507"/>
                <a:gd name="connsiteX125" fmla="*/ 477485 w 1572109"/>
                <a:gd name="connsiteY125" fmla="*/ 983457 h 1002507"/>
                <a:gd name="connsiteX126" fmla="*/ 394141 w 1572109"/>
                <a:gd name="connsiteY126" fmla="*/ 999332 h 1002507"/>
                <a:gd name="connsiteX127" fmla="*/ 333816 w 1572109"/>
                <a:gd name="connsiteY127" fmla="*/ 1002507 h 1002507"/>
                <a:gd name="connsiteX128" fmla="*/ 302066 w 1572109"/>
                <a:gd name="connsiteY128" fmla="*/ 997744 h 1002507"/>
                <a:gd name="connsiteX129" fmla="*/ 252060 w 1572109"/>
                <a:gd name="connsiteY129" fmla="*/ 989807 h 1002507"/>
                <a:gd name="connsiteX130" fmla="*/ 226660 w 1572109"/>
                <a:gd name="connsiteY130" fmla="*/ 983457 h 1002507"/>
                <a:gd name="connsiteX131" fmla="*/ 204435 w 1572109"/>
                <a:gd name="connsiteY131" fmla="*/ 977107 h 1002507"/>
                <a:gd name="connsiteX132" fmla="*/ 194910 w 1572109"/>
                <a:gd name="connsiteY132" fmla="*/ 967582 h 1002507"/>
                <a:gd name="connsiteX133" fmla="*/ 185385 w 1572109"/>
                <a:gd name="connsiteY133" fmla="*/ 961232 h 1002507"/>
                <a:gd name="connsiteX134" fmla="*/ 169510 w 1572109"/>
                <a:gd name="connsiteY134" fmla="*/ 948532 h 1002507"/>
                <a:gd name="connsiteX135" fmla="*/ 159985 w 1572109"/>
                <a:gd name="connsiteY135" fmla="*/ 942182 h 1002507"/>
                <a:gd name="connsiteX136" fmla="*/ 144110 w 1572109"/>
                <a:gd name="connsiteY136" fmla="*/ 929482 h 1002507"/>
                <a:gd name="connsiteX137" fmla="*/ 134585 w 1572109"/>
                <a:gd name="connsiteY137" fmla="*/ 923132 h 1002507"/>
                <a:gd name="connsiteX138" fmla="*/ 102041 w 1572109"/>
                <a:gd name="connsiteY138" fmla="*/ 895351 h 1002507"/>
                <a:gd name="connsiteX139" fmla="*/ 80610 w 1572109"/>
                <a:gd name="connsiteY139" fmla="*/ 872332 h 1002507"/>
                <a:gd name="connsiteX140" fmla="*/ 56797 w 1572109"/>
                <a:gd name="connsiteY140" fmla="*/ 829469 h 1002507"/>
                <a:gd name="connsiteX141" fmla="*/ 36160 w 1572109"/>
                <a:gd name="connsiteY141" fmla="*/ 796132 h 1002507"/>
                <a:gd name="connsiteX142" fmla="*/ 32985 w 1572109"/>
                <a:gd name="connsiteY142" fmla="*/ 783432 h 1002507"/>
                <a:gd name="connsiteX143" fmla="*/ 26635 w 1572109"/>
                <a:gd name="connsiteY143" fmla="*/ 761207 h 1002507"/>
                <a:gd name="connsiteX144" fmla="*/ 20285 w 1572109"/>
                <a:gd name="connsiteY144" fmla="*/ 729457 h 1002507"/>
                <a:gd name="connsiteX145" fmla="*/ 10760 w 1572109"/>
                <a:gd name="connsiteY145" fmla="*/ 694532 h 1002507"/>
                <a:gd name="connsiteX146" fmla="*/ 1235 w 1572109"/>
                <a:gd name="connsiteY146" fmla="*/ 635794 h 1002507"/>
                <a:gd name="connsiteX147" fmla="*/ 441 w 1572109"/>
                <a:gd name="connsiteY147" fmla="*/ 581026 h 1002507"/>
                <a:gd name="connsiteX148" fmla="*/ 10760 w 1572109"/>
                <a:gd name="connsiteY148" fmla="*/ 516732 h 1002507"/>
                <a:gd name="connsiteX149" fmla="*/ 21078 w 1572109"/>
                <a:gd name="connsiteY149" fmla="*/ 483394 h 1002507"/>
                <a:gd name="connsiteX150" fmla="*/ 26635 w 1572109"/>
                <a:gd name="connsiteY150" fmla="*/ 450057 h 1002507"/>
                <a:gd name="connsiteX151" fmla="*/ 32985 w 1572109"/>
                <a:gd name="connsiteY151" fmla="*/ 427832 h 1002507"/>
                <a:gd name="connsiteX152" fmla="*/ 39335 w 1572109"/>
                <a:gd name="connsiteY152" fmla="*/ 408782 h 1002507"/>
                <a:gd name="connsiteX153" fmla="*/ 42510 w 1572109"/>
                <a:gd name="connsiteY153" fmla="*/ 399257 h 1002507"/>
                <a:gd name="connsiteX154" fmla="*/ 102835 w 1572109"/>
                <a:gd name="connsiteY154" fmla="*/ 265907 h 1002507"/>
                <a:gd name="connsiteX155" fmla="*/ 112360 w 1572109"/>
                <a:gd name="connsiteY155" fmla="*/ 221457 h 1002507"/>
                <a:gd name="connsiteX156" fmla="*/ 118710 w 1572109"/>
                <a:gd name="connsiteY156" fmla="*/ 199232 h 1002507"/>
                <a:gd name="connsiteX157" fmla="*/ 125060 w 1572109"/>
                <a:gd name="connsiteY157" fmla="*/ 157957 h 1002507"/>
                <a:gd name="connsiteX158" fmla="*/ 128235 w 1572109"/>
                <a:gd name="connsiteY158" fmla="*/ 34132 h 1002507"/>
                <a:gd name="connsiteX159" fmla="*/ 166335 w 1572109"/>
                <a:gd name="connsiteY159" fmla="*/ 37307 h 1002507"/>
                <a:gd name="connsiteX160" fmla="*/ 277460 w 1572109"/>
                <a:gd name="connsiteY160" fmla="*/ 34132 h 1002507"/>
                <a:gd name="connsiteX161" fmla="*/ 286985 w 1572109"/>
                <a:gd name="connsiteY161" fmla="*/ 30957 h 1002507"/>
                <a:gd name="connsiteX162" fmla="*/ 309210 w 1572109"/>
                <a:gd name="connsiteY162" fmla="*/ 24607 h 1002507"/>
                <a:gd name="connsiteX163" fmla="*/ 318735 w 1572109"/>
                <a:gd name="connsiteY163" fmla="*/ 18257 h 1002507"/>
                <a:gd name="connsiteX164" fmla="*/ 337785 w 1572109"/>
                <a:gd name="connsiteY164" fmla="*/ 15082 h 1002507"/>
                <a:gd name="connsiteX165" fmla="*/ 347310 w 1572109"/>
                <a:gd name="connsiteY165" fmla="*/ 11907 h 1002507"/>
                <a:gd name="connsiteX166" fmla="*/ 346516 w 1572109"/>
                <a:gd name="connsiteY166"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66435 w 1572109"/>
                <a:gd name="connsiteY109" fmla="*/ 812007 h 1002507"/>
                <a:gd name="connsiteX110" fmla="*/ 925160 w 1572109"/>
                <a:gd name="connsiteY110" fmla="*/ 802482 h 1002507"/>
                <a:gd name="connsiteX111" fmla="*/ 899760 w 1572109"/>
                <a:gd name="connsiteY111" fmla="*/ 796132 h 1002507"/>
                <a:gd name="connsiteX112" fmla="*/ 871185 w 1572109"/>
                <a:gd name="connsiteY112" fmla="*/ 783432 h 1002507"/>
                <a:gd name="connsiteX113" fmla="*/ 829910 w 1572109"/>
                <a:gd name="connsiteY113" fmla="*/ 789782 h 1002507"/>
                <a:gd name="connsiteX114" fmla="*/ 772760 w 1572109"/>
                <a:gd name="connsiteY114" fmla="*/ 802482 h 1002507"/>
                <a:gd name="connsiteX115" fmla="*/ 763235 w 1572109"/>
                <a:gd name="connsiteY115" fmla="*/ 805657 h 1002507"/>
                <a:gd name="connsiteX116" fmla="*/ 607660 w 1572109"/>
                <a:gd name="connsiteY116" fmla="*/ 916782 h 1002507"/>
                <a:gd name="connsiteX117" fmla="*/ 598135 w 1572109"/>
                <a:gd name="connsiteY117" fmla="*/ 926307 h 1002507"/>
                <a:gd name="connsiteX118" fmla="*/ 588610 w 1572109"/>
                <a:gd name="connsiteY118" fmla="*/ 929482 h 1002507"/>
                <a:gd name="connsiteX119" fmla="*/ 569560 w 1572109"/>
                <a:gd name="connsiteY119" fmla="*/ 942182 h 1002507"/>
                <a:gd name="connsiteX120" fmla="*/ 550510 w 1572109"/>
                <a:gd name="connsiteY120" fmla="*/ 951707 h 1002507"/>
                <a:gd name="connsiteX121" fmla="*/ 544160 w 1572109"/>
                <a:gd name="connsiteY121" fmla="*/ 961232 h 1002507"/>
                <a:gd name="connsiteX122" fmla="*/ 515585 w 1572109"/>
                <a:gd name="connsiteY122" fmla="*/ 970757 h 1002507"/>
                <a:gd name="connsiteX123" fmla="*/ 496535 w 1572109"/>
                <a:gd name="connsiteY123" fmla="*/ 977107 h 1002507"/>
                <a:gd name="connsiteX124" fmla="*/ 477485 w 1572109"/>
                <a:gd name="connsiteY124" fmla="*/ 983457 h 1002507"/>
                <a:gd name="connsiteX125" fmla="*/ 394141 w 1572109"/>
                <a:gd name="connsiteY125" fmla="*/ 999332 h 1002507"/>
                <a:gd name="connsiteX126" fmla="*/ 333816 w 1572109"/>
                <a:gd name="connsiteY126" fmla="*/ 1002507 h 1002507"/>
                <a:gd name="connsiteX127" fmla="*/ 302066 w 1572109"/>
                <a:gd name="connsiteY127" fmla="*/ 997744 h 1002507"/>
                <a:gd name="connsiteX128" fmla="*/ 252060 w 1572109"/>
                <a:gd name="connsiteY128" fmla="*/ 989807 h 1002507"/>
                <a:gd name="connsiteX129" fmla="*/ 226660 w 1572109"/>
                <a:gd name="connsiteY129" fmla="*/ 983457 h 1002507"/>
                <a:gd name="connsiteX130" fmla="*/ 204435 w 1572109"/>
                <a:gd name="connsiteY130" fmla="*/ 977107 h 1002507"/>
                <a:gd name="connsiteX131" fmla="*/ 194910 w 1572109"/>
                <a:gd name="connsiteY131" fmla="*/ 967582 h 1002507"/>
                <a:gd name="connsiteX132" fmla="*/ 185385 w 1572109"/>
                <a:gd name="connsiteY132" fmla="*/ 961232 h 1002507"/>
                <a:gd name="connsiteX133" fmla="*/ 169510 w 1572109"/>
                <a:gd name="connsiteY133" fmla="*/ 948532 h 1002507"/>
                <a:gd name="connsiteX134" fmla="*/ 159985 w 1572109"/>
                <a:gd name="connsiteY134" fmla="*/ 942182 h 1002507"/>
                <a:gd name="connsiteX135" fmla="*/ 144110 w 1572109"/>
                <a:gd name="connsiteY135" fmla="*/ 929482 h 1002507"/>
                <a:gd name="connsiteX136" fmla="*/ 134585 w 1572109"/>
                <a:gd name="connsiteY136" fmla="*/ 923132 h 1002507"/>
                <a:gd name="connsiteX137" fmla="*/ 102041 w 1572109"/>
                <a:gd name="connsiteY137" fmla="*/ 895351 h 1002507"/>
                <a:gd name="connsiteX138" fmla="*/ 80610 w 1572109"/>
                <a:gd name="connsiteY138" fmla="*/ 872332 h 1002507"/>
                <a:gd name="connsiteX139" fmla="*/ 56797 w 1572109"/>
                <a:gd name="connsiteY139" fmla="*/ 829469 h 1002507"/>
                <a:gd name="connsiteX140" fmla="*/ 36160 w 1572109"/>
                <a:gd name="connsiteY140" fmla="*/ 796132 h 1002507"/>
                <a:gd name="connsiteX141" fmla="*/ 32985 w 1572109"/>
                <a:gd name="connsiteY141" fmla="*/ 783432 h 1002507"/>
                <a:gd name="connsiteX142" fmla="*/ 26635 w 1572109"/>
                <a:gd name="connsiteY142" fmla="*/ 761207 h 1002507"/>
                <a:gd name="connsiteX143" fmla="*/ 20285 w 1572109"/>
                <a:gd name="connsiteY143" fmla="*/ 729457 h 1002507"/>
                <a:gd name="connsiteX144" fmla="*/ 10760 w 1572109"/>
                <a:gd name="connsiteY144" fmla="*/ 694532 h 1002507"/>
                <a:gd name="connsiteX145" fmla="*/ 1235 w 1572109"/>
                <a:gd name="connsiteY145" fmla="*/ 635794 h 1002507"/>
                <a:gd name="connsiteX146" fmla="*/ 441 w 1572109"/>
                <a:gd name="connsiteY146" fmla="*/ 581026 h 1002507"/>
                <a:gd name="connsiteX147" fmla="*/ 10760 w 1572109"/>
                <a:gd name="connsiteY147" fmla="*/ 516732 h 1002507"/>
                <a:gd name="connsiteX148" fmla="*/ 21078 w 1572109"/>
                <a:gd name="connsiteY148" fmla="*/ 483394 h 1002507"/>
                <a:gd name="connsiteX149" fmla="*/ 26635 w 1572109"/>
                <a:gd name="connsiteY149" fmla="*/ 450057 h 1002507"/>
                <a:gd name="connsiteX150" fmla="*/ 32985 w 1572109"/>
                <a:gd name="connsiteY150" fmla="*/ 427832 h 1002507"/>
                <a:gd name="connsiteX151" fmla="*/ 39335 w 1572109"/>
                <a:gd name="connsiteY151" fmla="*/ 408782 h 1002507"/>
                <a:gd name="connsiteX152" fmla="*/ 42510 w 1572109"/>
                <a:gd name="connsiteY152" fmla="*/ 399257 h 1002507"/>
                <a:gd name="connsiteX153" fmla="*/ 102835 w 1572109"/>
                <a:gd name="connsiteY153" fmla="*/ 265907 h 1002507"/>
                <a:gd name="connsiteX154" fmla="*/ 112360 w 1572109"/>
                <a:gd name="connsiteY154" fmla="*/ 221457 h 1002507"/>
                <a:gd name="connsiteX155" fmla="*/ 118710 w 1572109"/>
                <a:gd name="connsiteY155" fmla="*/ 199232 h 1002507"/>
                <a:gd name="connsiteX156" fmla="*/ 125060 w 1572109"/>
                <a:gd name="connsiteY156" fmla="*/ 157957 h 1002507"/>
                <a:gd name="connsiteX157" fmla="*/ 128235 w 1572109"/>
                <a:gd name="connsiteY157" fmla="*/ 34132 h 1002507"/>
                <a:gd name="connsiteX158" fmla="*/ 166335 w 1572109"/>
                <a:gd name="connsiteY158" fmla="*/ 37307 h 1002507"/>
                <a:gd name="connsiteX159" fmla="*/ 277460 w 1572109"/>
                <a:gd name="connsiteY159" fmla="*/ 34132 h 1002507"/>
                <a:gd name="connsiteX160" fmla="*/ 286985 w 1572109"/>
                <a:gd name="connsiteY160" fmla="*/ 30957 h 1002507"/>
                <a:gd name="connsiteX161" fmla="*/ 309210 w 1572109"/>
                <a:gd name="connsiteY161" fmla="*/ 24607 h 1002507"/>
                <a:gd name="connsiteX162" fmla="*/ 318735 w 1572109"/>
                <a:gd name="connsiteY162" fmla="*/ 18257 h 1002507"/>
                <a:gd name="connsiteX163" fmla="*/ 337785 w 1572109"/>
                <a:gd name="connsiteY163" fmla="*/ 15082 h 1002507"/>
                <a:gd name="connsiteX164" fmla="*/ 347310 w 1572109"/>
                <a:gd name="connsiteY164" fmla="*/ 11907 h 1002507"/>
                <a:gd name="connsiteX165" fmla="*/ 346516 w 1572109"/>
                <a:gd name="connsiteY165"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72760 w 1572109"/>
                <a:gd name="connsiteY113" fmla="*/ 802482 h 1002507"/>
                <a:gd name="connsiteX114" fmla="*/ 763235 w 1572109"/>
                <a:gd name="connsiteY114" fmla="*/ 805657 h 1002507"/>
                <a:gd name="connsiteX115" fmla="*/ 607660 w 1572109"/>
                <a:gd name="connsiteY115" fmla="*/ 916782 h 1002507"/>
                <a:gd name="connsiteX116" fmla="*/ 598135 w 1572109"/>
                <a:gd name="connsiteY116" fmla="*/ 926307 h 1002507"/>
                <a:gd name="connsiteX117" fmla="*/ 588610 w 1572109"/>
                <a:gd name="connsiteY117" fmla="*/ 929482 h 1002507"/>
                <a:gd name="connsiteX118" fmla="*/ 569560 w 1572109"/>
                <a:gd name="connsiteY118" fmla="*/ 942182 h 1002507"/>
                <a:gd name="connsiteX119" fmla="*/ 550510 w 1572109"/>
                <a:gd name="connsiteY119" fmla="*/ 951707 h 1002507"/>
                <a:gd name="connsiteX120" fmla="*/ 544160 w 1572109"/>
                <a:gd name="connsiteY120" fmla="*/ 961232 h 1002507"/>
                <a:gd name="connsiteX121" fmla="*/ 515585 w 1572109"/>
                <a:gd name="connsiteY121" fmla="*/ 970757 h 1002507"/>
                <a:gd name="connsiteX122" fmla="*/ 496535 w 1572109"/>
                <a:gd name="connsiteY122" fmla="*/ 977107 h 1002507"/>
                <a:gd name="connsiteX123" fmla="*/ 477485 w 1572109"/>
                <a:gd name="connsiteY123" fmla="*/ 983457 h 1002507"/>
                <a:gd name="connsiteX124" fmla="*/ 394141 w 1572109"/>
                <a:gd name="connsiteY124" fmla="*/ 999332 h 1002507"/>
                <a:gd name="connsiteX125" fmla="*/ 333816 w 1572109"/>
                <a:gd name="connsiteY125" fmla="*/ 1002507 h 1002507"/>
                <a:gd name="connsiteX126" fmla="*/ 302066 w 1572109"/>
                <a:gd name="connsiteY126" fmla="*/ 997744 h 1002507"/>
                <a:gd name="connsiteX127" fmla="*/ 252060 w 1572109"/>
                <a:gd name="connsiteY127" fmla="*/ 989807 h 1002507"/>
                <a:gd name="connsiteX128" fmla="*/ 226660 w 1572109"/>
                <a:gd name="connsiteY128" fmla="*/ 983457 h 1002507"/>
                <a:gd name="connsiteX129" fmla="*/ 204435 w 1572109"/>
                <a:gd name="connsiteY129" fmla="*/ 977107 h 1002507"/>
                <a:gd name="connsiteX130" fmla="*/ 194910 w 1572109"/>
                <a:gd name="connsiteY130" fmla="*/ 967582 h 1002507"/>
                <a:gd name="connsiteX131" fmla="*/ 185385 w 1572109"/>
                <a:gd name="connsiteY131" fmla="*/ 961232 h 1002507"/>
                <a:gd name="connsiteX132" fmla="*/ 169510 w 1572109"/>
                <a:gd name="connsiteY132" fmla="*/ 948532 h 1002507"/>
                <a:gd name="connsiteX133" fmla="*/ 159985 w 1572109"/>
                <a:gd name="connsiteY133" fmla="*/ 942182 h 1002507"/>
                <a:gd name="connsiteX134" fmla="*/ 144110 w 1572109"/>
                <a:gd name="connsiteY134" fmla="*/ 929482 h 1002507"/>
                <a:gd name="connsiteX135" fmla="*/ 134585 w 1572109"/>
                <a:gd name="connsiteY135" fmla="*/ 923132 h 1002507"/>
                <a:gd name="connsiteX136" fmla="*/ 102041 w 1572109"/>
                <a:gd name="connsiteY136" fmla="*/ 895351 h 1002507"/>
                <a:gd name="connsiteX137" fmla="*/ 80610 w 1572109"/>
                <a:gd name="connsiteY137" fmla="*/ 872332 h 1002507"/>
                <a:gd name="connsiteX138" fmla="*/ 56797 w 1572109"/>
                <a:gd name="connsiteY138" fmla="*/ 829469 h 1002507"/>
                <a:gd name="connsiteX139" fmla="*/ 36160 w 1572109"/>
                <a:gd name="connsiteY139" fmla="*/ 796132 h 1002507"/>
                <a:gd name="connsiteX140" fmla="*/ 32985 w 1572109"/>
                <a:gd name="connsiteY140" fmla="*/ 783432 h 1002507"/>
                <a:gd name="connsiteX141" fmla="*/ 26635 w 1572109"/>
                <a:gd name="connsiteY141" fmla="*/ 761207 h 1002507"/>
                <a:gd name="connsiteX142" fmla="*/ 20285 w 1572109"/>
                <a:gd name="connsiteY142" fmla="*/ 729457 h 1002507"/>
                <a:gd name="connsiteX143" fmla="*/ 10760 w 1572109"/>
                <a:gd name="connsiteY143" fmla="*/ 694532 h 1002507"/>
                <a:gd name="connsiteX144" fmla="*/ 1235 w 1572109"/>
                <a:gd name="connsiteY144" fmla="*/ 635794 h 1002507"/>
                <a:gd name="connsiteX145" fmla="*/ 441 w 1572109"/>
                <a:gd name="connsiteY145" fmla="*/ 581026 h 1002507"/>
                <a:gd name="connsiteX146" fmla="*/ 10760 w 1572109"/>
                <a:gd name="connsiteY146" fmla="*/ 516732 h 1002507"/>
                <a:gd name="connsiteX147" fmla="*/ 21078 w 1572109"/>
                <a:gd name="connsiteY147" fmla="*/ 483394 h 1002507"/>
                <a:gd name="connsiteX148" fmla="*/ 26635 w 1572109"/>
                <a:gd name="connsiteY148" fmla="*/ 450057 h 1002507"/>
                <a:gd name="connsiteX149" fmla="*/ 32985 w 1572109"/>
                <a:gd name="connsiteY149" fmla="*/ 427832 h 1002507"/>
                <a:gd name="connsiteX150" fmla="*/ 39335 w 1572109"/>
                <a:gd name="connsiteY150" fmla="*/ 408782 h 1002507"/>
                <a:gd name="connsiteX151" fmla="*/ 42510 w 1572109"/>
                <a:gd name="connsiteY151" fmla="*/ 399257 h 1002507"/>
                <a:gd name="connsiteX152" fmla="*/ 102835 w 1572109"/>
                <a:gd name="connsiteY152" fmla="*/ 265907 h 1002507"/>
                <a:gd name="connsiteX153" fmla="*/ 112360 w 1572109"/>
                <a:gd name="connsiteY153" fmla="*/ 221457 h 1002507"/>
                <a:gd name="connsiteX154" fmla="*/ 118710 w 1572109"/>
                <a:gd name="connsiteY154" fmla="*/ 199232 h 1002507"/>
                <a:gd name="connsiteX155" fmla="*/ 125060 w 1572109"/>
                <a:gd name="connsiteY155" fmla="*/ 157957 h 1002507"/>
                <a:gd name="connsiteX156" fmla="*/ 128235 w 1572109"/>
                <a:gd name="connsiteY156" fmla="*/ 34132 h 1002507"/>
                <a:gd name="connsiteX157" fmla="*/ 166335 w 1572109"/>
                <a:gd name="connsiteY157" fmla="*/ 37307 h 1002507"/>
                <a:gd name="connsiteX158" fmla="*/ 277460 w 1572109"/>
                <a:gd name="connsiteY158" fmla="*/ 34132 h 1002507"/>
                <a:gd name="connsiteX159" fmla="*/ 286985 w 1572109"/>
                <a:gd name="connsiteY159" fmla="*/ 30957 h 1002507"/>
                <a:gd name="connsiteX160" fmla="*/ 309210 w 1572109"/>
                <a:gd name="connsiteY160" fmla="*/ 24607 h 1002507"/>
                <a:gd name="connsiteX161" fmla="*/ 318735 w 1572109"/>
                <a:gd name="connsiteY161" fmla="*/ 18257 h 1002507"/>
                <a:gd name="connsiteX162" fmla="*/ 337785 w 1572109"/>
                <a:gd name="connsiteY162" fmla="*/ 15082 h 1002507"/>
                <a:gd name="connsiteX163" fmla="*/ 347310 w 1572109"/>
                <a:gd name="connsiteY163" fmla="*/ 11907 h 1002507"/>
                <a:gd name="connsiteX164" fmla="*/ 346516 w 1572109"/>
                <a:gd name="connsiteY164"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72760 w 1572109"/>
                <a:gd name="connsiteY113" fmla="*/ 802482 h 1002507"/>
                <a:gd name="connsiteX114" fmla="*/ 607660 w 1572109"/>
                <a:gd name="connsiteY114" fmla="*/ 916782 h 1002507"/>
                <a:gd name="connsiteX115" fmla="*/ 598135 w 1572109"/>
                <a:gd name="connsiteY115" fmla="*/ 926307 h 1002507"/>
                <a:gd name="connsiteX116" fmla="*/ 588610 w 1572109"/>
                <a:gd name="connsiteY116" fmla="*/ 929482 h 1002507"/>
                <a:gd name="connsiteX117" fmla="*/ 569560 w 1572109"/>
                <a:gd name="connsiteY117" fmla="*/ 942182 h 1002507"/>
                <a:gd name="connsiteX118" fmla="*/ 550510 w 1572109"/>
                <a:gd name="connsiteY118" fmla="*/ 951707 h 1002507"/>
                <a:gd name="connsiteX119" fmla="*/ 544160 w 1572109"/>
                <a:gd name="connsiteY119" fmla="*/ 961232 h 1002507"/>
                <a:gd name="connsiteX120" fmla="*/ 515585 w 1572109"/>
                <a:gd name="connsiteY120" fmla="*/ 970757 h 1002507"/>
                <a:gd name="connsiteX121" fmla="*/ 496535 w 1572109"/>
                <a:gd name="connsiteY121" fmla="*/ 977107 h 1002507"/>
                <a:gd name="connsiteX122" fmla="*/ 477485 w 1572109"/>
                <a:gd name="connsiteY122" fmla="*/ 983457 h 1002507"/>
                <a:gd name="connsiteX123" fmla="*/ 394141 w 1572109"/>
                <a:gd name="connsiteY123" fmla="*/ 999332 h 1002507"/>
                <a:gd name="connsiteX124" fmla="*/ 333816 w 1572109"/>
                <a:gd name="connsiteY124" fmla="*/ 1002507 h 1002507"/>
                <a:gd name="connsiteX125" fmla="*/ 302066 w 1572109"/>
                <a:gd name="connsiteY125" fmla="*/ 997744 h 1002507"/>
                <a:gd name="connsiteX126" fmla="*/ 252060 w 1572109"/>
                <a:gd name="connsiteY126" fmla="*/ 989807 h 1002507"/>
                <a:gd name="connsiteX127" fmla="*/ 226660 w 1572109"/>
                <a:gd name="connsiteY127" fmla="*/ 983457 h 1002507"/>
                <a:gd name="connsiteX128" fmla="*/ 204435 w 1572109"/>
                <a:gd name="connsiteY128" fmla="*/ 977107 h 1002507"/>
                <a:gd name="connsiteX129" fmla="*/ 194910 w 1572109"/>
                <a:gd name="connsiteY129" fmla="*/ 967582 h 1002507"/>
                <a:gd name="connsiteX130" fmla="*/ 185385 w 1572109"/>
                <a:gd name="connsiteY130" fmla="*/ 961232 h 1002507"/>
                <a:gd name="connsiteX131" fmla="*/ 169510 w 1572109"/>
                <a:gd name="connsiteY131" fmla="*/ 948532 h 1002507"/>
                <a:gd name="connsiteX132" fmla="*/ 159985 w 1572109"/>
                <a:gd name="connsiteY132" fmla="*/ 942182 h 1002507"/>
                <a:gd name="connsiteX133" fmla="*/ 144110 w 1572109"/>
                <a:gd name="connsiteY133" fmla="*/ 929482 h 1002507"/>
                <a:gd name="connsiteX134" fmla="*/ 134585 w 1572109"/>
                <a:gd name="connsiteY134" fmla="*/ 923132 h 1002507"/>
                <a:gd name="connsiteX135" fmla="*/ 102041 w 1572109"/>
                <a:gd name="connsiteY135" fmla="*/ 895351 h 1002507"/>
                <a:gd name="connsiteX136" fmla="*/ 80610 w 1572109"/>
                <a:gd name="connsiteY136" fmla="*/ 872332 h 1002507"/>
                <a:gd name="connsiteX137" fmla="*/ 56797 w 1572109"/>
                <a:gd name="connsiteY137" fmla="*/ 829469 h 1002507"/>
                <a:gd name="connsiteX138" fmla="*/ 36160 w 1572109"/>
                <a:gd name="connsiteY138" fmla="*/ 796132 h 1002507"/>
                <a:gd name="connsiteX139" fmla="*/ 32985 w 1572109"/>
                <a:gd name="connsiteY139" fmla="*/ 783432 h 1002507"/>
                <a:gd name="connsiteX140" fmla="*/ 26635 w 1572109"/>
                <a:gd name="connsiteY140" fmla="*/ 761207 h 1002507"/>
                <a:gd name="connsiteX141" fmla="*/ 20285 w 1572109"/>
                <a:gd name="connsiteY141" fmla="*/ 729457 h 1002507"/>
                <a:gd name="connsiteX142" fmla="*/ 10760 w 1572109"/>
                <a:gd name="connsiteY142" fmla="*/ 694532 h 1002507"/>
                <a:gd name="connsiteX143" fmla="*/ 1235 w 1572109"/>
                <a:gd name="connsiteY143" fmla="*/ 635794 h 1002507"/>
                <a:gd name="connsiteX144" fmla="*/ 441 w 1572109"/>
                <a:gd name="connsiteY144" fmla="*/ 581026 h 1002507"/>
                <a:gd name="connsiteX145" fmla="*/ 10760 w 1572109"/>
                <a:gd name="connsiteY145" fmla="*/ 516732 h 1002507"/>
                <a:gd name="connsiteX146" fmla="*/ 21078 w 1572109"/>
                <a:gd name="connsiteY146" fmla="*/ 483394 h 1002507"/>
                <a:gd name="connsiteX147" fmla="*/ 26635 w 1572109"/>
                <a:gd name="connsiteY147" fmla="*/ 450057 h 1002507"/>
                <a:gd name="connsiteX148" fmla="*/ 32985 w 1572109"/>
                <a:gd name="connsiteY148" fmla="*/ 427832 h 1002507"/>
                <a:gd name="connsiteX149" fmla="*/ 39335 w 1572109"/>
                <a:gd name="connsiteY149" fmla="*/ 408782 h 1002507"/>
                <a:gd name="connsiteX150" fmla="*/ 42510 w 1572109"/>
                <a:gd name="connsiteY150" fmla="*/ 399257 h 1002507"/>
                <a:gd name="connsiteX151" fmla="*/ 102835 w 1572109"/>
                <a:gd name="connsiteY151" fmla="*/ 265907 h 1002507"/>
                <a:gd name="connsiteX152" fmla="*/ 112360 w 1572109"/>
                <a:gd name="connsiteY152" fmla="*/ 221457 h 1002507"/>
                <a:gd name="connsiteX153" fmla="*/ 118710 w 1572109"/>
                <a:gd name="connsiteY153" fmla="*/ 199232 h 1002507"/>
                <a:gd name="connsiteX154" fmla="*/ 125060 w 1572109"/>
                <a:gd name="connsiteY154" fmla="*/ 157957 h 1002507"/>
                <a:gd name="connsiteX155" fmla="*/ 128235 w 1572109"/>
                <a:gd name="connsiteY155" fmla="*/ 34132 h 1002507"/>
                <a:gd name="connsiteX156" fmla="*/ 166335 w 1572109"/>
                <a:gd name="connsiteY156" fmla="*/ 37307 h 1002507"/>
                <a:gd name="connsiteX157" fmla="*/ 277460 w 1572109"/>
                <a:gd name="connsiteY157" fmla="*/ 34132 h 1002507"/>
                <a:gd name="connsiteX158" fmla="*/ 286985 w 1572109"/>
                <a:gd name="connsiteY158" fmla="*/ 30957 h 1002507"/>
                <a:gd name="connsiteX159" fmla="*/ 309210 w 1572109"/>
                <a:gd name="connsiteY159" fmla="*/ 24607 h 1002507"/>
                <a:gd name="connsiteX160" fmla="*/ 318735 w 1572109"/>
                <a:gd name="connsiteY160" fmla="*/ 18257 h 1002507"/>
                <a:gd name="connsiteX161" fmla="*/ 337785 w 1572109"/>
                <a:gd name="connsiteY161" fmla="*/ 15082 h 1002507"/>
                <a:gd name="connsiteX162" fmla="*/ 347310 w 1572109"/>
                <a:gd name="connsiteY162" fmla="*/ 11907 h 1002507"/>
                <a:gd name="connsiteX163" fmla="*/ 346516 w 1572109"/>
                <a:gd name="connsiteY163"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50535 w 1572109"/>
                <a:gd name="connsiteY113" fmla="*/ 818357 h 1002507"/>
                <a:gd name="connsiteX114" fmla="*/ 607660 w 1572109"/>
                <a:gd name="connsiteY114" fmla="*/ 916782 h 1002507"/>
                <a:gd name="connsiteX115" fmla="*/ 598135 w 1572109"/>
                <a:gd name="connsiteY115" fmla="*/ 926307 h 1002507"/>
                <a:gd name="connsiteX116" fmla="*/ 588610 w 1572109"/>
                <a:gd name="connsiteY116" fmla="*/ 929482 h 1002507"/>
                <a:gd name="connsiteX117" fmla="*/ 569560 w 1572109"/>
                <a:gd name="connsiteY117" fmla="*/ 942182 h 1002507"/>
                <a:gd name="connsiteX118" fmla="*/ 550510 w 1572109"/>
                <a:gd name="connsiteY118" fmla="*/ 951707 h 1002507"/>
                <a:gd name="connsiteX119" fmla="*/ 544160 w 1572109"/>
                <a:gd name="connsiteY119" fmla="*/ 961232 h 1002507"/>
                <a:gd name="connsiteX120" fmla="*/ 515585 w 1572109"/>
                <a:gd name="connsiteY120" fmla="*/ 970757 h 1002507"/>
                <a:gd name="connsiteX121" fmla="*/ 496535 w 1572109"/>
                <a:gd name="connsiteY121" fmla="*/ 977107 h 1002507"/>
                <a:gd name="connsiteX122" fmla="*/ 477485 w 1572109"/>
                <a:gd name="connsiteY122" fmla="*/ 983457 h 1002507"/>
                <a:gd name="connsiteX123" fmla="*/ 394141 w 1572109"/>
                <a:gd name="connsiteY123" fmla="*/ 999332 h 1002507"/>
                <a:gd name="connsiteX124" fmla="*/ 333816 w 1572109"/>
                <a:gd name="connsiteY124" fmla="*/ 1002507 h 1002507"/>
                <a:gd name="connsiteX125" fmla="*/ 302066 w 1572109"/>
                <a:gd name="connsiteY125" fmla="*/ 997744 h 1002507"/>
                <a:gd name="connsiteX126" fmla="*/ 252060 w 1572109"/>
                <a:gd name="connsiteY126" fmla="*/ 989807 h 1002507"/>
                <a:gd name="connsiteX127" fmla="*/ 226660 w 1572109"/>
                <a:gd name="connsiteY127" fmla="*/ 983457 h 1002507"/>
                <a:gd name="connsiteX128" fmla="*/ 204435 w 1572109"/>
                <a:gd name="connsiteY128" fmla="*/ 977107 h 1002507"/>
                <a:gd name="connsiteX129" fmla="*/ 194910 w 1572109"/>
                <a:gd name="connsiteY129" fmla="*/ 967582 h 1002507"/>
                <a:gd name="connsiteX130" fmla="*/ 185385 w 1572109"/>
                <a:gd name="connsiteY130" fmla="*/ 961232 h 1002507"/>
                <a:gd name="connsiteX131" fmla="*/ 169510 w 1572109"/>
                <a:gd name="connsiteY131" fmla="*/ 948532 h 1002507"/>
                <a:gd name="connsiteX132" fmla="*/ 159985 w 1572109"/>
                <a:gd name="connsiteY132" fmla="*/ 942182 h 1002507"/>
                <a:gd name="connsiteX133" fmla="*/ 144110 w 1572109"/>
                <a:gd name="connsiteY133" fmla="*/ 929482 h 1002507"/>
                <a:gd name="connsiteX134" fmla="*/ 134585 w 1572109"/>
                <a:gd name="connsiteY134" fmla="*/ 923132 h 1002507"/>
                <a:gd name="connsiteX135" fmla="*/ 102041 w 1572109"/>
                <a:gd name="connsiteY135" fmla="*/ 895351 h 1002507"/>
                <a:gd name="connsiteX136" fmla="*/ 80610 w 1572109"/>
                <a:gd name="connsiteY136" fmla="*/ 872332 h 1002507"/>
                <a:gd name="connsiteX137" fmla="*/ 56797 w 1572109"/>
                <a:gd name="connsiteY137" fmla="*/ 829469 h 1002507"/>
                <a:gd name="connsiteX138" fmla="*/ 36160 w 1572109"/>
                <a:gd name="connsiteY138" fmla="*/ 796132 h 1002507"/>
                <a:gd name="connsiteX139" fmla="*/ 32985 w 1572109"/>
                <a:gd name="connsiteY139" fmla="*/ 783432 h 1002507"/>
                <a:gd name="connsiteX140" fmla="*/ 26635 w 1572109"/>
                <a:gd name="connsiteY140" fmla="*/ 761207 h 1002507"/>
                <a:gd name="connsiteX141" fmla="*/ 20285 w 1572109"/>
                <a:gd name="connsiteY141" fmla="*/ 729457 h 1002507"/>
                <a:gd name="connsiteX142" fmla="*/ 10760 w 1572109"/>
                <a:gd name="connsiteY142" fmla="*/ 694532 h 1002507"/>
                <a:gd name="connsiteX143" fmla="*/ 1235 w 1572109"/>
                <a:gd name="connsiteY143" fmla="*/ 635794 h 1002507"/>
                <a:gd name="connsiteX144" fmla="*/ 441 w 1572109"/>
                <a:gd name="connsiteY144" fmla="*/ 581026 h 1002507"/>
                <a:gd name="connsiteX145" fmla="*/ 10760 w 1572109"/>
                <a:gd name="connsiteY145" fmla="*/ 516732 h 1002507"/>
                <a:gd name="connsiteX146" fmla="*/ 21078 w 1572109"/>
                <a:gd name="connsiteY146" fmla="*/ 483394 h 1002507"/>
                <a:gd name="connsiteX147" fmla="*/ 26635 w 1572109"/>
                <a:gd name="connsiteY147" fmla="*/ 450057 h 1002507"/>
                <a:gd name="connsiteX148" fmla="*/ 32985 w 1572109"/>
                <a:gd name="connsiteY148" fmla="*/ 427832 h 1002507"/>
                <a:gd name="connsiteX149" fmla="*/ 39335 w 1572109"/>
                <a:gd name="connsiteY149" fmla="*/ 408782 h 1002507"/>
                <a:gd name="connsiteX150" fmla="*/ 42510 w 1572109"/>
                <a:gd name="connsiteY150" fmla="*/ 399257 h 1002507"/>
                <a:gd name="connsiteX151" fmla="*/ 102835 w 1572109"/>
                <a:gd name="connsiteY151" fmla="*/ 265907 h 1002507"/>
                <a:gd name="connsiteX152" fmla="*/ 112360 w 1572109"/>
                <a:gd name="connsiteY152" fmla="*/ 221457 h 1002507"/>
                <a:gd name="connsiteX153" fmla="*/ 118710 w 1572109"/>
                <a:gd name="connsiteY153" fmla="*/ 199232 h 1002507"/>
                <a:gd name="connsiteX154" fmla="*/ 125060 w 1572109"/>
                <a:gd name="connsiteY154" fmla="*/ 157957 h 1002507"/>
                <a:gd name="connsiteX155" fmla="*/ 128235 w 1572109"/>
                <a:gd name="connsiteY155" fmla="*/ 34132 h 1002507"/>
                <a:gd name="connsiteX156" fmla="*/ 166335 w 1572109"/>
                <a:gd name="connsiteY156" fmla="*/ 37307 h 1002507"/>
                <a:gd name="connsiteX157" fmla="*/ 277460 w 1572109"/>
                <a:gd name="connsiteY157" fmla="*/ 34132 h 1002507"/>
                <a:gd name="connsiteX158" fmla="*/ 286985 w 1572109"/>
                <a:gd name="connsiteY158" fmla="*/ 30957 h 1002507"/>
                <a:gd name="connsiteX159" fmla="*/ 309210 w 1572109"/>
                <a:gd name="connsiteY159" fmla="*/ 24607 h 1002507"/>
                <a:gd name="connsiteX160" fmla="*/ 318735 w 1572109"/>
                <a:gd name="connsiteY160" fmla="*/ 18257 h 1002507"/>
                <a:gd name="connsiteX161" fmla="*/ 337785 w 1572109"/>
                <a:gd name="connsiteY161" fmla="*/ 15082 h 1002507"/>
                <a:gd name="connsiteX162" fmla="*/ 347310 w 1572109"/>
                <a:gd name="connsiteY162" fmla="*/ 11907 h 1002507"/>
                <a:gd name="connsiteX163" fmla="*/ 346516 w 1572109"/>
                <a:gd name="connsiteY163"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50535 w 1572109"/>
                <a:gd name="connsiteY113" fmla="*/ 818357 h 1002507"/>
                <a:gd name="connsiteX114" fmla="*/ 607660 w 1572109"/>
                <a:gd name="connsiteY114" fmla="*/ 916782 h 1002507"/>
                <a:gd name="connsiteX115" fmla="*/ 598135 w 1572109"/>
                <a:gd name="connsiteY115" fmla="*/ 926307 h 1002507"/>
                <a:gd name="connsiteX116" fmla="*/ 588610 w 1572109"/>
                <a:gd name="connsiteY116" fmla="*/ 929482 h 1002507"/>
                <a:gd name="connsiteX117" fmla="*/ 569560 w 1572109"/>
                <a:gd name="connsiteY117" fmla="*/ 942182 h 1002507"/>
                <a:gd name="connsiteX118" fmla="*/ 544160 w 1572109"/>
                <a:gd name="connsiteY118" fmla="*/ 961232 h 1002507"/>
                <a:gd name="connsiteX119" fmla="*/ 515585 w 1572109"/>
                <a:gd name="connsiteY119" fmla="*/ 970757 h 1002507"/>
                <a:gd name="connsiteX120" fmla="*/ 496535 w 1572109"/>
                <a:gd name="connsiteY120" fmla="*/ 977107 h 1002507"/>
                <a:gd name="connsiteX121" fmla="*/ 477485 w 1572109"/>
                <a:gd name="connsiteY121" fmla="*/ 983457 h 1002507"/>
                <a:gd name="connsiteX122" fmla="*/ 394141 w 1572109"/>
                <a:gd name="connsiteY122" fmla="*/ 999332 h 1002507"/>
                <a:gd name="connsiteX123" fmla="*/ 333816 w 1572109"/>
                <a:gd name="connsiteY123" fmla="*/ 1002507 h 1002507"/>
                <a:gd name="connsiteX124" fmla="*/ 302066 w 1572109"/>
                <a:gd name="connsiteY124" fmla="*/ 997744 h 1002507"/>
                <a:gd name="connsiteX125" fmla="*/ 252060 w 1572109"/>
                <a:gd name="connsiteY125" fmla="*/ 989807 h 1002507"/>
                <a:gd name="connsiteX126" fmla="*/ 226660 w 1572109"/>
                <a:gd name="connsiteY126" fmla="*/ 983457 h 1002507"/>
                <a:gd name="connsiteX127" fmla="*/ 204435 w 1572109"/>
                <a:gd name="connsiteY127" fmla="*/ 977107 h 1002507"/>
                <a:gd name="connsiteX128" fmla="*/ 194910 w 1572109"/>
                <a:gd name="connsiteY128" fmla="*/ 967582 h 1002507"/>
                <a:gd name="connsiteX129" fmla="*/ 185385 w 1572109"/>
                <a:gd name="connsiteY129" fmla="*/ 961232 h 1002507"/>
                <a:gd name="connsiteX130" fmla="*/ 169510 w 1572109"/>
                <a:gd name="connsiteY130" fmla="*/ 948532 h 1002507"/>
                <a:gd name="connsiteX131" fmla="*/ 159985 w 1572109"/>
                <a:gd name="connsiteY131" fmla="*/ 942182 h 1002507"/>
                <a:gd name="connsiteX132" fmla="*/ 144110 w 1572109"/>
                <a:gd name="connsiteY132" fmla="*/ 929482 h 1002507"/>
                <a:gd name="connsiteX133" fmla="*/ 134585 w 1572109"/>
                <a:gd name="connsiteY133" fmla="*/ 923132 h 1002507"/>
                <a:gd name="connsiteX134" fmla="*/ 102041 w 1572109"/>
                <a:gd name="connsiteY134" fmla="*/ 895351 h 1002507"/>
                <a:gd name="connsiteX135" fmla="*/ 80610 w 1572109"/>
                <a:gd name="connsiteY135" fmla="*/ 872332 h 1002507"/>
                <a:gd name="connsiteX136" fmla="*/ 56797 w 1572109"/>
                <a:gd name="connsiteY136" fmla="*/ 829469 h 1002507"/>
                <a:gd name="connsiteX137" fmla="*/ 36160 w 1572109"/>
                <a:gd name="connsiteY137" fmla="*/ 796132 h 1002507"/>
                <a:gd name="connsiteX138" fmla="*/ 32985 w 1572109"/>
                <a:gd name="connsiteY138" fmla="*/ 783432 h 1002507"/>
                <a:gd name="connsiteX139" fmla="*/ 26635 w 1572109"/>
                <a:gd name="connsiteY139" fmla="*/ 761207 h 1002507"/>
                <a:gd name="connsiteX140" fmla="*/ 20285 w 1572109"/>
                <a:gd name="connsiteY140" fmla="*/ 729457 h 1002507"/>
                <a:gd name="connsiteX141" fmla="*/ 10760 w 1572109"/>
                <a:gd name="connsiteY141" fmla="*/ 694532 h 1002507"/>
                <a:gd name="connsiteX142" fmla="*/ 1235 w 1572109"/>
                <a:gd name="connsiteY142" fmla="*/ 635794 h 1002507"/>
                <a:gd name="connsiteX143" fmla="*/ 441 w 1572109"/>
                <a:gd name="connsiteY143" fmla="*/ 581026 h 1002507"/>
                <a:gd name="connsiteX144" fmla="*/ 10760 w 1572109"/>
                <a:gd name="connsiteY144" fmla="*/ 516732 h 1002507"/>
                <a:gd name="connsiteX145" fmla="*/ 21078 w 1572109"/>
                <a:gd name="connsiteY145" fmla="*/ 483394 h 1002507"/>
                <a:gd name="connsiteX146" fmla="*/ 26635 w 1572109"/>
                <a:gd name="connsiteY146" fmla="*/ 450057 h 1002507"/>
                <a:gd name="connsiteX147" fmla="*/ 32985 w 1572109"/>
                <a:gd name="connsiteY147" fmla="*/ 427832 h 1002507"/>
                <a:gd name="connsiteX148" fmla="*/ 39335 w 1572109"/>
                <a:gd name="connsiteY148" fmla="*/ 408782 h 1002507"/>
                <a:gd name="connsiteX149" fmla="*/ 42510 w 1572109"/>
                <a:gd name="connsiteY149" fmla="*/ 399257 h 1002507"/>
                <a:gd name="connsiteX150" fmla="*/ 102835 w 1572109"/>
                <a:gd name="connsiteY150" fmla="*/ 265907 h 1002507"/>
                <a:gd name="connsiteX151" fmla="*/ 112360 w 1572109"/>
                <a:gd name="connsiteY151" fmla="*/ 221457 h 1002507"/>
                <a:gd name="connsiteX152" fmla="*/ 118710 w 1572109"/>
                <a:gd name="connsiteY152" fmla="*/ 199232 h 1002507"/>
                <a:gd name="connsiteX153" fmla="*/ 125060 w 1572109"/>
                <a:gd name="connsiteY153" fmla="*/ 157957 h 1002507"/>
                <a:gd name="connsiteX154" fmla="*/ 128235 w 1572109"/>
                <a:gd name="connsiteY154" fmla="*/ 34132 h 1002507"/>
                <a:gd name="connsiteX155" fmla="*/ 166335 w 1572109"/>
                <a:gd name="connsiteY155" fmla="*/ 37307 h 1002507"/>
                <a:gd name="connsiteX156" fmla="*/ 277460 w 1572109"/>
                <a:gd name="connsiteY156" fmla="*/ 34132 h 1002507"/>
                <a:gd name="connsiteX157" fmla="*/ 286985 w 1572109"/>
                <a:gd name="connsiteY157" fmla="*/ 30957 h 1002507"/>
                <a:gd name="connsiteX158" fmla="*/ 309210 w 1572109"/>
                <a:gd name="connsiteY158" fmla="*/ 24607 h 1002507"/>
                <a:gd name="connsiteX159" fmla="*/ 318735 w 1572109"/>
                <a:gd name="connsiteY159" fmla="*/ 18257 h 1002507"/>
                <a:gd name="connsiteX160" fmla="*/ 337785 w 1572109"/>
                <a:gd name="connsiteY160" fmla="*/ 15082 h 1002507"/>
                <a:gd name="connsiteX161" fmla="*/ 347310 w 1572109"/>
                <a:gd name="connsiteY161" fmla="*/ 11907 h 1002507"/>
                <a:gd name="connsiteX162" fmla="*/ 346516 w 1572109"/>
                <a:gd name="connsiteY16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40960 w 1572109"/>
                <a:gd name="connsiteY8" fmla="*/ 354807 h 1002507"/>
                <a:gd name="connsiteX9" fmla="*/ 337785 w 1572109"/>
                <a:gd name="connsiteY9" fmla="*/ 370682 h 1002507"/>
                <a:gd name="connsiteX10" fmla="*/ 328260 w 1572109"/>
                <a:gd name="connsiteY10" fmla="*/ 405607 h 1002507"/>
                <a:gd name="connsiteX11" fmla="*/ 321910 w 1572109"/>
                <a:gd name="connsiteY11" fmla="*/ 434182 h 1002507"/>
                <a:gd name="connsiteX12" fmla="*/ 321910 w 1572109"/>
                <a:gd name="connsiteY12" fmla="*/ 599282 h 1002507"/>
                <a:gd name="connsiteX13" fmla="*/ 331435 w 1572109"/>
                <a:gd name="connsiteY13" fmla="*/ 618332 h 1002507"/>
                <a:gd name="connsiteX14" fmla="*/ 337785 w 1572109"/>
                <a:gd name="connsiteY14" fmla="*/ 637382 h 1002507"/>
                <a:gd name="connsiteX15" fmla="*/ 340960 w 1572109"/>
                <a:gd name="connsiteY15" fmla="*/ 650082 h 1002507"/>
                <a:gd name="connsiteX16" fmla="*/ 356835 w 1572109"/>
                <a:gd name="connsiteY16" fmla="*/ 672307 h 1002507"/>
                <a:gd name="connsiteX17" fmla="*/ 366360 w 1572109"/>
                <a:gd name="connsiteY17" fmla="*/ 678657 h 1002507"/>
                <a:gd name="connsiteX18" fmla="*/ 391760 w 1572109"/>
                <a:gd name="connsiteY18" fmla="*/ 688182 h 1002507"/>
                <a:gd name="connsiteX19" fmla="*/ 401285 w 1572109"/>
                <a:gd name="connsiteY19" fmla="*/ 691357 h 1002507"/>
                <a:gd name="connsiteX20" fmla="*/ 426685 w 1572109"/>
                <a:gd name="connsiteY20" fmla="*/ 694532 h 1002507"/>
                <a:gd name="connsiteX21" fmla="*/ 480660 w 1572109"/>
                <a:gd name="connsiteY21" fmla="*/ 691357 h 1002507"/>
                <a:gd name="connsiteX22" fmla="*/ 490185 w 1572109"/>
                <a:gd name="connsiteY22" fmla="*/ 688182 h 1002507"/>
                <a:gd name="connsiteX23" fmla="*/ 509235 w 1572109"/>
                <a:gd name="connsiteY23" fmla="*/ 675482 h 1002507"/>
                <a:gd name="connsiteX24" fmla="*/ 540985 w 1572109"/>
                <a:gd name="connsiteY24" fmla="*/ 659607 h 1002507"/>
                <a:gd name="connsiteX25" fmla="*/ 560035 w 1572109"/>
                <a:gd name="connsiteY25" fmla="*/ 646907 h 1002507"/>
                <a:gd name="connsiteX26" fmla="*/ 569560 w 1572109"/>
                <a:gd name="connsiteY26" fmla="*/ 640557 h 1002507"/>
                <a:gd name="connsiteX27" fmla="*/ 588610 w 1572109"/>
                <a:gd name="connsiteY27" fmla="*/ 631032 h 1002507"/>
                <a:gd name="connsiteX28" fmla="*/ 607660 w 1572109"/>
                <a:gd name="connsiteY28" fmla="*/ 621507 h 1002507"/>
                <a:gd name="connsiteX29" fmla="*/ 610835 w 1572109"/>
                <a:gd name="connsiteY29" fmla="*/ 611982 h 1002507"/>
                <a:gd name="connsiteX30" fmla="*/ 629885 w 1572109"/>
                <a:gd name="connsiteY30" fmla="*/ 605632 h 1002507"/>
                <a:gd name="connsiteX31" fmla="*/ 642585 w 1572109"/>
                <a:gd name="connsiteY31" fmla="*/ 596107 h 1002507"/>
                <a:gd name="connsiteX32" fmla="*/ 652110 w 1572109"/>
                <a:gd name="connsiteY32" fmla="*/ 592932 h 1002507"/>
                <a:gd name="connsiteX33" fmla="*/ 664810 w 1572109"/>
                <a:gd name="connsiteY33" fmla="*/ 580232 h 1002507"/>
                <a:gd name="connsiteX34" fmla="*/ 721960 w 1572109"/>
                <a:gd name="connsiteY34" fmla="*/ 548482 h 1002507"/>
                <a:gd name="connsiteX35" fmla="*/ 741010 w 1572109"/>
                <a:gd name="connsiteY35" fmla="*/ 542132 h 1002507"/>
                <a:gd name="connsiteX36" fmla="*/ 750535 w 1572109"/>
                <a:gd name="connsiteY36" fmla="*/ 535782 h 1002507"/>
                <a:gd name="connsiteX37" fmla="*/ 769585 w 1572109"/>
                <a:gd name="connsiteY37" fmla="*/ 529432 h 1002507"/>
                <a:gd name="connsiteX38" fmla="*/ 779110 w 1572109"/>
                <a:gd name="connsiteY38" fmla="*/ 526257 h 1002507"/>
                <a:gd name="connsiteX39" fmla="*/ 798160 w 1572109"/>
                <a:gd name="connsiteY39" fmla="*/ 523082 h 1002507"/>
                <a:gd name="connsiteX40" fmla="*/ 817210 w 1572109"/>
                <a:gd name="connsiteY40" fmla="*/ 516732 h 1002507"/>
                <a:gd name="connsiteX41" fmla="*/ 826735 w 1572109"/>
                <a:gd name="connsiteY41" fmla="*/ 513557 h 1002507"/>
                <a:gd name="connsiteX42" fmla="*/ 877535 w 1572109"/>
                <a:gd name="connsiteY42" fmla="*/ 507207 h 1002507"/>
                <a:gd name="connsiteX43" fmla="*/ 921986 w 1572109"/>
                <a:gd name="connsiteY43" fmla="*/ 505620 h 1002507"/>
                <a:gd name="connsiteX44" fmla="*/ 968022 w 1572109"/>
                <a:gd name="connsiteY44" fmla="*/ 511969 h 1002507"/>
                <a:gd name="connsiteX45" fmla="*/ 1014060 w 1572109"/>
                <a:gd name="connsiteY45" fmla="*/ 542132 h 1002507"/>
                <a:gd name="connsiteX46" fmla="*/ 1033110 w 1572109"/>
                <a:gd name="connsiteY46" fmla="*/ 554832 h 1002507"/>
                <a:gd name="connsiteX47" fmla="*/ 1055335 w 1572109"/>
                <a:gd name="connsiteY47" fmla="*/ 583407 h 1002507"/>
                <a:gd name="connsiteX48" fmla="*/ 1064860 w 1572109"/>
                <a:gd name="connsiteY48" fmla="*/ 586582 h 1002507"/>
                <a:gd name="connsiteX49" fmla="*/ 1077560 w 1572109"/>
                <a:gd name="connsiteY49" fmla="*/ 605632 h 1002507"/>
                <a:gd name="connsiteX50" fmla="*/ 1080735 w 1572109"/>
                <a:gd name="connsiteY50" fmla="*/ 615157 h 1002507"/>
                <a:gd name="connsiteX51" fmla="*/ 1099785 w 1572109"/>
                <a:gd name="connsiteY51" fmla="*/ 627857 h 1002507"/>
                <a:gd name="connsiteX52" fmla="*/ 1106135 w 1572109"/>
                <a:gd name="connsiteY52" fmla="*/ 637382 h 1002507"/>
                <a:gd name="connsiteX53" fmla="*/ 1115660 w 1572109"/>
                <a:gd name="connsiteY53" fmla="*/ 643732 h 1002507"/>
                <a:gd name="connsiteX54" fmla="*/ 1128360 w 1572109"/>
                <a:gd name="connsiteY54" fmla="*/ 662782 h 1002507"/>
                <a:gd name="connsiteX55" fmla="*/ 1147410 w 1572109"/>
                <a:gd name="connsiteY55" fmla="*/ 672307 h 1002507"/>
                <a:gd name="connsiteX56" fmla="*/ 1163285 w 1572109"/>
                <a:gd name="connsiteY56" fmla="*/ 685007 h 1002507"/>
                <a:gd name="connsiteX57" fmla="*/ 1201385 w 1572109"/>
                <a:gd name="connsiteY57" fmla="*/ 726282 h 1002507"/>
                <a:gd name="connsiteX58" fmla="*/ 1210910 w 1572109"/>
                <a:gd name="connsiteY58" fmla="*/ 732632 h 1002507"/>
                <a:gd name="connsiteX59" fmla="*/ 1233135 w 1572109"/>
                <a:gd name="connsiteY59" fmla="*/ 754857 h 1002507"/>
                <a:gd name="connsiteX60" fmla="*/ 1252185 w 1572109"/>
                <a:gd name="connsiteY60" fmla="*/ 767557 h 1002507"/>
                <a:gd name="connsiteX61" fmla="*/ 1261710 w 1572109"/>
                <a:gd name="connsiteY61" fmla="*/ 773907 h 1002507"/>
                <a:gd name="connsiteX62" fmla="*/ 1279172 w 1572109"/>
                <a:gd name="connsiteY62" fmla="*/ 774701 h 1002507"/>
                <a:gd name="connsiteX63" fmla="*/ 1330766 w 1572109"/>
                <a:gd name="connsiteY63" fmla="*/ 784227 h 1002507"/>
                <a:gd name="connsiteX64" fmla="*/ 1366485 w 1572109"/>
                <a:gd name="connsiteY64" fmla="*/ 783432 h 1002507"/>
                <a:gd name="connsiteX65" fmla="*/ 1395060 w 1572109"/>
                <a:gd name="connsiteY65" fmla="*/ 770732 h 1002507"/>
                <a:gd name="connsiteX66" fmla="*/ 1426810 w 1572109"/>
                <a:gd name="connsiteY66" fmla="*/ 761207 h 1002507"/>
                <a:gd name="connsiteX67" fmla="*/ 1465703 w 1572109"/>
                <a:gd name="connsiteY67" fmla="*/ 726282 h 1002507"/>
                <a:gd name="connsiteX68" fmla="*/ 1482373 w 1572109"/>
                <a:gd name="connsiteY68" fmla="*/ 697707 h 1002507"/>
                <a:gd name="connsiteX69" fmla="*/ 1493485 w 1572109"/>
                <a:gd name="connsiteY69" fmla="*/ 683419 h 1002507"/>
                <a:gd name="connsiteX70" fmla="*/ 1528410 w 1572109"/>
                <a:gd name="connsiteY70" fmla="*/ 615157 h 1002507"/>
                <a:gd name="connsiteX71" fmla="*/ 1531585 w 1572109"/>
                <a:gd name="connsiteY71" fmla="*/ 599282 h 1002507"/>
                <a:gd name="connsiteX72" fmla="*/ 1537935 w 1572109"/>
                <a:gd name="connsiteY72" fmla="*/ 577057 h 1002507"/>
                <a:gd name="connsiteX73" fmla="*/ 1541110 w 1572109"/>
                <a:gd name="connsiteY73" fmla="*/ 558007 h 1002507"/>
                <a:gd name="connsiteX74" fmla="*/ 1547460 w 1572109"/>
                <a:gd name="connsiteY74" fmla="*/ 538957 h 1002507"/>
                <a:gd name="connsiteX75" fmla="*/ 1553810 w 1572109"/>
                <a:gd name="connsiteY75" fmla="*/ 469107 h 1002507"/>
                <a:gd name="connsiteX76" fmla="*/ 1547460 w 1572109"/>
                <a:gd name="connsiteY76" fmla="*/ 402432 h 1002507"/>
                <a:gd name="connsiteX77" fmla="*/ 1550635 w 1572109"/>
                <a:gd name="connsiteY77" fmla="*/ 456407 h 1002507"/>
                <a:gd name="connsiteX78" fmla="*/ 1553810 w 1572109"/>
                <a:gd name="connsiteY78" fmla="*/ 465932 h 1002507"/>
                <a:gd name="connsiteX79" fmla="*/ 1556985 w 1572109"/>
                <a:gd name="connsiteY79" fmla="*/ 478632 h 1002507"/>
                <a:gd name="connsiteX80" fmla="*/ 1560160 w 1572109"/>
                <a:gd name="connsiteY80" fmla="*/ 494507 h 1002507"/>
                <a:gd name="connsiteX81" fmla="*/ 1566510 w 1572109"/>
                <a:gd name="connsiteY81" fmla="*/ 513557 h 1002507"/>
                <a:gd name="connsiteX82" fmla="*/ 1569685 w 1572109"/>
                <a:gd name="connsiteY82" fmla="*/ 526257 h 1002507"/>
                <a:gd name="connsiteX83" fmla="*/ 1571272 w 1572109"/>
                <a:gd name="connsiteY83" fmla="*/ 659607 h 1002507"/>
                <a:gd name="connsiteX84" fmla="*/ 1560160 w 1572109"/>
                <a:gd name="connsiteY84" fmla="*/ 726282 h 1002507"/>
                <a:gd name="connsiteX85" fmla="*/ 1554604 w 1572109"/>
                <a:gd name="connsiteY85" fmla="*/ 747713 h 1002507"/>
                <a:gd name="connsiteX86" fmla="*/ 1539523 w 1572109"/>
                <a:gd name="connsiteY86" fmla="*/ 772319 h 1002507"/>
                <a:gd name="connsiteX87" fmla="*/ 1522060 w 1572109"/>
                <a:gd name="connsiteY87" fmla="*/ 805657 h 1002507"/>
                <a:gd name="connsiteX88" fmla="*/ 1499835 w 1572109"/>
                <a:gd name="connsiteY88" fmla="*/ 840582 h 1002507"/>
                <a:gd name="connsiteX89" fmla="*/ 1449035 w 1572109"/>
                <a:gd name="connsiteY89" fmla="*/ 891382 h 1002507"/>
                <a:gd name="connsiteX90" fmla="*/ 1439510 w 1572109"/>
                <a:gd name="connsiteY90" fmla="*/ 897732 h 1002507"/>
                <a:gd name="connsiteX91" fmla="*/ 1429985 w 1572109"/>
                <a:gd name="connsiteY91" fmla="*/ 907257 h 1002507"/>
                <a:gd name="connsiteX92" fmla="*/ 1420460 w 1572109"/>
                <a:gd name="connsiteY92" fmla="*/ 913607 h 1002507"/>
                <a:gd name="connsiteX93" fmla="*/ 1410935 w 1572109"/>
                <a:gd name="connsiteY93" fmla="*/ 923132 h 1002507"/>
                <a:gd name="connsiteX94" fmla="*/ 1309335 w 1572109"/>
                <a:gd name="connsiteY94" fmla="*/ 989807 h 1002507"/>
                <a:gd name="connsiteX95" fmla="*/ 1280760 w 1572109"/>
                <a:gd name="connsiteY95" fmla="*/ 996157 h 1002507"/>
                <a:gd name="connsiteX96" fmla="*/ 1234722 w 1572109"/>
                <a:gd name="connsiteY96" fmla="*/ 997745 h 1002507"/>
                <a:gd name="connsiteX97" fmla="*/ 1210910 w 1572109"/>
                <a:gd name="connsiteY97" fmla="*/ 989807 h 1002507"/>
                <a:gd name="connsiteX98" fmla="*/ 1195035 w 1572109"/>
                <a:gd name="connsiteY98" fmla="*/ 986632 h 1002507"/>
                <a:gd name="connsiteX99" fmla="*/ 1182335 w 1572109"/>
                <a:gd name="connsiteY99" fmla="*/ 983457 h 1002507"/>
                <a:gd name="connsiteX100" fmla="*/ 1163285 w 1572109"/>
                <a:gd name="connsiteY100" fmla="*/ 977107 h 1002507"/>
                <a:gd name="connsiteX101" fmla="*/ 1144235 w 1572109"/>
                <a:gd name="connsiteY101" fmla="*/ 961232 h 1002507"/>
                <a:gd name="connsiteX102" fmla="*/ 1045810 w 1572109"/>
                <a:gd name="connsiteY102" fmla="*/ 878682 h 1002507"/>
                <a:gd name="connsiteX103" fmla="*/ 1039460 w 1572109"/>
                <a:gd name="connsiteY103" fmla="*/ 869157 h 1002507"/>
                <a:gd name="connsiteX104" fmla="*/ 1020410 w 1572109"/>
                <a:gd name="connsiteY104" fmla="*/ 856457 h 1002507"/>
                <a:gd name="connsiteX105" fmla="*/ 1010885 w 1572109"/>
                <a:gd name="connsiteY105" fmla="*/ 850107 h 1002507"/>
                <a:gd name="connsiteX106" fmla="*/ 1001360 w 1572109"/>
                <a:gd name="connsiteY106" fmla="*/ 843757 h 1002507"/>
                <a:gd name="connsiteX107" fmla="*/ 991835 w 1572109"/>
                <a:gd name="connsiteY107" fmla="*/ 834232 h 1002507"/>
                <a:gd name="connsiteX108" fmla="*/ 925160 w 1572109"/>
                <a:gd name="connsiteY108" fmla="*/ 802482 h 1002507"/>
                <a:gd name="connsiteX109" fmla="*/ 899760 w 1572109"/>
                <a:gd name="connsiteY109" fmla="*/ 796132 h 1002507"/>
                <a:gd name="connsiteX110" fmla="*/ 871185 w 1572109"/>
                <a:gd name="connsiteY110" fmla="*/ 783432 h 1002507"/>
                <a:gd name="connsiteX111" fmla="*/ 829910 w 1572109"/>
                <a:gd name="connsiteY111" fmla="*/ 789782 h 1002507"/>
                <a:gd name="connsiteX112" fmla="*/ 750535 w 1572109"/>
                <a:gd name="connsiteY112" fmla="*/ 818357 h 1002507"/>
                <a:gd name="connsiteX113" fmla="*/ 607660 w 1572109"/>
                <a:gd name="connsiteY113" fmla="*/ 916782 h 1002507"/>
                <a:gd name="connsiteX114" fmla="*/ 598135 w 1572109"/>
                <a:gd name="connsiteY114" fmla="*/ 926307 h 1002507"/>
                <a:gd name="connsiteX115" fmla="*/ 588610 w 1572109"/>
                <a:gd name="connsiteY115" fmla="*/ 929482 h 1002507"/>
                <a:gd name="connsiteX116" fmla="*/ 569560 w 1572109"/>
                <a:gd name="connsiteY116" fmla="*/ 942182 h 1002507"/>
                <a:gd name="connsiteX117" fmla="*/ 544160 w 1572109"/>
                <a:gd name="connsiteY117" fmla="*/ 961232 h 1002507"/>
                <a:gd name="connsiteX118" fmla="*/ 515585 w 1572109"/>
                <a:gd name="connsiteY118" fmla="*/ 970757 h 1002507"/>
                <a:gd name="connsiteX119" fmla="*/ 496535 w 1572109"/>
                <a:gd name="connsiteY119" fmla="*/ 977107 h 1002507"/>
                <a:gd name="connsiteX120" fmla="*/ 477485 w 1572109"/>
                <a:gd name="connsiteY120" fmla="*/ 983457 h 1002507"/>
                <a:gd name="connsiteX121" fmla="*/ 394141 w 1572109"/>
                <a:gd name="connsiteY121" fmla="*/ 999332 h 1002507"/>
                <a:gd name="connsiteX122" fmla="*/ 333816 w 1572109"/>
                <a:gd name="connsiteY122" fmla="*/ 1002507 h 1002507"/>
                <a:gd name="connsiteX123" fmla="*/ 302066 w 1572109"/>
                <a:gd name="connsiteY123" fmla="*/ 997744 h 1002507"/>
                <a:gd name="connsiteX124" fmla="*/ 252060 w 1572109"/>
                <a:gd name="connsiteY124" fmla="*/ 989807 h 1002507"/>
                <a:gd name="connsiteX125" fmla="*/ 226660 w 1572109"/>
                <a:gd name="connsiteY125" fmla="*/ 983457 h 1002507"/>
                <a:gd name="connsiteX126" fmla="*/ 204435 w 1572109"/>
                <a:gd name="connsiteY126" fmla="*/ 977107 h 1002507"/>
                <a:gd name="connsiteX127" fmla="*/ 194910 w 1572109"/>
                <a:gd name="connsiteY127" fmla="*/ 967582 h 1002507"/>
                <a:gd name="connsiteX128" fmla="*/ 185385 w 1572109"/>
                <a:gd name="connsiteY128" fmla="*/ 961232 h 1002507"/>
                <a:gd name="connsiteX129" fmla="*/ 169510 w 1572109"/>
                <a:gd name="connsiteY129" fmla="*/ 948532 h 1002507"/>
                <a:gd name="connsiteX130" fmla="*/ 159985 w 1572109"/>
                <a:gd name="connsiteY130" fmla="*/ 942182 h 1002507"/>
                <a:gd name="connsiteX131" fmla="*/ 144110 w 1572109"/>
                <a:gd name="connsiteY131" fmla="*/ 929482 h 1002507"/>
                <a:gd name="connsiteX132" fmla="*/ 134585 w 1572109"/>
                <a:gd name="connsiteY132" fmla="*/ 923132 h 1002507"/>
                <a:gd name="connsiteX133" fmla="*/ 102041 w 1572109"/>
                <a:gd name="connsiteY133" fmla="*/ 895351 h 1002507"/>
                <a:gd name="connsiteX134" fmla="*/ 80610 w 1572109"/>
                <a:gd name="connsiteY134" fmla="*/ 872332 h 1002507"/>
                <a:gd name="connsiteX135" fmla="*/ 56797 w 1572109"/>
                <a:gd name="connsiteY135" fmla="*/ 829469 h 1002507"/>
                <a:gd name="connsiteX136" fmla="*/ 36160 w 1572109"/>
                <a:gd name="connsiteY136" fmla="*/ 796132 h 1002507"/>
                <a:gd name="connsiteX137" fmla="*/ 32985 w 1572109"/>
                <a:gd name="connsiteY137" fmla="*/ 783432 h 1002507"/>
                <a:gd name="connsiteX138" fmla="*/ 26635 w 1572109"/>
                <a:gd name="connsiteY138" fmla="*/ 761207 h 1002507"/>
                <a:gd name="connsiteX139" fmla="*/ 20285 w 1572109"/>
                <a:gd name="connsiteY139" fmla="*/ 729457 h 1002507"/>
                <a:gd name="connsiteX140" fmla="*/ 10760 w 1572109"/>
                <a:gd name="connsiteY140" fmla="*/ 694532 h 1002507"/>
                <a:gd name="connsiteX141" fmla="*/ 1235 w 1572109"/>
                <a:gd name="connsiteY141" fmla="*/ 635794 h 1002507"/>
                <a:gd name="connsiteX142" fmla="*/ 441 w 1572109"/>
                <a:gd name="connsiteY142" fmla="*/ 581026 h 1002507"/>
                <a:gd name="connsiteX143" fmla="*/ 10760 w 1572109"/>
                <a:gd name="connsiteY143" fmla="*/ 516732 h 1002507"/>
                <a:gd name="connsiteX144" fmla="*/ 21078 w 1572109"/>
                <a:gd name="connsiteY144" fmla="*/ 483394 h 1002507"/>
                <a:gd name="connsiteX145" fmla="*/ 26635 w 1572109"/>
                <a:gd name="connsiteY145" fmla="*/ 450057 h 1002507"/>
                <a:gd name="connsiteX146" fmla="*/ 32985 w 1572109"/>
                <a:gd name="connsiteY146" fmla="*/ 427832 h 1002507"/>
                <a:gd name="connsiteX147" fmla="*/ 39335 w 1572109"/>
                <a:gd name="connsiteY147" fmla="*/ 408782 h 1002507"/>
                <a:gd name="connsiteX148" fmla="*/ 42510 w 1572109"/>
                <a:gd name="connsiteY148" fmla="*/ 399257 h 1002507"/>
                <a:gd name="connsiteX149" fmla="*/ 102835 w 1572109"/>
                <a:gd name="connsiteY149" fmla="*/ 265907 h 1002507"/>
                <a:gd name="connsiteX150" fmla="*/ 112360 w 1572109"/>
                <a:gd name="connsiteY150" fmla="*/ 221457 h 1002507"/>
                <a:gd name="connsiteX151" fmla="*/ 118710 w 1572109"/>
                <a:gd name="connsiteY151" fmla="*/ 199232 h 1002507"/>
                <a:gd name="connsiteX152" fmla="*/ 125060 w 1572109"/>
                <a:gd name="connsiteY152" fmla="*/ 157957 h 1002507"/>
                <a:gd name="connsiteX153" fmla="*/ 128235 w 1572109"/>
                <a:gd name="connsiteY153" fmla="*/ 34132 h 1002507"/>
                <a:gd name="connsiteX154" fmla="*/ 166335 w 1572109"/>
                <a:gd name="connsiteY154" fmla="*/ 37307 h 1002507"/>
                <a:gd name="connsiteX155" fmla="*/ 277460 w 1572109"/>
                <a:gd name="connsiteY155" fmla="*/ 34132 h 1002507"/>
                <a:gd name="connsiteX156" fmla="*/ 286985 w 1572109"/>
                <a:gd name="connsiteY156" fmla="*/ 30957 h 1002507"/>
                <a:gd name="connsiteX157" fmla="*/ 309210 w 1572109"/>
                <a:gd name="connsiteY157" fmla="*/ 24607 h 1002507"/>
                <a:gd name="connsiteX158" fmla="*/ 318735 w 1572109"/>
                <a:gd name="connsiteY158" fmla="*/ 18257 h 1002507"/>
                <a:gd name="connsiteX159" fmla="*/ 337785 w 1572109"/>
                <a:gd name="connsiteY159" fmla="*/ 15082 h 1002507"/>
                <a:gd name="connsiteX160" fmla="*/ 347310 w 1572109"/>
                <a:gd name="connsiteY160" fmla="*/ 11907 h 1002507"/>
                <a:gd name="connsiteX161" fmla="*/ 346516 w 1572109"/>
                <a:gd name="connsiteY161"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91282 h 1002507"/>
                <a:gd name="connsiteX4" fmla="*/ 369535 w 1572109"/>
                <a:gd name="connsiteY4" fmla="*/ 211932 h 1002507"/>
                <a:gd name="connsiteX5" fmla="*/ 363185 w 1572109"/>
                <a:gd name="connsiteY5" fmla="*/ 250032 h 1002507"/>
                <a:gd name="connsiteX6" fmla="*/ 360010 w 1572109"/>
                <a:gd name="connsiteY6" fmla="*/ 300832 h 1002507"/>
                <a:gd name="connsiteX7" fmla="*/ 340960 w 1572109"/>
                <a:gd name="connsiteY7" fmla="*/ 354807 h 1002507"/>
                <a:gd name="connsiteX8" fmla="*/ 337785 w 1572109"/>
                <a:gd name="connsiteY8" fmla="*/ 370682 h 1002507"/>
                <a:gd name="connsiteX9" fmla="*/ 328260 w 1572109"/>
                <a:gd name="connsiteY9" fmla="*/ 405607 h 1002507"/>
                <a:gd name="connsiteX10" fmla="*/ 321910 w 1572109"/>
                <a:gd name="connsiteY10" fmla="*/ 434182 h 1002507"/>
                <a:gd name="connsiteX11" fmla="*/ 321910 w 1572109"/>
                <a:gd name="connsiteY11" fmla="*/ 599282 h 1002507"/>
                <a:gd name="connsiteX12" fmla="*/ 331435 w 1572109"/>
                <a:gd name="connsiteY12" fmla="*/ 618332 h 1002507"/>
                <a:gd name="connsiteX13" fmla="*/ 337785 w 1572109"/>
                <a:gd name="connsiteY13" fmla="*/ 637382 h 1002507"/>
                <a:gd name="connsiteX14" fmla="*/ 340960 w 1572109"/>
                <a:gd name="connsiteY14" fmla="*/ 650082 h 1002507"/>
                <a:gd name="connsiteX15" fmla="*/ 356835 w 1572109"/>
                <a:gd name="connsiteY15" fmla="*/ 672307 h 1002507"/>
                <a:gd name="connsiteX16" fmla="*/ 366360 w 1572109"/>
                <a:gd name="connsiteY16" fmla="*/ 678657 h 1002507"/>
                <a:gd name="connsiteX17" fmla="*/ 391760 w 1572109"/>
                <a:gd name="connsiteY17" fmla="*/ 688182 h 1002507"/>
                <a:gd name="connsiteX18" fmla="*/ 401285 w 1572109"/>
                <a:gd name="connsiteY18" fmla="*/ 691357 h 1002507"/>
                <a:gd name="connsiteX19" fmla="*/ 426685 w 1572109"/>
                <a:gd name="connsiteY19" fmla="*/ 694532 h 1002507"/>
                <a:gd name="connsiteX20" fmla="*/ 480660 w 1572109"/>
                <a:gd name="connsiteY20" fmla="*/ 691357 h 1002507"/>
                <a:gd name="connsiteX21" fmla="*/ 490185 w 1572109"/>
                <a:gd name="connsiteY21" fmla="*/ 688182 h 1002507"/>
                <a:gd name="connsiteX22" fmla="*/ 509235 w 1572109"/>
                <a:gd name="connsiteY22" fmla="*/ 675482 h 1002507"/>
                <a:gd name="connsiteX23" fmla="*/ 540985 w 1572109"/>
                <a:gd name="connsiteY23" fmla="*/ 659607 h 1002507"/>
                <a:gd name="connsiteX24" fmla="*/ 560035 w 1572109"/>
                <a:gd name="connsiteY24" fmla="*/ 646907 h 1002507"/>
                <a:gd name="connsiteX25" fmla="*/ 569560 w 1572109"/>
                <a:gd name="connsiteY25" fmla="*/ 640557 h 1002507"/>
                <a:gd name="connsiteX26" fmla="*/ 588610 w 1572109"/>
                <a:gd name="connsiteY26" fmla="*/ 631032 h 1002507"/>
                <a:gd name="connsiteX27" fmla="*/ 607660 w 1572109"/>
                <a:gd name="connsiteY27" fmla="*/ 621507 h 1002507"/>
                <a:gd name="connsiteX28" fmla="*/ 610835 w 1572109"/>
                <a:gd name="connsiteY28" fmla="*/ 611982 h 1002507"/>
                <a:gd name="connsiteX29" fmla="*/ 629885 w 1572109"/>
                <a:gd name="connsiteY29" fmla="*/ 605632 h 1002507"/>
                <a:gd name="connsiteX30" fmla="*/ 642585 w 1572109"/>
                <a:gd name="connsiteY30" fmla="*/ 596107 h 1002507"/>
                <a:gd name="connsiteX31" fmla="*/ 652110 w 1572109"/>
                <a:gd name="connsiteY31" fmla="*/ 592932 h 1002507"/>
                <a:gd name="connsiteX32" fmla="*/ 664810 w 1572109"/>
                <a:gd name="connsiteY32" fmla="*/ 580232 h 1002507"/>
                <a:gd name="connsiteX33" fmla="*/ 721960 w 1572109"/>
                <a:gd name="connsiteY33" fmla="*/ 548482 h 1002507"/>
                <a:gd name="connsiteX34" fmla="*/ 741010 w 1572109"/>
                <a:gd name="connsiteY34" fmla="*/ 542132 h 1002507"/>
                <a:gd name="connsiteX35" fmla="*/ 750535 w 1572109"/>
                <a:gd name="connsiteY35" fmla="*/ 535782 h 1002507"/>
                <a:gd name="connsiteX36" fmla="*/ 769585 w 1572109"/>
                <a:gd name="connsiteY36" fmla="*/ 529432 h 1002507"/>
                <a:gd name="connsiteX37" fmla="*/ 779110 w 1572109"/>
                <a:gd name="connsiteY37" fmla="*/ 526257 h 1002507"/>
                <a:gd name="connsiteX38" fmla="*/ 798160 w 1572109"/>
                <a:gd name="connsiteY38" fmla="*/ 523082 h 1002507"/>
                <a:gd name="connsiteX39" fmla="*/ 817210 w 1572109"/>
                <a:gd name="connsiteY39" fmla="*/ 516732 h 1002507"/>
                <a:gd name="connsiteX40" fmla="*/ 826735 w 1572109"/>
                <a:gd name="connsiteY40" fmla="*/ 513557 h 1002507"/>
                <a:gd name="connsiteX41" fmla="*/ 877535 w 1572109"/>
                <a:gd name="connsiteY41" fmla="*/ 507207 h 1002507"/>
                <a:gd name="connsiteX42" fmla="*/ 921986 w 1572109"/>
                <a:gd name="connsiteY42" fmla="*/ 505620 h 1002507"/>
                <a:gd name="connsiteX43" fmla="*/ 968022 w 1572109"/>
                <a:gd name="connsiteY43" fmla="*/ 511969 h 1002507"/>
                <a:gd name="connsiteX44" fmla="*/ 1014060 w 1572109"/>
                <a:gd name="connsiteY44" fmla="*/ 542132 h 1002507"/>
                <a:gd name="connsiteX45" fmla="*/ 1033110 w 1572109"/>
                <a:gd name="connsiteY45" fmla="*/ 554832 h 1002507"/>
                <a:gd name="connsiteX46" fmla="*/ 1055335 w 1572109"/>
                <a:gd name="connsiteY46" fmla="*/ 583407 h 1002507"/>
                <a:gd name="connsiteX47" fmla="*/ 1064860 w 1572109"/>
                <a:gd name="connsiteY47" fmla="*/ 586582 h 1002507"/>
                <a:gd name="connsiteX48" fmla="*/ 1077560 w 1572109"/>
                <a:gd name="connsiteY48" fmla="*/ 605632 h 1002507"/>
                <a:gd name="connsiteX49" fmla="*/ 1080735 w 1572109"/>
                <a:gd name="connsiteY49" fmla="*/ 615157 h 1002507"/>
                <a:gd name="connsiteX50" fmla="*/ 1099785 w 1572109"/>
                <a:gd name="connsiteY50" fmla="*/ 627857 h 1002507"/>
                <a:gd name="connsiteX51" fmla="*/ 1106135 w 1572109"/>
                <a:gd name="connsiteY51" fmla="*/ 637382 h 1002507"/>
                <a:gd name="connsiteX52" fmla="*/ 1115660 w 1572109"/>
                <a:gd name="connsiteY52" fmla="*/ 643732 h 1002507"/>
                <a:gd name="connsiteX53" fmla="*/ 1128360 w 1572109"/>
                <a:gd name="connsiteY53" fmla="*/ 662782 h 1002507"/>
                <a:gd name="connsiteX54" fmla="*/ 1147410 w 1572109"/>
                <a:gd name="connsiteY54" fmla="*/ 672307 h 1002507"/>
                <a:gd name="connsiteX55" fmla="*/ 1163285 w 1572109"/>
                <a:gd name="connsiteY55" fmla="*/ 685007 h 1002507"/>
                <a:gd name="connsiteX56" fmla="*/ 1201385 w 1572109"/>
                <a:gd name="connsiteY56" fmla="*/ 726282 h 1002507"/>
                <a:gd name="connsiteX57" fmla="*/ 1210910 w 1572109"/>
                <a:gd name="connsiteY57" fmla="*/ 732632 h 1002507"/>
                <a:gd name="connsiteX58" fmla="*/ 1233135 w 1572109"/>
                <a:gd name="connsiteY58" fmla="*/ 754857 h 1002507"/>
                <a:gd name="connsiteX59" fmla="*/ 1252185 w 1572109"/>
                <a:gd name="connsiteY59" fmla="*/ 767557 h 1002507"/>
                <a:gd name="connsiteX60" fmla="*/ 1261710 w 1572109"/>
                <a:gd name="connsiteY60" fmla="*/ 773907 h 1002507"/>
                <a:gd name="connsiteX61" fmla="*/ 1279172 w 1572109"/>
                <a:gd name="connsiteY61" fmla="*/ 774701 h 1002507"/>
                <a:gd name="connsiteX62" fmla="*/ 1330766 w 1572109"/>
                <a:gd name="connsiteY62" fmla="*/ 784227 h 1002507"/>
                <a:gd name="connsiteX63" fmla="*/ 1366485 w 1572109"/>
                <a:gd name="connsiteY63" fmla="*/ 783432 h 1002507"/>
                <a:gd name="connsiteX64" fmla="*/ 1395060 w 1572109"/>
                <a:gd name="connsiteY64" fmla="*/ 770732 h 1002507"/>
                <a:gd name="connsiteX65" fmla="*/ 1426810 w 1572109"/>
                <a:gd name="connsiteY65" fmla="*/ 761207 h 1002507"/>
                <a:gd name="connsiteX66" fmla="*/ 1465703 w 1572109"/>
                <a:gd name="connsiteY66" fmla="*/ 726282 h 1002507"/>
                <a:gd name="connsiteX67" fmla="*/ 1482373 w 1572109"/>
                <a:gd name="connsiteY67" fmla="*/ 697707 h 1002507"/>
                <a:gd name="connsiteX68" fmla="*/ 1493485 w 1572109"/>
                <a:gd name="connsiteY68" fmla="*/ 683419 h 1002507"/>
                <a:gd name="connsiteX69" fmla="*/ 1528410 w 1572109"/>
                <a:gd name="connsiteY69" fmla="*/ 615157 h 1002507"/>
                <a:gd name="connsiteX70" fmla="*/ 1531585 w 1572109"/>
                <a:gd name="connsiteY70" fmla="*/ 599282 h 1002507"/>
                <a:gd name="connsiteX71" fmla="*/ 1537935 w 1572109"/>
                <a:gd name="connsiteY71" fmla="*/ 577057 h 1002507"/>
                <a:gd name="connsiteX72" fmla="*/ 1541110 w 1572109"/>
                <a:gd name="connsiteY72" fmla="*/ 558007 h 1002507"/>
                <a:gd name="connsiteX73" fmla="*/ 1547460 w 1572109"/>
                <a:gd name="connsiteY73" fmla="*/ 538957 h 1002507"/>
                <a:gd name="connsiteX74" fmla="*/ 1553810 w 1572109"/>
                <a:gd name="connsiteY74" fmla="*/ 469107 h 1002507"/>
                <a:gd name="connsiteX75" fmla="*/ 1547460 w 1572109"/>
                <a:gd name="connsiteY75" fmla="*/ 402432 h 1002507"/>
                <a:gd name="connsiteX76" fmla="*/ 1550635 w 1572109"/>
                <a:gd name="connsiteY76" fmla="*/ 456407 h 1002507"/>
                <a:gd name="connsiteX77" fmla="*/ 1553810 w 1572109"/>
                <a:gd name="connsiteY77" fmla="*/ 465932 h 1002507"/>
                <a:gd name="connsiteX78" fmla="*/ 1556985 w 1572109"/>
                <a:gd name="connsiteY78" fmla="*/ 478632 h 1002507"/>
                <a:gd name="connsiteX79" fmla="*/ 1560160 w 1572109"/>
                <a:gd name="connsiteY79" fmla="*/ 494507 h 1002507"/>
                <a:gd name="connsiteX80" fmla="*/ 1566510 w 1572109"/>
                <a:gd name="connsiteY80" fmla="*/ 513557 h 1002507"/>
                <a:gd name="connsiteX81" fmla="*/ 1569685 w 1572109"/>
                <a:gd name="connsiteY81" fmla="*/ 526257 h 1002507"/>
                <a:gd name="connsiteX82" fmla="*/ 1571272 w 1572109"/>
                <a:gd name="connsiteY82" fmla="*/ 659607 h 1002507"/>
                <a:gd name="connsiteX83" fmla="*/ 1560160 w 1572109"/>
                <a:gd name="connsiteY83" fmla="*/ 726282 h 1002507"/>
                <a:gd name="connsiteX84" fmla="*/ 1554604 w 1572109"/>
                <a:gd name="connsiteY84" fmla="*/ 747713 h 1002507"/>
                <a:gd name="connsiteX85" fmla="*/ 1539523 w 1572109"/>
                <a:gd name="connsiteY85" fmla="*/ 772319 h 1002507"/>
                <a:gd name="connsiteX86" fmla="*/ 1522060 w 1572109"/>
                <a:gd name="connsiteY86" fmla="*/ 805657 h 1002507"/>
                <a:gd name="connsiteX87" fmla="*/ 1499835 w 1572109"/>
                <a:gd name="connsiteY87" fmla="*/ 840582 h 1002507"/>
                <a:gd name="connsiteX88" fmla="*/ 1449035 w 1572109"/>
                <a:gd name="connsiteY88" fmla="*/ 891382 h 1002507"/>
                <a:gd name="connsiteX89" fmla="*/ 1439510 w 1572109"/>
                <a:gd name="connsiteY89" fmla="*/ 897732 h 1002507"/>
                <a:gd name="connsiteX90" fmla="*/ 1429985 w 1572109"/>
                <a:gd name="connsiteY90" fmla="*/ 907257 h 1002507"/>
                <a:gd name="connsiteX91" fmla="*/ 1420460 w 1572109"/>
                <a:gd name="connsiteY91" fmla="*/ 913607 h 1002507"/>
                <a:gd name="connsiteX92" fmla="*/ 1410935 w 1572109"/>
                <a:gd name="connsiteY92" fmla="*/ 923132 h 1002507"/>
                <a:gd name="connsiteX93" fmla="*/ 1309335 w 1572109"/>
                <a:gd name="connsiteY93" fmla="*/ 989807 h 1002507"/>
                <a:gd name="connsiteX94" fmla="*/ 1280760 w 1572109"/>
                <a:gd name="connsiteY94" fmla="*/ 996157 h 1002507"/>
                <a:gd name="connsiteX95" fmla="*/ 1234722 w 1572109"/>
                <a:gd name="connsiteY95" fmla="*/ 997745 h 1002507"/>
                <a:gd name="connsiteX96" fmla="*/ 1210910 w 1572109"/>
                <a:gd name="connsiteY96" fmla="*/ 989807 h 1002507"/>
                <a:gd name="connsiteX97" fmla="*/ 1195035 w 1572109"/>
                <a:gd name="connsiteY97" fmla="*/ 986632 h 1002507"/>
                <a:gd name="connsiteX98" fmla="*/ 1182335 w 1572109"/>
                <a:gd name="connsiteY98" fmla="*/ 983457 h 1002507"/>
                <a:gd name="connsiteX99" fmla="*/ 1163285 w 1572109"/>
                <a:gd name="connsiteY99" fmla="*/ 977107 h 1002507"/>
                <a:gd name="connsiteX100" fmla="*/ 1144235 w 1572109"/>
                <a:gd name="connsiteY100" fmla="*/ 961232 h 1002507"/>
                <a:gd name="connsiteX101" fmla="*/ 1045810 w 1572109"/>
                <a:gd name="connsiteY101" fmla="*/ 878682 h 1002507"/>
                <a:gd name="connsiteX102" fmla="*/ 1039460 w 1572109"/>
                <a:gd name="connsiteY102" fmla="*/ 869157 h 1002507"/>
                <a:gd name="connsiteX103" fmla="*/ 1020410 w 1572109"/>
                <a:gd name="connsiteY103" fmla="*/ 856457 h 1002507"/>
                <a:gd name="connsiteX104" fmla="*/ 1010885 w 1572109"/>
                <a:gd name="connsiteY104" fmla="*/ 850107 h 1002507"/>
                <a:gd name="connsiteX105" fmla="*/ 1001360 w 1572109"/>
                <a:gd name="connsiteY105" fmla="*/ 843757 h 1002507"/>
                <a:gd name="connsiteX106" fmla="*/ 991835 w 1572109"/>
                <a:gd name="connsiteY106" fmla="*/ 834232 h 1002507"/>
                <a:gd name="connsiteX107" fmla="*/ 925160 w 1572109"/>
                <a:gd name="connsiteY107" fmla="*/ 802482 h 1002507"/>
                <a:gd name="connsiteX108" fmla="*/ 899760 w 1572109"/>
                <a:gd name="connsiteY108" fmla="*/ 796132 h 1002507"/>
                <a:gd name="connsiteX109" fmla="*/ 871185 w 1572109"/>
                <a:gd name="connsiteY109" fmla="*/ 783432 h 1002507"/>
                <a:gd name="connsiteX110" fmla="*/ 829910 w 1572109"/>
                <a:gd name="connsiteY110" fmla="*/ 789782 h 1002507"/>
                <a:gd name="connsiteX111" fmla="*/ 750535 w 1572109"/>
                <a:gd name="connsiteY111" fmla="*/ 818357 h 1002507"/>
                <a:gd name="connsiteX112" fmla="*/ 607660 w 1572109"/>
                <a:gd name="connsiteY112" fmla="*/ 916782 h 1002507"/>
                <a:gd name="connsiteX113" fmla="*/ 598135 w 1572109"/>
                <a:gd name="connsiteY113" fmla="*/ 926307 h 1002507"/>
                <a:gd name="connsiteX114" fmla="*/ 588610 w 1572109"/>
                <a:gd name="connsiteY114" fmla="*/ 929482 h 1002507"/>
                <a:gd name="connsiteX115" fmla="*/ 569560 w 1572109"/>
                <a:gd name="connsiteY115" fmla="*/ 942182 h 1002507"/>
                <a:gd name="connsiteX116" fmla="*/ 544160 w 1572109"/>
                <a:gd name="connsiteY116" fmla="*/ 961232 h 1002507"/>
                <a:gd name="connsiteX117" fmla="*/ 515585 w 1572109"/>
                <a:gd name="connsiteY117" fmla="*/ 970757 h 1002507"/>
                <a:gd name="connsiteX118" fmla="*/ 496535 w 1572109"/>
                <a:gd name="connsiteY118" fmla="*/ 977107 h 1002507"/>
                <a:gd name="connsiteX119" fmla="*/ 477485 w 1572109"/>
                <a:gd name="connsiteY119" fmla="*/ 983457 h 1002507"/>
                <a:gd name="connsiteX120" fmla="*/ 394141 w 1572109"/>
                <a:gd name="connsiteY120" fmla="*/ 999332 h 1002507"/>
                <a:gd name="connsiteX121" fmla="*/ 333816 w 1572109"/>
                <a:gd name="connsiteY121" fmla="*/ 1002507 h 1002507"/>
                <a:gd name="connsiteX122" fmla="*/ 302066 w 1572109"/>
                <a:gd name="connsiteY122" fmla="*/ 997744 h 1002507"/>
                <a:gd name="connsiteX123" fmla="*/ 252060 w 1572109"/>
                <a:gd name="connsiteY123" fmla="*/ 989807 h 1002507"/>
                <a:gd name="connsiteX124" fmla="*/ 226660 w 1572109"/>
                <a:gd name="connsiteY124" fmla="*/ 983457 h 1002507"/>
                <a:gd name="connsiteX125" fmla="*/ 204435 w 1572109"/>
                <a:gd name="connsiteY125" fmla="*/ 977107 h 1002507"/>
                <a:gd name="connsiteX126" fmla="*/ 194910 w 1572109"/>
                <a:gd name="connsiteY126" fmla="*/ 967582 h 1002507"/>
                <a:gd name="connsiteX127" fmla="*/ 185385 w 1572109"/>
                <a:gd name="connsiteY127" fmla="*/ 961232 h 1002507"/>
                <a:gd name="connsiteX128" fmla="*/ 169510 w 1572109"/>
                <a:gd name="connsiteY128" fmla="*/ 948532 h 1002507"/>
                <a:gd name="connsiteX129" fmla="*/ 159985 w 1572109"/>
                <a:gd name="connsiteY129" fmla="*/ 942182 h 1002507"/>
                <a:gd name="connsiteX130" fmla="*/ 144110 w 1572109"/>
                <a:gd name="connsiteY130" fmla="*/ 929482 h 1002507"/>
                <a:gd name="connsiteX131" fmla="*/ 134585 w 1572109"/>
                <a:gd name="connsiteY131" fmla="*/ 923132 h 1002507"/>
                <a:gd name="connsiteX132" fmla="*/ 102041 w 1572109"/>
                <a:gd name="connsiteY132" fmla="*/ 895351 h 1002507"/>
                <a:gd name="connsiteX133" fmla="*/ 80610 w 1572109"/>
                <a:gd name="connsiteY133" fmla="*/ 872332 h 1002507"/>
                <a:gd name="connsiteX134" fmla="*/ 56797 w 1572109"/>
                <a:gd name="connsiteY134" fmla="*/ 829469 h 1002507"/>
                <a:gd name="connsiteX135" fmla="*/ 36160 w 1572109"/>
                <a:gd name="connsiteY135" fmla="*/ 796132 h 1002507"/>
                <a:gd name="connsiteX136" fmla="*/ 32985 w 1572109"/>
                <a:gd name="connsiteY136" fmla="*/ 783432 h 1002507"/>
                <a:gd name="connsiteX137" fmla="*/ 26635 w 1572109"/>
                <a:gd name="connsiteY137" fmla="*/ 761207 h 1002507"/>
                <a:gd name="connsiteX138" fmla="*/ 20285 w 1572109"/>
                <a:gd name="connsiteY138" fmla="*/ 729457 h 1002507"/>
                <a:gd name="connsiteX139" fmla="*/ 10760 w 1572109"/>
                <a:gd name="connsiteY139" fmla="*/ 694532 h 1002507"/>
                <a:gd name="connsiteX140" fmla="*/ 1235 w 1572109"/>
                <a:gd name="connsiteY140" fmla="*/ 635794 h 1002507"/>
                <a:gd name="connsiteX141" fmla="*/ 441 w 1572109"/>
                <a:gd name="connsiteY141" fmla="*/ 581026 h 1002507"/>
                <a:gd name="connsiteX142" fmla="*/ 10760 w 1572109"/>
                <a:gd name="connsiteY142" fmla="*/ 516732 h 1002507"/>
                <a:gd name="connsiteX143" fmla="*/ 21078 w 1572109"/>
                <a:gd name="connsiteY143" fmla="*/ 483394 h 1002507"/>
                <a:gd name="connsiteX144" fmla="*/ 26635 w 1572109"/>
                <a:gd name="connsiteY144" fmla="*/ 450057 h 1002507"/>
                <a:gd name="connsiteX145" fmla="*/ 32985 w 1572109"/>
                <a:gd name="connsiteY145" fmla="*/ 427832 h 1002507"/>
                <a:gd name="connsiteX146" fmla="*/ 39335 w 1572109"/>
                <a:gd name="connsiteY146" fmla="*/ 408782 h 1002507"/>
                <a:gd name="connsiteX147" fmla="*/ 42510 w 1572109"/>
                <a:gd name="connsiteY147" fmla="*/ 399257 h 1002507"/>
                <a:gd name="connsiteX148" fmla="*/ 102835 w 1572109"/>
                <a:gd name="connsiteY148" fmla="*/ 265907 h 1002507"/>
                <a:gd name="connsiteX149" fmla="*/ 112360 w 1572109"/>
                <a:gd name="connsiteY149" fmla="*/ 221457 h 1002507"/>
                <a:gd name="connsiteX150" fmla="*/ 118710 w 1572109"/>
                <a:gd name="connsiteY150" fmla="*/ 199232 h 1002507"/>
                <a:gd name="connsiteX151" fmla="*/ 125060 w 1572109"/>
                <a:gd name="connsiteY151" fmla="*/ 157957 h 1002507"/>
                <a:gd name="connsiteX152" fmla="*/ 128235 w 1572109"/>
                <a:gd name="connsiteY152" fmla="*/ 34132 h 1002507"/>
                <a:gd name="connsiteX153" fmla="*/ 166335 w 1572109"/>
                <a:gd name="connsiteY153" fmla="*/ 37307 h 1002507"/>
                <a:gd name="connsiteX154" fmla="*/ 277460 w 1572109"/>
                <a:gd name="connsiteY154" fmla="*/ 34132 h 1002507"/>
                <a:gd name="connsiteX155" fmla="*/ 286985 w 1572109"/>
                <a:gd name="connsiteY155" fmla="*/ 30957 h 1002507"/>
                <a:gd name="connsiteX156" fmla="*/ 309210 w 1572109"/>
                <a:gd name="connsiteY156" fmla="*/ 24607 h 1002507"/>
                <a:gd name="connsiteX157" fmla="*/ 318735 w 1572109"/>
                <a:gd name="connsiteY157" fmla="*/ 18257 h 1002507"/>
                <a:gd name="connsiteX158" fmla="*/ 337785 w 1572109"/>
                <a:gd name="connsiteY158" fmla="*/ 15082 h 1002507"/>
                <a:gd name="connsiteX159" fmla="*/ 347310 w 1572109"/>
                <a:gd name="connsiteY159" fmla="*/ 11907 h 1002507"/>
                <a:gd name="connsiteX160" fmla="*/ 346516 w 1572109"/>
                <a:gd name="connsiteY160"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55335 w 1572109"/>
                <a:gd name="connsiteY45" fmla="*/ 583407 h 1002507"/>
                <a:gd name="connsiteX46" fmla="*/ 1064860 w 1572109"/>
                <a:gd name="connsiteY46" fmla="*/ 586582 h 1002507"/>
                <a:gd name="connsiteX47" fmla="*/ 1077560 w 1572109"/>
                <a:gd name="connsiteY47" fmla="*/ 605632 h 1002507"/>
                <a:gd name="connsiteX48" fmla="*/ 1080735 w 1572109"/>
                <a:gd name="connsiteY48" fmla="*/ 615157 h 1002507"/>
                <a:gd name="connsiteX49" fmla="*/ 1099785 w 1572109"/>
                <a:gd name="connsiteY49" fmla="*/ 627857 h 1002507"/>
                <a:gd name="connsiteX50" fmla="*/ 1106135 w 1572109"/>
                <a:gd name="connsiteY50" fmla="*/ 637382 h 1002507"/>
                <a:gd name="connsiteX51" fmla="*/ 1115660 w 1572109"/>
                <a:gd name="connsiteY51" fmla="*/ 643732 h 1002507"/>
                <a:gd name="connsiteX52" fmla="*/ 1128360 w 1572109"/>
                <a:gd name="connsiteY52" fmla="*/ 662782 h 1002507"/>
                <a:gd name="connsiteX53" fmla="*/ 1147410 w 1572109"/>
                <a:gd name="connsiteY53" fmla="*/ 672307 h 1002507"/>
                <a:gd name="connsiteX54" fmla="*/ 1163285 w 1572109"/>
                <a:gd name="connsiteY54" fmla="*/ 685007 h 1002507"/>
                <a:gd name="connsiteX55" fmla="*/ 1201385 w 1572109"/>
                <a:gd name="connsiteY55" fmla="*/ 726282 h 1002507"/>
                <a:gd name="connsiteX56" fmla="*/ 1210910 w 1572109"/>
                <a:gd name="connsiteY56" fmla="*/ 732632 h 1002507"/>
                <a:gd name="connsiteX57" fmla="*/ 1233135 w 1572109"/>
                <a:gd name="connsiteY57" fmla="*/ 754857 h 1002507"/>
                <a:gd name="connsiteX58" fmla="*/ 1252185 w 1572109"/>
                <a:gd name="connsiteY58" fmla="*/ 767557 h 1002507"/>
                <a:gd name="connsiteX59" fmla="*/ 1261710 w 1572109"/>
                <a:gd name="connsiteY59" fmla="*/ 773907 h 1002507"/>
                <a:gd name="connsiteX60" fmla="*/ 1279172 w 1572109"/>
                <a:gd name="connsiteY60" fmla="*/ 774701 h 1002507"/>
                <a:gd name="connsiteX61" fmla="*/ 1330766 w 1572109"/>
                <a:gd name="connsiteY61" fmla="*/ 784227 h 1002507"/>
                <a:gd name="connsiteX62" fmla="*/ 1366485 w 1572109"/>
                <a:gd name="connsiteY62" fmla="*/ 783432 h 1002507"/>
                <a:gd name="connsiteX63" fmla="*/ 1395060 w 1572109"/>
                <a:gd name="connsiteY63" fmla="*/ 770732 h 1002507"/>
                <a:gd name="connsiteX64" fmla="*/ 1426810 w 1572109"/>
                <a:gd name="connsiteY64" fmla="*/ 761207 h 1002507"/>
                <a:gd name="connsiteX65" fmla="*/ 1465703 w 1572109"/>
                <a:gd name="connsiteY65" fmla="*/ 726282 h 1002507"/>
                <a:gd name="connsiteX66" fmla="*/ 1482373 w 1572109"/>
                <a:gd name="connsiteY66" fmla="*/ 697707 h 1002507"/>
                <a:gd name="connsiteX67" fmla="*/ 1493485 w 1572109"/>
                <a:gd name="connsiteY67" fmla="*/ 683419 h 1002507"/>
                <a:gd name="connsiteX68" fmla="*/ 1528410 w 1572109"/>
                <a:gd name="connsiteY68" fmla="*/ 615157 h 1002507"/>
                <a:gd name="connsiteX69" fmla="*/ 1531585 w 1572109"/>
                <a:gd name="connsiteY69" fmla="*/ 599282 h 1002507"/>
                <a:gd name="connsiteX70" fmla="*/ 1537935 w 1572109"/>
                <a:gd name="connsiteY70" fmla="*/ 577057 h 1002507"/>
                <a:gd name="connsiteX71" fmla="*/ 1541110 w 1572109"/>
                <a:gd name="connsiteY71" fmla="*/ 558007 h 1002507"/>
                <a:gd name="connsiteX72" fmla="*/ 1547460 w 1572109"/>
                <a:gd name="connsiteY72" fmla="*/ 538957 h 1002507"/>
                <a:gd name="connsiteX73" fmla="*/ 1553810 w 1572109"/>
                <a:gd name="connsiteY73" fmla="*/ 469107 h 1002507"/>
                <a:gd name="connsiteX74" fmla="*/ 1547460 w 1572109"/>
                <a:gd name="connsiteY74" fmla="*/ 402432 h 1002507"/>
                <a:gd name="connsiteX75" fmla="*/ 1550635 w 1572109"/>
                <a:gd name="connsiteY75" fmla="*/ 456407 h 1002507"/>
                <a:gd name="connsiteX76" fmla="*/ 1553810 w 1572109"/>
                <a:gd name="connsiteY76" fmla="*/ 465932 h 1002507"/>
                <a:gd name="connsiteX77" fmla="*/ 1556985 w 1572109"/>
                <a:gd name="connsiteY77" fmla="*/ 478632 h 1002507"/>
                <a:gd name="connsiteX78" fmla="*/ 1560160 w 1572109"/>
                <a:gd name="connsiteY78" fmla="*/ 494507 h 1002507"/>
                <a:gd name="connsiteX79" fmla="*/ 1566510 w 1572109"/>
                <a:gd name="connsiteY79" fmla="*/ 513557 h 1002507"/>
                <a:gd name="connsiteX80" fmla="*/ 1569685 w 1572109"/>
                <a:gd name="connsiteY80" fmla="*/ 526257 h 1002507"/>
                <a:gd name="connsiteX81" fmla="*/ 1571272 w 1572109"/>
                <a:gd name="connsiteY81" fmla="*/ 659607 h 1002507"/>
                <a:gd name="connsiteX82" fmla="*/ 1560160 w 1572109"/>
                <a:gd name="connsiteY82" fmla="*/ 726282 h 1002507"/>
                <a:gd name="connsiteX83" fmla="*/ 1554604 w 1572109"/>
                <a:gd name="connsiteY83" fmla="*/ 747713 h 1002507"/>
                <a:gd name="connsiteX84" fmla="*/ 1539523 w 1572109"/>
                <a:gd name="connsiteY84" fmla="*/ 772319 h 1002507"/>
                <a:gd name="connsiteX85" fmla="*/ 1522060 w 1572109"/>
                <a:gd name="connsiteY85" fmla="*/ 805657 h 1002507"/>
                <a:gd name="connsiteX86" fmla="*/ 1499835 w 1572109"/>
                <a:gd name="connsiteY86" fmla="*/ 840582 h 1002507"/>
                <a:gd name="connsiteX87" fmla="*/ 1449035 w 1572109"/>
                <a:gd name="connsiteY87" fmla="*/ 891382 h 1002507"/>
                <a:gd name="connsiteX88" fmla="*/ 1439510 w 1572109"/>
                <a:gd name="connsiteY88" fmla="*/ 897732 h 1002507"/>
                <a:gd name="connsiteX89" fmla="*/ 1429985 w 1572109"/>
                <a:gd name="connsiteY89" fmla="*/ 907257 h 1002507"/>
                <a:gd name="connsiteX90" fmla="*/ 1420460 w 1572109"/>
                <a:gd name="connsiteY90" fmla="*/ 913607 h 1002507"/>
                <a:gd name="connsiteX91" fmla="*/ 1410935 w 1572109"/>
                <a:gd name="connsiteY91" fmla="*/ 923132 h 1002507"/>
                <a:gd name="connsiteX92" fmla="*/ 1309335 w 1572109"/>
                <a:gd name="connsiteY92" fmla="*/ 989807 h 1002507"/>
                <a:gd name="connsiteX93" fmla="*/ 1280760 w 1572109"/>
                <a:gd name="connsiteY93" fmla="*/ 996157 h 1002507"/>
                <a:gd name="connsiteX94" fmla="*/ 1234722 w 1572109"/>
                <a:gd name="connsiteY94" fmla="*/ 997745 h 1002507"/>
                <a:gd name="connsiteX95" fmla="*/ 1210910 w 1572109"/>
                <a:gd name="connsiteY95" fmla="*/ 989807 h 1002507"/>
                <a:gd name="connsiteX96" fmla="*/ 1195035 w 1572109"/>
                <a:gd name="connsiteY96" fmla="*/ 986632 h 1002507"/>
                <a:gd name="connsiteX97" fmla="*/ 1182335 w 1572109"/>
                <a:gd name="connsiteY97" fmla="*/ 983457 h 1002507"/>
                <a:gd name="connsiteX98" fmla="*/ 1163285 w 1572109"/>
                <a:gd name="connsiteY98" fmla="*/ 977107 h 1002507"/>
                <a:gd name="connsiteX99" fmla="*/ 1144235 w 1572109"/>
                <a:gd name="connsiteY99" fmla="*/ 961232 h 1002507"/>
                <a:gd name="connsiteX100" fmla="*/ 1045810 w 1572109"/>
                <a:gd name="connsiteY100" fmla="*/ 878682 h 1002507"/>
                <a:gd name="connsiteX101" fmla="*/ 1039460 w 1572109"/>
                <a:gd name="connsiteY101" fmla="*/ 869157 h 1002507"/>
                <a:gd name="connsiteX102" fmla="*/ 1020410 w 1572109"/>
                <a:gd name="connsiteY102" fmla="*/ 856457 h 1002507"/>
                <a:gd name="connsiteX103" fmla="*/ 1010885 w 1572109"/>
                <a:gd name="connsiteY103" fmla="*/ 850107 h 1002507"/>
                <a:gd name="connsiteX104" fmla="*/ 1001360 w 1572109"/>
                <a:gd name="connsiteY104" fmla="*/ 843757 h 1002507"/>
                <a:gd name="connsiteX105" fmla="*/ 991835 w 1572109"/>
                <a:gd name="connsiteY105" fmla="*/ 834232 h 1002507"/>
                <a:gd name="connsiteX106" fmla="*/ 925160 w 1572109"/>
                <a:gd name="connsiteY106" fmla="*/ 802482 h 1002507"/>
                <a:gd name="connsiteX107" fmla="*/ 899760 w 1572109"/>
                <a:gd name="connsiteY107" fmla="*/ 796132 h 1002507"/>
                <a:gd name="connsiteX108" fmla="*/ 871185 w 1572109"/>
                <a:gd name="connsiteY108" fmla="*/ 783432 h 1002507"/>
                <a:gd name="connsiteX109" fmla="*/ 829910 w 1572109"/>
                <a:gd name="connsiteY109" fmla="*/ 789782 h 1002507"/>
                <a:gd name="connsiteX110" fmla="*/ 750535 w 1572109"/>
                <a:gd name="connsiteY110" fmla="*/ 818357 h 1002507"/>
                <a:gd name="connsiteX111" fmla="*/ 607660 w 1572109"/>
                <a:gd name="connsiteY111" fmla="*/ 916782 h 1002507"/>
                <a:gd name="connsiteX112" fmla="*/ 598135 w 1572109"/>
                <a:gd name="connsiteY112" fmla="*/ 926307 h 1002507"/>
                <a:gd name="connsiteX113" fmla="*/ 588610 w 1572109"/>
                <a:gd name="connsiteY113" fmla="*/ 929482 h 1002507"/>
                <a:gd name="connsiteX114" fmla="*/ 569560 w 1572109"/>
                <a:gd name="connsiteY114" fmla="*/ 942182 h 1002507"/>
                <a:gd name="connsiteX115" fmla="*/ 544160 w 1572109"/>
                <a:gd name="connsiteY115" fmla="*/ 961232 h 1002507"/>
                <a:gd name="connsiteX116" fmla="*/ 515585 w 1572109"/>
                <a:gd name="connsiteY116" fmla="*/ 970757 h 1002507"/>
                <a:gd name="connsiteX117" fmla="*/ 496535 w 1572109"/>
                <a:gd name="connsiteY117" fmla="*/ 977107 h 1002507"/>
                <a:gd name="connsiteX118" fmla="*/ 477485 w 1572109"/>
                <a:gd name="connsiteY118" fmla="*/ 983457 h 1002507"/>
                <a:gd name="connsiteX119" fmla="*/ 394141 w 1572109"/>
                <a:gd name="connsiteY119" fmla="*/ 999332 h 1002507"/>
                <a:gd name="connsiteX120" fmla="*/ 333816 w 1572109"/>
                <a:gd name="connsiteY120" fmla="*/ 1002507 h 1002507"/>
                <a:gd name="connsiteX121" fmla="*/ 302066 w 1572109"/>
                <a:gd name="connsiteY121" fmla="*/ 997744 h 1002507"/>
                <a:gd name="connsiteX122" fmla="*/ 252060 w 1572109"/>
                <a:gd name="connsiteY122" fmla="*/ 989807 h 1002507"/>
                <a:gd name="connsiteX123" fmla="*/ 226660 w 1572109"/>
                <a:gd name="connsiteY123" fmla="*/ 983457 h 1002507"/>
                <a:gd name="connsiteX124" fmla="*/ 204435 w 1572109"/>
                <a:gd name="connsiteY124" fmla="*/ 977107 h 1002507"/>
                <a:gd name="connsiteX125" fmla="*/ 194910 w 1572109"/>
                <a:gd name="connsiteY125" fmla="*/ 967582 h 1002507"/>
                <a:gd name="connsiteX126" fmla="*/ 185385 w 1572109"/>
                <a:gd name="connsiteY126" fmla="*/ 961232 h 1002507"/>
                <a:gd name="connsiteX127" fmla="*/ 169510 w 1572109"/>
                <a:gd name="connsiteY127" fmla="*/ 948532 h 1002507"/>
                <a:gd name="connsiteX128" fmla="*/ 159985 w 1572109"/>
                <a:gd name="connsiteY128" fmla="*/ 942182 h 1002507"/>
                <a:gd name="connsiteX129" fmla="*/ 144110 w 1572109"/>
                <a:gd name="connsiteY129" fmla="*/ 929482 h 1002507"/>
                <a:gd name="connsiteX130" fmla="*/ 134585 w 1572109"/>
                <a:gd name="connsiteY130" fmla="*/ 923132 h 1002507"/>
                <a:gd name="connsiteX131" fmla="*/ 102041 w 1572109"/>
                <a:gd name="connsiteY131" fmla="*/ 895351 h 1002507"/>
                <a:gd name="connsiteX132" fmla="*/ 80610 w 1572109"/>
                <a:gd name="connsiteY132" fmla="*/ 872332 h 1002507"/>
                <a:gd name="connsiteX133" fmla="*/ 56797 w 1572109"/>
                <a:gd name="connsiteY133" fmla="*/ 829469 h 1002507"/>
                <a:gd name="connsiteX134" fmla="*/ 36160 w 1572109"/>
                <a:gd name="connsiteY134" fmla="*/ 796132 h 1002507"/>
                <a:gd name="connsiteX135" fmla="*/ 32985 w 1572109"/>
                <a:gd name="connsiteY135" fmla="*/ 783432 h 1002507"/>
                <a:gd name="connsiteX136" fmla="*/ 26635 w 1572109"/>
                <a:gd name="connsiteY136" fmla="*/ 761207 h 1002507"/>
                <a:gd name="connsiteX137" fmla="*/ 20285 w 1572109"/>
                <a:gd name="connsiteY137" fmla="*/ 729457 h 1002507"/>
                <a:gd name="connsiteX138" fmla="*/ 10760 w 1572109"/>
                <a:gd name="connsiteY138" fmla="*/ 694532 h 1002507"/>
                <a:gd name="connsiteX139" fmla="*/ 1235 w 1572109"/>
                <a:gd name="connsiteY139" fmla="*/ 635794 h 1002507"/>
                <a:gd name="connsiteX140" fmla="*/ 441 w 1572109"/>
                <a:gd name="connsiteY140" fmla="*/ 581026 h 1002507"/>
                <a:gd name="connsiteX141" fmla="*/ 10760 w 1572109"/>
                <a:gd name="connsiteY141" fmla="*/ 516732 h 1002507"/>
                <a:gd name="connsiteX142" fmla="*/ 21078 w 1572109"/>
                <a:gd name="connsiteY142" fmla="*/ 483394 h 1002507"/>
                <a:gd name="connsiteX143" fmla="*/ 26635 w 1572109"/>
                <a:gd name="connsiteY143" fmla="*/ 450057 h 1002507"/>
                <a:gd name="connsiteX144" fmla="*/ 32985 w 1572109"/>
                <a:gd name="connsiteY144" fmla="*/ 427832 h 1002507"/>
                <a:gd name="connsiteX145" fmla="*/ 39335 w 1572109"/>
                <a:gd name="connsiteY145" fmla="*/ 408782 h 1002507"/>
                <a:gd name="connsiteX146" fmla="*/ 42510 w 1572109"/>
                <a:gd name="connsiteY146" fmla="*/ 399257 h 1002507"/>
                <a:gd name="connsiteX147" fmla="*/ 102835 w 1572109"/>
                <a:gd name="connsiteY147" fmla="*/ 265907 h 1002507"/>
                <a:gd name="connsiteX148" fmla="*/ 112360 w 1572109"/>
                <a:gd name="connsiteY148" fmla="*/ 221457 h 1002507"/>
                <a:gd name="connsiteX149" fmla="*/ 118710 w 1572109"/>
                <a:gd name="connsiteY149" fmla="*/ 199232 h 1002507"/>
                <a:gd name="connsiteX150" fmla="*/ 125060 w 1572109"/>
                <a:gd name="connsiteY150" fmla="*/ 157957 h 1002507"/>
                <a:gd name="connsiteX151" fmla="*/ 128235 w 1572109"/>
                <a:gd name="connsiteY151" fmla="*/ 34132 h 1002507"/>
                <a:gd name="connsiteX152" fmla="*/ 166335 w 1572109"/>
                <a:gd name="connsiteY152" fmla="*/ 37307 h 1002507"/>
                <a:gd name="connsiteX153" fmla="*/ 277460 w 1572109"/>
                <a:gd name="connsiteY153" fmla="*/ 34132 h 1002507"/>
                <a:gd name="connsiteX154" fmla="*/ 286985 w 1572109"/>
                <a:gd name="connsiteY154" fmla="*/ 30957 h 1002507"/>
                <a:gd name="connsiteX155" fmla="*/ 309210 w 1572109"/>
                <a:gd name="connsiteY155" fmla="*/ 24607 h 1002507"/>
                <a:gd name="connsiteX156" fmla="*/ 318735 w 1572109"/>
                <a:gd name="connsiteY156" fmla="*/ 18257 h 1002507"/>
                <a:gd name="connsiteX157" fmla="*/ 337785 w 1572109"/>
                <a:gd name="connsiteY157" fmla="*/ 15082 h 1002507"/>
                <a:gd name="connsiteX158" fmla="*/ 347310 w 1572109"/>
                <a:gd name="connsiteY158" fmla="*/ 11907 h 1002507"/>
                <a:gd name="connsiteX159" fmla="*/ 346516 w 1572109"/>
                <a:gd name="connsiteY159"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64860 w 1572109"/>
                <a:gd name="connsiteY45" fmla="*/ 586582 h 1002507"/>
                <a:gd name="connsiteX46" fmla="*/ 1077560 w 1572109"/>
                <a:gd name="connsiteY46" fmla="*/ 605632 h 1002507"/>
                <a:gd name="connsiteX47" fmla="*/ 1080735 w 1572109"/>
                <a:gd name="connsiteY47" fmla="*/ 615157 h 1002507"/>
                <a:gd name="connsiteX48" fmla="*/ 1099785 w 1572109"/>
                <a:gd name="connsiteY48" fmla="*/ 627857 h 1002507"/>
                <a:gd name="connsiteX49" fmla="*/ 1106135 w 1572109"/>
                <a:gd name="connsiteY49" fmla="*/ 637382 h 1002507"/>
                <a:gd name="connsiteX50" fmla="*/ 1115660 w 1572109"/>
                <a:gd name="connsiteY50" fmla="*/ 643732 h 1002507"/>
                <a:gd name="connsiteX51" fmla="*/ 1128360 w 1572109"/>
                <a:gd name="connsiteY51" fmla="*/ 662782 h 1002507"/>
                <a:gd name="connsiteX52" fmla="*/ 1147410 w 1572109"/>
                <a:gd name="connsiteY52" fmla="*/ 672307 h 1002507"/>
                <a:gd name="connsiteX53" fmla="*/ 1163285 w 1572109"/>
                <a:gd name="connsiteY53" fmla="*/ 685007 h 1002507"/>
                <a:gd name="connsiteX54" fmla="*/ 1201385 w 1572109"/>
                <a:gd name="connsiteY54" fmla="*/ 726282 h 1002507"/>
                <a:gd name="connsiteX55" fmla="*/ 1210910 w 1572109"/>
                <a:gd name="connsiteY55" fmla="*/ 732632 h 1002507"/>
                <a:gd name="connsiteX56" fmla="*/ 1233135 w 1572109"/>
                <a:gd name="connsiteY56" fmla="*/ 754857 h 1002507"/>
                <a:gd name="connsiteX57" fmla="*/ 1252185 w 1572109"/>
                <a:gd name="connsiteY57" fmla="*/ 767557 h 1002507"/>
                <a:gd name="connsiteX58" fmla="*/ 1261710 w 1572109"/>
                <a:gd name="connsiteY58" fmla="*/ 773907 h 1002507"/>
                <a:gd name="connsiteX59" fmla="*/ 1279172 w 1572109"/>
                <a:gd name="connsiteY59" fmla="*/ 774701 h 1002507"/>
                <a:gd name="connsiteX60" fmla="*/ 1330766 w 1572109"/>
                <a:gd name="connsiteY60" fmla="*/ 784227 h 1002507"/>
                <a:gd name="connsiteX61" fmla="*/ 1366485 w 1572109"/>
                <a:gd name="connsiteY61" fmla="*/ 783432 h 1002507"/>
                <a:gd name="connsiteX62" fmla="*/ 1395060 w 1572109"/>
                <a:gd name="connsiteY62" fmla="*/ 770732 h 1002507"/>
                <a:gd name="connsiteX63" fmla="*/ 1426810 w 1572109"/>
                <a:gd name="connsiteY63" fmla="*/ 761207 h 1002507"/>
                <a:gd name="connsiteX64" fmla="*/ 1465703 w 1572109"/>
                <a:gd name="connsiteY64" fmla="*/ 726282 h 1002507"/>
                <a:gd name="connsiteX65" fmla="*/ 1482373 w 1572109"/>
                <a:gd name="connsiteY65" fmla="*/ 697707 h 1002507"/>
                <a:gd name="connsiteX66" fmla="*/ 1493485 w 1572109"/>
                <a:gd name="connsiteY66" fmla="*/ 683419 h 1002507"/>
                <a:gd name="connsiteX67" fmla="*/ 1528410 w 1572109"/>
                <a:gd name="connsiteY67" fmla="*/ 615157 h 1002507"/>
                <a:gd name="connsiteX68" fmla="*/ 1531585 w 1572109"/>
                <a:gd name="connsiteY68" fmla="*/ 599282 h 1002507"/>
                <a:gd name="connsiteX69" fmla="*/ 1537935 w 1572109"/>
                <a:gd name="connsiteY69" fmla="*/ 577057 h 1002507"/>
                <a:gd name="connsiteX70" fmla="*/ 1541110 w 1572109"/>
                <a:gd name="connsiteY70" fmla="*/ 558007 h 1002507"/>
                <a:gd name="connsiteX71" fmla="*/ 1547460 w 1572109"/>
                <a:gd name="connsiteY71" fmla="*/ 538957 h 1002507"/>
                <a:gd name="connsiteX72" fmla="*/ 1553810 w 1572109"/>
                <a:gd name="connsiteY72" fmla="*/ 469107 h 1002507"/>
                <a:gd name="connsiteX73" fmla="*/ 1547460 w 1572109"/>
                <a:gd name="connsiteY73" fmla="*/ 402432 h 1002507"/>
                <a:gd name="connsiteX74" fmla="*/ 1550635 w 1572109"/>
                <a:gd name="connsiteY74" fmla="*/ 456407 h 1002507"/>
                <a:gd name="connsiteX75" fmla="*/ 1553810 w 1572109"/>
                <a:gd name="connsiteY75" fmla="*/ 465932 h 1002507"/>
                <a:gd name="connsiteX76" fmla="*/ 1556985 w 1572109"/>
                <a:gd name="connsiteY76" fmla="*/ 478632 h 1002507"/>
                <a:gd name="connsiteX77" fmla="*/ 1560160 w 1572109"/>
                <a:gd name="connsiteY77" fmla="*/ 494507 h 1002507"/>
                <a:gd name="connsiteX78" fmla="*/ 1566510 w 1572109"/>
                <a:gd name="connsiteY78" fmla="*/ 513557 h 1002507"/>
                <a:gd name="connsiteX79" fmla="*/ 1569685 w 1572109"/>
                <a:gd name="connsiteY79" fmla="*/ 526257 h 1002507"/>
                <a:gd name="connsiteX80" fmla="*/ 1571272 w 1572109"/>
                <a:gd name="connsiteY80" fmla="*/ 659607 h 1002507"/>
                <a:gd name="connsiteX81" fmla="*/ 1560160 w 1572109"/>
                <a:gd name="connsiteY81" fmla="*/ 726282 h 1002507"/>
                <a:gd name="connsiteX82" fmla="*/ 1554604 w 1572109"/>
                <a:gd name="connsiteY82" fmla="*/ 747713 h 1002507"/>
                <a:gd name="connsiteX83" fmla="*/ 1539523 w 1572109"/>
                <a:gd name="connsiteY83" fmla="*/ 772319 h 1002507"/>
                <a:gd name="connsiteX84" fmla="*/ 1522060 w 1572109"/>
                <a:gd name="connsiteY84" fmla="*/ 805657 h 1002507"/>
                <a:gd name="connsiteX85" fmla="*/ 1499835 w 1572109"/>
                <a:gd name="connsiteY85" fmla="*/ 840582 h 1002507"/>
                <a:gd name="connsiteX86" fmla="*/ 1449035 w 1572109"/>
                <a:gd name="connsiteY86" fmla="*/ 891382 h 1002507"/>
                <a:gd name="connsiteX87" fmla="*/ 1439510 w 1572109"/>
                <a:gd name="connsiteY87" fmla="*/ 897732 h 1002507"/>
                <a:gd name="connsiteX88" fmla="*/ 1429985 w 1572109"/>
                <a:gd name="connsiteY88" fmla="*/ 907257 h 1002507"/>
                <a:gd name="connsiteX89" fmla="*/ 1420460 w 1572109"/>
                <a:gd name="connsiteY89" fmla="*/ 913607 h 1002507"/>
                <a:gd name="connsiteX90" fmla="*/ 1410935 w 1572109"/>
                <a:gd name="connsiteY90" fmla="*/ 923132 h 1002507"/>
                <a:gd name="connsiteX91" fmla="*/ 1309335 w 1572109"/>
                <a:gd name="connsiteY91" fmla="*/ 989807 h 1002507"/>
                <a:gd name="connsiteX92" fmla="*/ 1280760 w 1572109"/>
                <a:gd name="connsiteY92" fmla="*/ 996157 h 1002507"/>
                <a:gd name="connsiteX93" fmla="*/ 1234722 w 1572109"/>
                <a:gd name="connsiteY93" fmla="*/ 997745 h 1002507"/>
                <a:gd name="connsiteX94" fmla="*/ 1210910 w 1572109"/>
                <a:gd name="connsiteY94" fmla="*/ 989807 h 1002507"/>
                <a:gd name="connsiteX95" fmla="*/ 1195035 w 1572109"/>
                <a:gd name="connsiteY95" fmla="*/ 986632 h 1002507"/>
                <a:gd name="connsiteX96" fmla="*/ 1182335 w 1572109"/>
                <a:gd name="connsiteY96" fmla="*/ 983457 h 1002507"/>
                <a:gd name="connsiteX97" fmla="*/ 1163285 w 1572109"/>
                <a:gd name="connsiteY97" fmla="*/ 977107 h 1002507"/>
                <a:gd name="connsiteX98" fmla="*/ 1144235 w 1572109"/>
                <a:gd name="connsiteY98" fmla="*/ 961232 h 1002507"/>
                <a:gd name="connsiteX99" fmla="*/ 1045810 w 1572109"/>
                <a:gd name="connsiteY99" fmla="*/ 878682 h 1002507"/>
                <a:gd name="connsiteX100" fmla="*/ 1039460 w 1572109"/>
                <a:gd name="connsiteY100" fmla="*/ 869157 h 1002507"/>
                <a:gd name="connsiteX101" fmla="*/ 1020410 w 1572109"/>
                <a:gd name="connsiteY101" fmla="*/ 856457 h 1002507"/>
                <a:gd name="connsiteX102" fmla="*/ 1010885 w 1572109"/>
                <a:gd name="connsiteY102" fmla="*/ 850107 h 1002507"/>
                <a:gd name="connsiteX103" fmla="*/ 1001360 w 1572109"/>
                <a:gd name="connsiteY103" fmla="*/ 843757 h 1002507"/>
                <a:gd name="connsiteX104" fmla="*/ 991835 w 1572109"/>
                <a:gd name="connsiteY104" fmla="*/ 834232 h 1002507"/>
                <a:gd name="connsiteX105" fmla="*/ 925160 w 1572109"/>
                <a:gd name="connsiteY105" fmla="*/ 802482 h 1002507"/>
                <a:gd name="connsiteX106" fmla="*/ 899760 w 1572109"/>
                <a:gd name="connsiteY106" fmla="*/ 796132 h 1002507"/>
                <a:gd name="connsiteX107" fmla="*/ 871185 w 1572109"/>
                <a:gd name="connsiteY107" fmla="*/ 783432 h 1002507"/>
                <a:gd name="connsiteX108" fmla="*/ 829910 w 1572109"/>
                <a:gd name="connsiteY108" fmla="*/ 789782 h 1002507"/>
                <a:gd name="connsiteX109" fmla="*/ 750535 w 1572109"/>
                <a:gd name="connsiteY109" fmla="*/ 818357 h 1002507"/>
                <a:gd name="connsiteX110" fmla="*/ 607660 w 1572109"/>
                <a:gd name="connsiteY110" fmla="*/ 916782 h 1002507"/>
                <a:gd name="connsiteX111" fmla="*/ 598135 w 1572109"/>
                <a:gd name="connsiteY111" fmla="*/ 926307 h 1002507"/>
                <a:gd name="connsiteX112" fmla="*/ 588610 w 1572109"/>
                <a:gd name="connsiteY112" fmla="*/ 929482 h 1002507"/>
                <a:gd name="connsiteX113" fmla="*/ 569560 w 1572109"/>
                <a:gd name="connsiteY113" fmla="*/ 942182 h 1002507"/>
                <a:gd name="connsiteX114" fmla="*/ 544160 w 1572109"/>
                <a:gd name="connsiteY114" fmla="*/ 961232 h 1002507"/>
                <a:gd name="connsiteX115" fmla="*/ 515585 w 1572109"/>
                <a:gd name="connsiteY115" fmla="*/ 970757 h 1002507"/>
                <a:gd name="connsiteX116" fmla="*/ 496535 w 1572109"/>
                <a:gd name="connsiteY116" fmla="*/ 977107 h 1002507"/>
                <a:gd name="connsiteX117" fmla="*/ 477485 w 1572109"/>
                <a:gd name="connsiteY117" fmla="*/ 983457 h 1002507"/>
                <a:gd name="connsiteX118" fmla="*/ 394141 w 1572109"/>
                <a:gd name="connsiteY118" fmla="*/ 999332 h 1002507"/>
                <a:gd name="connsiteX119" fmla="*/ 333816 w 1572109"/>
                <a:gd name="connsiteY119" fmla="*/ 1002507 h 1002507"/>
                <a:gd name="connsiteX120" fmla="*/ 302066 w 1572109"/>
                <a:gd name="connsiteY120" fmla="*/ 997744 h 1002507"/>
                <a:gd name="connsiteX121" fmla="*/ 252060 w 1572109"/>
                <a:gd name="connsiteY121" fmla="*/ 989807 h 1002507"/>
                <a:gd name="connsiteX122" fmla="*/ 226660 w 1572109"/>
                <a:gd name="connsiteY122" fmla="*/ 983457 h 1002507"/>
                <a:gd name="connsiteX123" fmla="*/ 204435 w 1572109"/>
                <a:gd name="connsiteY123" fmla="*/ 977107 h 1002507"/>
                <a:gd name="connsiteX124" fmla="*/ 194910 w 1572109"/>
                <a:gd name="connsiteY124" fmla="*/ 967582 h 1002507"/>
                <a:gd name="connsiteX125" fmla="*/ 185385 w 1572109"/>
                <a:gd name="connsiteY125" fmla="*/ 961232 h 1002507"/>
                <a:gd name="connsiteX126" fmla="*/ 169510 w 1572109"/>
                <a:gd name="connsiteY126" fmla="*/ 948532 h 1002507"/>
                <a:gd name="connsiteX127" fmla="*/ 159985 w 1572109"/>
                <a:gd name="connsiteY127" fmla="*/ 942182 h 1002507"/>
                <a:gd name="connsiteX128" fmla="*/ 144110 w 1572109"/>
                <a:gd name="connsiteY128" fmla="*/ 929482 h 1002507"/>
                <a:gd name="connsiteX129" fmla="*/ 134585 w 1572109"/>
                <a:gd name="connsiteY129" fmla="*/ 923132 h 1002507"/>
                <a:gd name="connsiteX130" fmla="*/ 102041 w 1572109"/>
                <a:gd name="connsiteY130" fmla="*/ 895351 h 1002507"/>
                <a:gd name="connsiteX131" fmla="*/ 80610 w 1572109"/>
                <a:gd name="connsiteY131" fmla="*/ 872332 h 1002507"/>
                <a:gd name="connsiteX132" fmla="*/ 56797 w 1572109"/>
                <a:gd name="connsiteY132" fmla="*/ 829469 h 1002507"/>
                <a:gd name="connsiteX133" fmla="*/ 36160 w 1572109"/>
                <a:gd name="connsiteY133" fmla="*/ 796132 h 1002507"/>
                <a:gd name="connsiteX134" fmla="*/ 32985 w 1572109"/>
                <a:gd name="connsiteY134" fmla="*/ 783432 h 1002507"/>
                <a:gd name="connsiteX135" fmla="*/ 26635 w 1572109"/>
                <a:gd name="connsiteY135" fmla="*/ 761207 h 1002507"/>
                <a:gd name="connsiteX136" fmla="*/ 20285 w 1572109"/>
                <a:gd name="connsiteY136" fmla="*/ 729457 h 1002507"/>
                <a:gd name="connsiteX137" fmla="*/ 10760 w 1572109"/>
                <a:gd name="connsiteY137" fmla="*/ 694532 h 1002507"/>
                <a:gd name="connsiteX138" fmla="*/ 1235 w 1572109"/>
                <a:gd name="connsiteY138" fmla="*/ 635794 h 1002507"/>
                <a:gd name="connsiteX139" fmla="*/ 441 w 1572109"/>
                <a:gd name="connsiteY139" fmla="*/ 581026 h 1002507"/>
                <a:gd name="connsiteX140" fmla="*/ 10760 w 1572109"/>
                <a:gd name="connsiteY140" fmla="*/ 516732 h 1002507"/>
                <a:gd name="connsiteX141" fmla="*/ 21078 w 1572109"/>
                <a:gd name="connsiteY141" fmla="*/ 483394 h 1002507"/>
                <a:gd name="connsiteX142" fmla="*/ 26635 w 1572109"/>
                <a:gd name="connsiteY142" fmla="*/ 450057 h 1002507"/>
                <a:gd name="connsiteX143" fmla="*/ 32985 w 1572109"/>
                <a:gd name="connsiteY143" fmla="*/ 427832 h 1002507"/>
                <a:gd name="connsiteX144" fmla="*/ 39335 w 1572109"/>
                <a:gd name="connsiteY144" fmla="*/ 408782 h 1002507"/>
                <a:gd name="connsiteX145" fmla="*/ 42510 w 1572109"/>
                <a:gd name="connsiteY145" fmla="*/ 399257 h 1002507"/>
                <a:gd name="connsiteX146" fmla="*/ 102835 w 1572109"/>
                <a:gd name="connsiteY146" fmla="*/ 265907 h 1002507"/>
                <a:gd name="connsiteX147" fmla="*/ 112360 w 1572109"/>
                <a:gd name="connsiteY147" fmla="*/ 221457 h 1002507"/>
                <a:gd name="connsiteX148" fmla="*/ 118710 w 1572109"/>
                <a:gd name="connsiteY148" fmla="*/ 199232 h 1002507"/>
                <a:gd name="connsiteX149" fmla="*/ 125060 w 1572109"/>
                <a:gd name="connsiteY149" fmla="*/ 157957 h 1002507"/>
                <a:gd name="connsiteX150" fmla="*/ 128235 w 1572109"/>
                <a:gd name="connsiteY150" fmla="*/ 34132 h 1002507"/>
                <a:gd name="connsiteX151" fmla="*/ 166335 w 1572109"/>
                <a:gd name="connsiteY151" fmla="*/ 37307 h 1002507"/>
                <a:gd name="connsiteX152" fmla="*/ 277460 w 1572109"/>
                <a:gd name="connsiteY152" fmla="*/ 34132 h 1002507"/>
                <a:gd name="connsiteX153" fmla="*/ 286985 w 1572109"/>
                <a:gd name="connsiteY153" fmla="*/ 30957 h 1002507"/>
                <a:gd name="connsiteX154" fmla="*/ 309210 w 1572109"/>
                <a:gd name="connsiteY154" fmla="*/ 24607 h 1002507"/>
                <a:gd name="connsiteX155" fmla="*/ 318735 w 1572109"/>
                <a:gd name="connsiteY155" fmla="*/ 18257 h 1002507"/>
                <a:gd name="connsiteX156" fmla="*/ 337785 w 1572109"/>
                <a:gd name="connsiteY156" fmla="*/ 15082 h 1002507"/>
                <a:gd name="connsiteX157" fmla="*/ 347310 w 1572109"/>
                <a:gd name="connsiteY157" fmla="*/ 11907 h 1002507"/>
                <a:gd name="connsiteX158" fmla="*/ 346516 w 1572109"/>
                <a:gd name="connsiteY158"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10910 w 1572109"/>
                <a:gd name="connsiteY54" fmla="*/ 732632 h 1002507"/>
                <a:gd name="connsiteX55" fmla="*/ 1233135 w 1572109"/>
                <a:gd name="connsiteY55" fmla="*/ 754857 h 1002507"/>
                <a:gd name="connsiteX56" fmla="*/ 1252185 w 1572109"/>
                <a:gd name="connsiteY56" fmla="*/ 767557 h 1002507"/>
                <a:gd name="connsiteX57" fmla="*/ 1261710 w 1572109"/>
                <a:gd name="connsiteY57" fmla="*/ 773907 h 1002507"/>
                <a:gd name="connsiteX58" fmla="*/ 1279172 w 1572109"/>
                <a:gd name="connsiteY58" fmla="*/ 774701 h 1002507"/>
                <a:gd name="connsiteX59" fmla="*/ 1330766 w 1572109"/>
                <a:gd name="connsiteY59" fmla="*/ 784227 h 1002507"/>
                <a:gd name="connsiteX60" fmla="*/ 1366485 w 1572109"/>
                <a:gd name="connsiteY60" fmla="*/ 783432 h 1002507"/>
                <a:gd name="connsiteX61" fmla="*/ 1395060 w 1572109"/>
                <a:gd name="connsiteY61" fmla="*/ 770732 h 1002507"/>
                <a:gd name="connsiteX62" fmla="*/ 1426810 w 1572109"/>
                <a:gd name="connsiteY62" fmla="*/ 761207 h 1002507"/>
                <a:gd name="connsiteX63" fmla="*/ 1465703 w 1572109"/>
                <a:gd name="connsiteY63" fmla="*/ 726282 h 1002507"/>
                <a:gd name="connsiteX64" fmla="*/ 1482373 w 1572109"/>
                <a:gd name="connsiteY64" fmla="*/ 697707 h 1002507"/>
                <a:gd name="connsiteX65" fmla="*/ 1493485 w 1572109"/>
                <a:gd name="connsiteY65" fmla="*/ 683419 h 1002507"/>
                <a:gd name="connsiteX66" fmla="*/ 1528410 w 1572109"/>
                <a:gd name="connsiteY66" fmla="*/ 615157 h 1002507"/>
                <a:gd name="connsiteX67" fmla="*/ 1531585 w 1572109"/>
                <a:gd name="connsiteY67" fmla="*/ 599282 h 1002507"/>
                <a:gd name="connsiteX68" fmla="*/ 1537935 w 1572109"/>
                <a:gd name="connsiteY68" fmla="*/ 577057 h 1002507"/>
                <a:gd name="connsiteX69" fmla="*/ 1541110 w 1572109"/>
                <a:gd name="connsiteY69" fmla="*/ 558007 h 1002507"/>
                <a:gd name="connsiteX70" fmla="*/ 1547460 w 1572109"/>
                <a:gd name="connsiteY70" fmla="*/ 538957 h 1002507"/>
                <a:gd name="connsiteX71" fmla="*/ 1553810 w 1572109"/>
                <a:gd name="connsiteY71" fmla="*/ 469107 h 1002507"/>
                <a:gd name="connsiteX72" fmla="*/ 1547460 w 1572109"/>
                <a:gd name="connsiteY72" fmla="*/ 402432 h 1002507"/>
                <a:gd name="connsiteX73" fmla="*/ 1550635 w 1572109"/>
                <a:gd name="connsiteY73" fmla="*/ 456407 h 1002507"/>
                <a:gd name="connsiteX74" fmla="*/ 1553810 w 1572109"/>
                <a:gd name="connsiteY74" fmla="*/ 465932 h 1002507"/>
                <a:gd name="connsiteX75" fmla="*/ 1556985 w 1572109"/>
                <a:gd name="connsiteY75" fmla="*/ 478632 h 1002507"/>
                <a:gd name="connsiteX76" fmla="*/ 1560160 w 1572109"/>
                <a:gd name="connsiteY76" fmla="*/ 494507 h 1002507"/>
                <a:gd name="connsiteX77" fmla="*/ 1566510 w 1572109"/>
                <a:gd name="connsiteY77" fmla="*/ 513557 h 1002507"/>
                <a:gd name="connsiteX78" fmla="*/ 1569685 w 1572109"/>
                <a:gd name="connsiteY78" fmla="*/ 526257 h 1002507"/>
                <a:gd name="connsiteX79" fmla="*/ 1571272 w 1572109"/>
                <a:gd name="connsiteY79" fmla="*/ 659607 h 1002507"/>
                <a:gd name="connsiteX80" fmla="*/ 1560160 w 1572109"/>
                <a:gd name="connsiteY80" fmla="*/ 726282 h 1002507"/>
                <a:gd name="connsiteX81" fmla="*/ 1554604 w 1572109"/>
                <a:gd name="connsiteY81" fmla="*/ 747713 h 1002507"/>
                <a:gd name="connsiteX82" fmla="*/ 1539523 w 1572109"/>
                <a:gd name="connsiteY82" fmla="*/ 772319 h 1002507"/>
                <a:gd name="connsiteX83" fmla="*/ 1522060 w 1572109"/>
                <a:gd name="connsiteY83" fmla="*/ 805657 h 1002507"/>
                <a:gd name="connsiteX84" fmla="*/ 1499835 w 1572109"/>
                <a:gd name="connsiteY84" fmla="*/ 840582 h 1002507"/>
                <a:gd name="connsiteX85" fmla="*/ 1449035 w 1572109"/>
                <a:gd name="connsiteY85" fmla="*/ 891382 h 1002507"/>
                <a:gd name="connsiteX86" fmla="*/ 1439510 w 1572109"/>
                <a:gd name="connsiteY86" fmla="*/ 897732 h 1002507"/>
                <a:gd name="connsiteX87" fmla="*/ 1429985 w 1572109"/>
                <a:gd name="connsiteY87" fmla="*/ 907257 h 1002507"/>
                <a:gd name="connsiteX88" fmla="*/ 1420460 w 1572109"/>
                <a:gd name="connsiteY88" fmla="*/ 913607 h 1002507"/>
                <a:gd name="connsiteX89" fmla="*/ 1410935 w 1572109"/>
                <a:gd name="connsiteY89" fmla="*/ 923132 h 1002507"/>
                <a:gd name="connsiteX90" fmla="*/ 1309335 w 1572109"/>
                <a:gd name="connsiteY90" fmla="*/ 989807 h 1002507"/>
                <a:gd name="connsiteX91" fmla="*/ 1280760 w 1572109"/>
                <a:gd name="connsiteY91" fmla="*/ 996157 h 1002507"/>
                <a:gd name="connsiteX92" fmla="*/ 1234722 w 1572109"/>
                <a:gd name="connsiteY92" fmla="*/ 997745 h 1002507"/>
                <a:gd name="connsiteX93" fmla="*/ 1210910 w 1572109"/>
                <a:gd name="connsiteY93" fmla="*/ 989807 h 1002507"/>
                <a:gd name="connsiteX94" fmla="*/ 1195035 w 1572109"/>
                <a:gd name="connsiteY94" fmla="*/ 986632 h 1002507"/>
                <a:gd name="connsiteX95" fmla="*/ 1182335 w 1572109"/>
                <a:gd name="connsiteY95" fmla="*/ 983457 h 1002507"/>
                <a:gd name="connsiteX96" fmla="*/ 1163285 w 1572109"/>
                <a:gd name="connsiteY96" fmla="*/ 977107 h 1002507"/>
                <a:gd name="connsiteX97" fmla="*/ 1144235 w 1572109"/>
                <a:gd name="connsiteY97" fmla="*/ 961232 h 1002507"/>
                <a:gd name="connsiteX98" fmla="*/ 1045810 w 1572109"/>
                <a:gd name="connsiteY98" fmla="*/ 878682 h 1002507"/>
                <a:gd name="connsiteX99" fmla="*/ 1039460 w 1572109"/>
                <a:gd name="connsiteY99" fmla="*/ 869157 h 1002507"/>
                <a:gd name="connsiteX100" fmla="*/ 1020410 w 1572109"/>
                <a:gd name="connsiteY100" fmla="*/ 856457 h 1002507"/>
                <a:gd name="connsiteX101" fmla="*/ 1010885 w 1572109"/>
                <a:gd name="connsiteY101" fmla="*/ 850107 h 1002507"/>
                <a:gd name="connsiteX102" fmla="*/ 1001360 w 1572109"/>
                <a:gd name="connsiteY102" fmla="*/ 843757 h 1002507"/>
                <a:gd name="connsiteX103" fmla="*/ 991835 w 1572109"/>
                <a:gd name="connsiteY103" fmla="*/ 834232 h 1002507"/>
                <a:gd name="connsiteX104" fmla="*/ 925160 w 1572109"/>
                <a:gd name="connsiteY104" fmla="*/ 802482 h 1002507"/>
                <a:gd name="connsiteX105" fmla="*/ 899760 w 1572109"/>
                <a:gd name="connsiteY105" fmla="*/ 796132 h 1002507"/>
                <a:gd name="connsiteX106" fmla="*/ 871185 w 1572109"/>
                <a:gd name="connsiteY106" fmla="*/ 783432 h 1002507"/>
                <a:gd name="connsiteX107" fmla="*/ 829910 w 1572109"/>
                <a:gd name="connsiteY107" fmla="*/ 789782 h 1002507"/>
                <a:gd name="connsiteX108" fmla="*/ 750535 w 1572109"/>
                <a:gd name="connsiteY108" fmla="*/ 818357 h 1002507"/>
                <a:gd name="connsiteX109" fmla="*/ 607660 w 1572109"/>
                <a:gd name="connsiteY109" fmla="*/ 916782 h 1002507"/>
                <a:gd name="connsiteX110" fmla="*/ 598135 w 1572109"/>
                <a:gd name="connsiteY110" fmla="*/ 926307 h 1002507"/>
                <a:gd name="connsiteX111" fmla="*/ 588610 w 1572109"/>
                <a:gd name="connsiteY111" fmla="*/ 929482 h 1002507"/>
                <a:gd name="connsiteX112" fmla="*/ 569560 w 1572109"/>
                <a:gd name="connsiteY112" fmla="*/ 942182 h 1002507"/>
                <a:gd name="connsiteX113" fmla="*/ 544160 w 1572109"/>
                <a:gd name="connsiteY113" fmla="*/ 961232 h 1002507"/>
                <a:gd name="connsiteX114" fmla="*/ 515585 w 1572109"/>
                <a:gd name="connsiteY114" fmla="*/ 970757 h 1002507"/>
                <a:gd name="connsiteX115" fmla="*/ 496535 w 1572109"/>
                <a:gd name="connsiteY115" fmla="*/ 977107 h 1002507"/>
                <a:gd name="connsiteX116" fmla="*/ 477485 w 1572109"/>
                <a:gd name="connsiteY116" fmla="*/ 983457 h 1002507"/>
                <a:gd name="connsiteX117" fmla="*/ 394141 w 1572109"/>
                <a:gd name="connsiteY117" fmla="*/ 999332 h 1002507"/>
                <a:gd name="connsiteX118" fmla="*/ 333816 w 1572109"/>
                <a:gd name="connsiteY118" fmla="*/ 1002507 h 1002507"/>
                <a:gd name="connsiteX119" fmla="*/ 302066 w 1572109"/>
                <a:gd name="connsiteY119" fmla="*/ 997744 h 1002507"/>
                <a:gd name="connsiteX120" fmla="*/ 252060 w 1572109"/>
                <a:gd name="connsiteY120" fmla="*/ 989807 h 1002507"/>
                <a:gd name="connsiteX121" fmla="*/ 226660 w 1572109"/>
                <a:gd name="connsiteY121" fmla="*/ 983457 h 1002507"/>
                <a:gd name="connsiteX122" fmla="*/ 204435 w 1572109"/>
                <a:gd name="connsiteY122" fmla="*/ 977107 h 1002507"/>
                <a:gd name="connsiteX123" fmla="*/ 194910 w 1572109"/>
                <a:gd name="connsiteY123" fmla="*/ 967582 h 1002507"/>
                <a:gd name="connsiteX124" fmla="*/ 185385 w 1572109"/>
                <a:gd name="connsiteY124" fmla="*/ 961232 h 1002507"/>
                <a:gd name="connsiteX125" fmla="*/ 169510 w 1572109"/>
                <a:gd name="connsiteY125" fmla="*/ 948532 h 1002507"/>
                <a:gd name="connsiteX126" fmla="*/ 159985 w 1572109"/>
                <a:gd name="connsiteY126" fmla="*/ 942182 h 1002507"/>
                <a:gd name="connsiteX127" fmla="*/ 144110 w 1572109"/>
                <a:gd name="connsiteY127" fmla="*/ 929482 h 1002507"/>
                <a:gd name="connsiteX128" fmla="*/ 134585 w 1572109"/>
                <a:gd name="connsiteY128" fmla="*/ 923132 h 1002507"/>
                <a:gd name="connsiteX129" fmla="*/ 102041 w 1572109"/>
                <a:gd name="connsiteY129" fmla="*/ 895351 h 1002507"/>
                <a:gd name="connsiteX130" fmla="*/ 80610 w 1572109"/>
                <a:gd name="connsiteY130" fmla="*/ 872332 h 1002507"/>
                <a:gd name="connsiteX131" fmla="*/ 56797 w 1572109"/>
                <a:gd name="connsiteY131" fmla="*/ 829469 h 1002507"/>
                <a:gd name="connsiteX132" fmla="*/ 36160 w 1572109"/>
                <a:gd name="connsiteY132" fmla="*/ 796132 h 1002507"/>
                <a:gd name="connsiteX133" fmla="*/ 32985 w 1572109"/>
                <a:gd name="connsiteY133" fmla="*/ 783432 h 1002507"/>
                <a:gd name="connsiteX134" fmla="*/ 26635 w 1572109"/>
                <a:gd name="connsiteY134" fmla="*/ 761207 h 1002507"/>
                <a:gd name="connsiteX135" fmla="*/ 20285 w 1572109"/>
                <a:gd name="connsiteY135" fmla="*/ 729457 h 1002507"/>
                <a:gd name="connsiteX136" fmla="*/ 10760 w 1572109"/>
                <a:gd name="connsiteY136" fmla="*/ 694532 h 1002507"/>
                <a:gd name="connsiteX137" fmla="*/ 1235 w 1572109"/>
                <a:gd name="connsiteY137" fmla="*/ 635794 h 1002507"/>
                <a:gd name="connsiteX138" fmla="*/ 441 w 1572109"/>
                <a:gd name="connsiteY138" fmla="*/ 581026 h 1002507"/>
                <a:gd name="connsiteX139" fmla="*/ 10760 w 1572109"/>
                <a:gd name="connsiteY139" fmla="*/ 516732 h 1002507"/>
                <a:gd name="connsiteX140" fmla="*/ 21078 w 1572109"/>
                <a:gd name="connsiteY140" fmla="*/ 483394 h 1002507"/>
                <a:gd name="connsiteX141" fmla="*/ 26635 w 1572109"/>
                <a:gd name="connsiteY141" fmla="*/ 450057 h 1002507"/>
                <a:gd name="connsiteX142" fmla="*/ 32985 w 1572109"/>
                <a:gd name="connsiteY142" fmla="*/ 427832 h 1002507"/>
                <a:gd name="connsiteX143" fmla="*/ 39335 w 1572109"/>
                <a:gd name="connsiteY143" fmla="*/ 408782 h 1002507"/>
                <a:gd name="connsiteX144" fmla="*/ 42510 w 1572109"/>
                <a:gd name="connsiteY144" fmla="*/ 399257 h 1002507"/>
                <a:gd name="connsiteX145" fmla="*/ 102835 w 1572109"/>
                <a:gd name="connsiteY145" fmla="*/ 265907 h 1002507"/>
                <a:gd name="connsiteX146" fmla="*/ 112360 w 1572109"/>
                <a:gd name="connsiteY146" fmla="*/ 221457 h 1002507"/>
                <a:gd name="connsiteX147" fmla="*/ 118710 w 1572109"/>
                <a:gd name="connsiteY147" fmla="*/ 199232 h 1002507"/>
                <a:gd name="connsiteX148" fmla="*/ 125060 w 1572109"/>
                <a:gd name="connsiteY148" fmla="*/ 157957 h 1002507"/>
                <a:gd name="connsiteX149" fmla="*/ 128235 w 1572109"/>
                <a:gd name="connsiteY149" fmla="*/ 34132 h 1002507"/>
                <a:gd name="connsiteX150" fmla="*/ 166335 w 1572109"/>
                <a:gd name="connsiteY150" fmla="*/ 37307 h 1002507"/>
                <a:gd name="connsiteX151" fmla="*/ 277460 w 1572109"/>
                <a:gd name="connsiteY151" fmla="*/ 34132 h 1002507"/>
                <a:gd name="connsiteX152" fmla="*/ 286985 w 1572109"/>
                <a:gd name="connsiteY152" fmla="*/ 30957 h 1002507"/>
                <a:gd name="connsiteX153" fmla="*/ 309210 w 1572109"/>
                <a:gd name="connsiteY153" fmla="*/ 24607 h 1002507"/>
                <a:gd name="connsiteX154" fmla="*/ 318735 w 1572109"/>
                <a:gd name="connsiteY154" fmla="*/ 18257 h 1002507"/>
                <a:gd name="connsiteX155" fmla="*/ 337785 w 1572109"/>
                <a:gd name="connsiteY155" fmla="*/ 15082 h 1002507"/>
                <a:gd name="connsiteX156" fmla="*/ 347310 w 1572109"/>
                <a:gd name="connsiteY156" fmla="*/ 11907 h 1002507"/>
                <a:gd name="connsiteX157" fmla="*/ 346516 w 1572109"/>
                <a:gd name="connsiteY157"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33135 w 1572109"/>
                <a:gd name="connsiteY54" fmla="*/ 754857 h 1002507"/>
                <a:gd name="connsiteX55" fmla="*/ 1252185 w 1572109"/>
                <a:gd name="connsiteY55" fmla="*/ 767557 h 1002507"/>
                <a:gd name="connsiteX56" fmla="*/ 1261710 w 1572109"/>
                <a:gd name="connsiteY56" fmla="*/ 773907 h 1002507"/>
                <a:gd name="connsiteX57" fmla="*/ 1279172 w 1572109"/>
                <a:gd name="connsiteY57" fmla="*/ 774701 h 1002507"/>
                <a:gd name="connsiteX58" fmla="*/ 1330766 w 1572109"/>
                <a:gd name="connsiteY58" fmla="*/ 784227 h 1002507"/>
                <a:gd name="connsiteX59" fmla="*/ 1366485 w 1572109"/>
                <a:gd name="connsiteY59" fmla="*/ 783432 h 1002507"/>
                <a:gd name="connsiteX60" fmla="*/ 1395060 w 1572109"/>
                <a:gd name="connsiteY60" fmla="*/ 770732 h 1002507"/>
                <a:gd name="connsiteX61" fmla="*/ 1426810 w 1572109"/>
                <a:gd name="connsiteY61" fmla="*/ 761207 h 1002507"/>
                <a:gd name="connsiteX62" fmla="*/ 1465703 w 1572109"/>
                <a:gd name="connsiteY62" fmla="*/ 726282 h 1002507"/>
                <a:gd name="connsiteX63" fmla="*/ 1482373 w 1572109"/>
                <a:gd name="connsiteY63" fmla="*/ 697707 h 1002507"/>
                <a:gd name="connsiteX64" fmla="*/ 1493485 w 1572109"/>
                <a:gd name="connsiteY64" fmla="*/ 683419 h 1002507"/>
                <a:gd name="connsiteX65" fmla="*/ 1528410 w 1572109"/>
                <a:gd name="connsiteY65" fmla="*/ 615157 h 1002507"/>
                <a:gd name="connsiteX66" fmla="*/ 1531585 w 1572109"/>
                <a:gd name="connsiteY66" fmla="*/ 599282 h 1002507"/>
                <a:gd name="connsiteX67" fmla="*/ 1537935 w 1572109"/>
                <a:gd name="connsiteY67" fmla="*/ 577057 h 1002507"/>
                <a:gd name="connsiteX68" fmla="*/ 1541110 w 1572109"/>
                <a:gd name="connsiteY68" fmla="*/ 558007 h 1002507"/>
                <a:gd name="connsiteX69" fmla="*/ 1547460 w 1572109"/>
                <a:gd name="connsiteY69" fmla="*/ 538957 h 1002507"/>
                <a:gd name="connsiteX70" fmla="*/ 1553810 w 1572109"/>
                <a:gd name="connsiteY70" fmla="*/ 469107 h 1002507"/>
                <a:gd name="connsiteX71" fmla="*/ 1547460 w 1572109"/>
                <a:gd name="connsiteY71" fmla="*/ 402432 h 1002507"/>
                <a:gd name="connsiteX72" fmla="*/ 1550635 w 1572109"/>
                <a:gd name="connsiteY72" fmla="*/ 456407 h 1002507"/>
                <a:gd name="connsiteX73" fmla="*/ 1553810 w 1572109"/>
                <a:gd name="connsiteY73" fmla="*/ 465932 h 1002507"/>
                <a:gd name="connsiteX74" fmla="*/ 1556985 w 1572109"/>
                <a:gd name="connsiteY74" fmla="*/ 478632 h 1002507"/>
                <a:gd name="connsiteX75" fmla="*/ 1560160 w 1572109"/>
                <a:gd name="connsiteY75" fmla="*/ 494507 h 1002507"/>
                <a:gd name="connsiteX76" fmla="*/ 1566510 w 1572109"/>
                <a:gd name="connsiteY76" fmla="*/ 513557 h 1002507"/>
                <a:gd name="connsiteX77" fmla="*/ 1569685 w 1572109"/>
                <a:gd name="connsiteY77" fmla="*/ 526257 h 1002507"/>
                <a:gd name="connsiteX78" fmla="*/ 1571272 w 1572109"/>
                <a:gd name="connsiteY78" fmla="*/ 659607 h 1002507"/>
                <a:gd name="connsiteX79" fmla="*/ 1560160 w 1572109"/>
                <a:gd name="connsiteY79" fmla="*/ 726282 h 1002507"/>
                <a:gd name="connsiteX80" fmla="*/ 1554604 w 1572109"/>
                <a:gd name="connsiteY80" fmla="*/ 747713 h 1002507"/>
                <a:gd name="connsiteX81" fmla="*/ 1539523 w 1572109"/>
                <a:gd name="connsiteY81" fmla="*/ 772319 h 1002507"/>
                <a:gd name="connsiteX82" fmla="*/ 1522060 w 1572109"/>
                <a:gd name="connsiteY82" fmla="*/ 805657 h 1002507"/>
                <a:gd name="connsiteX83" fmla="*/ 1499835 w 1572109"/>
                <a:gd name="connsiteY83" fmla="*/ 840582 h 1002507"/>
                <a:gd name="connsiteX84" fmla="*/ 1449035 w 1572109"/>
                <a:gd name="connsiteY84" fmla="*/ 891382 h 1002507"/>
                <a:gd name="connsiteX85" fmla="*/ 1439510 w 1572109"/>
                <a:gd name="connsiteY85" fmla="*/ 897732 h 1002507"/>
                <a:gd name="connsiteX86" fmla="*/ 1429985 w 1572109"/>
                <a:gd name="connsiteY86" fmla="*/ 907257 h 1002507"/>
                <a:gd name="connsiteX87" fmla="*/ 1420460 w 1572109"/>
                <a:gd name="connsiteY87" fmla="*/ 913607 h 1002507"/>
                <a:gd name="connsiteX88" fmla="*/ 1410935 w 1572109"/>
                <a:gd name="connsiteY88" fmla="*/ 923132 h 1002507"/>
                <a:gd name="connsiteX89" fmla="*/ 1309335 w 1572109"/>
                <a:gd name="connsiteY89" fmla="*/ 989807 h 1002507"/>
                <a:gd name="connsiteX90" fmla="*/ 1280760 w 1572109"/>
                <a:gd name="connsiteY90" fmla="*/ 996157 h 1002507"/>
                <a:gd name="connsiteX91" fmla="*/ 1234722 w 1572109"/>
                <a:gd name="connsiteY91" fmla="*/ 997745 h 1002507"/>
                <a:gd name="connsiteX92" fmla="*/ 1210910 w 1572109"/>
                <a:gd name="connsiteY92" fmla="*/ 989807 h 1002507"/>
                <a:gd name="connsiteX93" fmla="*/ 1195035 w 1572109"/>
                <a:gd name="connsiteY93" fmla="*/ 986632 h 1002507"/>
                <a:gd name="connsiteX94" fmla="*/ 1182335 w 1572109"/>
                <a:gd name="connsiteY94" fmla="*/ 983457 h 1002507"/>
                <a:gd name="connsiteX95" fmla="*/ 1163285 w 1572109"/>
                <a:gd name="connsiteY95" fmla="*/ 977107 h 1002507"/>
                <a:gd name="connsiteX96" fmla="*/ 1144235 w 1572109"/>
                <a:gd name="connsiteY96" fmla="*/ 961232 h 1002507"/>
                <a:gd name="connsiteX97" fmla="*/ 1045810 w 1572109"/>
                <a:gd name="connsiteY97" fmla="*/ 878682 h 1002507"/>
                <a:gd name="connsiteX98" fmla="*/ 1039460 w 1572109"/>
                <a:gd name="connsiteY98" fmla="*/ 869157 h 1002507"/>
                <a:gd name="connsiteX99" fmla="*/ 1020410 w 1572109"/>
                <a:gd name="connsiteY99" fmla="*/ 856457 h 1002507"/>
                <a:gd name="connsiteX100" fmla="*/ 1010885 w 1572109"/>
                <a:gd name="connsiteY100" fmla="*/ 850107 h 1002507"/>
                <a:gd name="connsiteX101" fmla="*/ 1001360 w 1572109"/>
                <a:gd name="connsiteY101" fmla="*/ 843757 h 1002507"/>
                <a:gd name="connsiteX102" fmla="*/ 991835 w 1572109"/>
                <a:gd name="connsiteY102" fmla="*/ 834232 h 1002507"/>
                <a:gd name="connsiteX103" fmla="*/ 925160 w 1572109"/>
                <a:gd name="connsiteY103" fmla="*/ 802482 h 1002507"/>
                <a:gd name="connsiteX104" fmla="*/ 899760 w 1572109"/>
                <a:gd name="connsiteY104" fmla="*/ 796132 h 1002507"/>
                <a:gd name="connsiteX105" fmla="*/ 871185 w 1572109"/>
                <a:gd name="connsiteY105" fmla="*/ 783432 h 1002507"/>
                <a:gd name="connsiteX106" fmla="*/ 829910 w 1572109"/>
                <a:gd name="connsiteY106" fmla="*/ 789782 h 1002507"/>
                <a:gd name="connsiteX107" fmla="*/ 750535 w 1572109"/>
                <a:gd name="connsiteY107" fmla="*/ 818357 h 1002507"/>
                <a:gd name="connsiteX108" fmla="*/ 607660 w 1572109"/>
                <a:gd name="connsiteY108" fmla="*/ 916782 h 1002507"/>
                <a:gd name="connsiteX109" fmla="*/ 598135 w 1572109"/>
                <a:gd name="connsiteY109" fmla="*/ 926307 h 1002507"/>
                <a:gd name="connsiteX110" fmla="*/ 588610 w 1572109"/>
                <a:gd name="connsiteY110" fmla="*/ 929482 h 1002507"/>
                <a:gd name="connsiteX111" fmla="*/ 569560 w 1572109"/>
                <a:gd name="connsiteY111" fmla="*/ 942182 h 1002507"/>
                <a:gd name="connsiteX112" fmla="*/ 544160 w 1572109"/>
                <a:gd name="connsiteY112" fmla="*/ 961232 h 1002507"/>
                <a:gd name="connsiteX113" fmla="*/ 515585 w 1572109"/>
                <a:gd name="connsiteY113" fmla="*/ 970757 h 1002507"/>
                <a:gd name="connsiteX114" fmla="*/ 496535 w 1572109"/>
                <a:gd name="connsiteY114" fmla="*/ 977107 h 1002507"/>
                <a:gd name="connsiteX115" fmla="*/ 477485 w 1572109"/>
                <a:gd name="connsiteY115" fmla="*/ 983457 h 1002507"/>
                <a:gd name="connsiteX116" fmla="*/ 394141 w 1572109"/>
                <a:gd name="connsiteY116" fmla="*/ 999332 h 1002507"/>
                <a:gd name="connsiteX117" fmla="*/ 333816 w 1572109"/>
                <a:gd name="connsiteY117" fmla="*/ 1002507 h 1002507"/>
                <a:gd name="connsiteX118" fmla="*/ 302066 w 1572109"/>
                <a:gd name="connsiteY118" fmla="*/ 997744 h 1002507"/>
                <a:gd name="connsiteX119" fmla="*/ 252060 w 1572109"/>
                <a:gd name="connsiteY119" fmla="*/ 989807 h 1002507"/>
                <a:gd name="connsiteX120" fmla="*/ 226660 w 1572109"/>
                <a:gd name="connsiteY120" fmla="*/ 983457 h 1002507"/>
                <a:gd name="connsiteX121" fmla="*/ 204435 w 1572109"/>
                <a:gd name="connsiteY121" fmla="*/ 977107 h 1002507"/>
                <a:gd name="connsiteX122" fmla="*/ 194910 w 1572109"/>
                <a:gd name="connsiteY122" fmla="*/ 967582 h 1002507"/>
                <a:gd name="connsiteX123" fmla="*/ 185385 w 1572109"/>
                <a:gd name="connsiteY123" fmla="*/ 961232 h 1002507"/>
                <a:gd name="connsiteX124" fmla="*/ 169510 w 1572109"/>
                <a:gd name="connsiteY124" fmla="*/ 948532 h 1002507"/>
                <a:gd name="connsiteX125" fmla="*/ 159985 w 1572109"/>
                <a:gd name="connsiteY125" fmla="*/ 942182 h 1002507"/>
                <a:gd name="connsiteX126" fmla="*/ 144110 w 1572109"/>
                <a:gd name="connsiteY126" fmla="*/ 929482 h 1002507"/>
                <a:gd name="connsiteX127" fmla="*/ 134585 w 1572109"/>
                <a:gd name="connsiteY127" fmla="*/ 923132 h 1002507"/>
                <a:gd name="connsiteX128" fmla="*/ 102041 w 1572109"/>
                <a:gd name="connsiteY128" fmla="*/ 895351 h 1002507"/>
                <a:gd name="connsiteX129" fmla="*/ 80610 w 1572109"/>
                <a:gd name="connsiteY129" fmla="*/ 872332 h 1002507"/>
                <a:gd name="connsiteX130" fmla="*/ 56797 w 1572109"/>
                <a:gd name="connsiteY130" fmla="*/ 829469 h 1002507"/>
                <a:gd name="connsiteX131" fmla="*/ 36160 w 1572109"/>
                <a:gd name="connsiteY131" fmla="*/ 796132 h 1002507"/>
                <a:gd name="connsiteX132" fmla="*/ 32985 w 1572109"/>
                <a:gd name="connsiteY132" fmla="*/ 783432 h 1002507"/>
                <a:gd name="connsiteX133" fmla="*/ 26635 w 1572109"/>
                <a:gd name="connsiteY133" fmla="*/ 761207 h 1002507"/>
                <a:gd name="connsiteX134" fmla="*/ 20285 w 1572109"/>
                <a:gd name="connsiteY134" fmla="*/ 729457 h 1002507"/>
                <a:gd name="connsiteX135" fmla="*/ 10760 w 1572109"/>
                <a:gd name="connsiteY135" fmla="*/ 694532 h 1002507"/>
                <a:gd name="connsiteX136" fmla="*/ 1235 w 1572109"/>
                <a:gd name="connsiteY136" fmla="*/ 635794 h 1002507"/>
                <a:gd name="connsiteX137" fmla="*/ 441 w 1572109"/>
                <a:gd name="connsiteY137" fmla="*/ 581026 h 1002507"/>
                <a:gd name="connsiteX138" fmla="*/ 10760 w 1572109"/>
                <a:gd name="connsiteY138" fmla="*/ 516732 h 1002507"/>
                <a:gd name="connsiteX139" fmla="*/ 21078 w 1572109"/>
                <a:gd name="connsiteY139" fmla="*/ 483394 h 1002507"/>
                <a:gd name="connsiteX140" fmla="*/ 26635 w 1572109"/>
                <a:gd name="connsiteY140" fmla="*/ 450057 h 1002507"/>
                <a:gd name="connsiteX141" fmla="*/ 32985 w 1572109"/>
                <a:gd name="connsiteY141" fmla="*/ 427832 h 1002507"/>
                <a:gd name="connsiteX142" fmla="*/ 39335 w 1572109"/>
                <a:gd name="connsiteY142" fmla="*/ 408782 h 1002507"/>
                <a:gd name="connsiteX143" fmla="*/ 42510 w 1572109"/>
                <a:gd name="connsiteY143" fmla="*/ 399257 h 1002507"/>
                <a:gd name="connsiteX144" fmla="*/ 102835 w 1572109"/>
                <a:gd name="connsiteY144" fmla="*/ 265907 h 1002507"/>
                <a:gd name="connsiteX145" fmla="*/ 112360 w 1572109"/>
                <a:gd name="connsiteY145" fmla="*/ 221457 h 1002507"/>
                <a:gd name="connsiteX146" fmla="*/ 118710 w 1572109"/>
                <a:gd name="connsiteY146" fmla="*/ 199232 h 1002507"/>
                <a:gd name="connsiteX147" fmla="*/ 125060 w 1572109"/>
                <a:gd name="connsiteY147" fmla="*/ 157957 h 1002507"/>
                <a:gd name="connsiteX148" fmla="*/ 128235 w 1572109"/>
                <a:gd name="connsiteY148" fmla="*/ 34132 h 1002507"/>
                <a:gd name="connsiteX149" fmla="*/ 166335 w 1572109"/>
                <a:gd name="connsiteY149" fmla="*/ 37307 h 1002507"/>
                <a:gd name="connsiteX150" fmla="*/ 277460 w 1572109"/>
                <a:gd name="connsiteY150" fmla="*/ 34132 h 1002507"/>
                <a:gd name="connsiteX151" fmla="*/ 286985 w 1572109"/>
                <a:gd name="connsiteY151" fmla="*/ 30957 h 1002507"/>
                <a:gd name="connsiteX152" fmla="*/ 309210 w 1572109"/>
                <a:gd name="connsiteY152" fmla="*/ 24607 h 1002507"/>
                <a:gd name="connsiteX153" fmla="*/ 318735 w 1572109"/>
                <a:gd name="connsiteY153" fmla="*/ 18257 h 1002507"/>
                <a:gd name="connsiteX154" fmla="*/ 337785 w 1572109"/>
                <a:gd name="connsiteY154" fmla="*/ 15082 h 1002507"/>
                <a:gd name="connsiteX155" fmla="*/ 347310 w 1572109"/>
                <a:gd name="connsiteY155" fmla="*/ 11907 h 1002507"/>
                <a:gd name="connsiteX156" fmla="*/ 346516 w 1572109"/>
                <a:gd name="connsiteY156"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33135 w 1572109"/>
                <a:gd name="connsiteY54" fmla="*/ 754857 h 1002507"/>
                <a:gd name="connsiteX55" fmla="*/ 1252185 w 1572109"/>
                <a:gd name="connsiteY55" fmla="*/ 767557 h 1002507"/>
                <a:gd name="connsiteX56" fmla="*/ 1261710 w 1572109"/>
                <a:gd name="connsiteY56" fmla="*/ 773907 h 1002507"/>
                <a:gd name="connsiteX57" fmla="*/ 1330766 w 1572109"/>
                <a:gd name="connsiteY57" fmla="*/ 784227 h 1002507"/>
                <a:gd name="connsiteX58" fmla="*/ 1366485 w 1572109"/>
                <a:gd name="connsiteY58" fmla="*/ 783432 h 1002507"/>
                <a:gd name="connsiteX59" fmla="*/ 1395060 w 1572109"/>
                <a:gd name="connsiteY59" fmla="*/ 770732 h 1002507"/>
                <a:gd name="connsiteX60" fmla="*/ 1426810 w 1572109"/>
                <a:gd name="connsiteY60" fmla="*/ 761207 h 1002507"/>
                <a:gd name="connsiteX61" fmla="*/ 1465703 w 1572109"/>
                <a:gd name="connsiteY61" fmla="*/ 726282 h 1002507"/>
                <a:gd name="connsiteX62" fmla="*/ 1482373 w 1572109"/>
                <a:gd name="connsiteY62" fmla="*/ 697707 h 1002507"/>
                <a:gd name="connsiteX63" fmla="*/ 1493485 w 1572109"/>
                <a:gd name="connsiteY63" fmla="*/ 683419 h 1002507"/>
                <a:gd name="connsiteX64" fmla="*/ 1528410 w 1572109"/>
                <a:gd name="connsiteY64" fmla="*/ 615157 h 1002507"/>
                <a:gd name="connsiteX65" fmla="*/ 1531585 w 1572109"/>
                <a:gd name="connsiteY65" fmla="*/ 599282 h 1002507"/>
                <a:gd name="connsiteX66" fmla="*/ 1537935 w 1572109"/>
                <a:gd name="connsiteY66" fmla="*/ 577057 h 1002507"/>
                <a:gd name="connsiteX67" fmla="*/ 1541110 w 1572109"/>
                <a:gd name="connsiteY67" fmla="*/ 558007 h 1002507"/>
                <a:gd name="connsiteX68" fmla="*/ 1547460 w 1572109"/>
                <a:gd name="connsiteY68" fmla="*/ 538957 h 1002507"/>
                <a:gd name="connsiteX69" fmla="*/ 1553810 w 1572109"/>
                <a:gd name="connsiteY69" fmla="*/ 469107 h 1002507"/>
                <a:gd name="connsiteX70" fmla="*/ 1547460 w 1572109"/>
                <a:gd name="connsiteY70" fmla="*/ 402432 h 1002507"/>
                <a:gd name="connsiteX71" fmla="*/ 1550635 w 1572109"/>
                <a:gd name="connsiteY71" fmla="*/ 456407 h 1002507"/>
                <a:gd name="connsiteX72" fmla="*/ 1553810 w 1572109"/>
                <a:gd name="connsiteY72" fmla="*/ 465932 h 1002507"/>
                <a:gd name="connsiteX73" fmla="*/ 1556985 w 1572109"/>
                <a:gd name="connsiteY73" fmla="*/ 478632 h 1002507"/>
                <a:gd name="connsiteX74" fmla="*/ 1560160 w 1572109"/>
                <a:gd name="connsiteY74" fmla="*/ 494507 h 1002507"/>
                <a:gd name="connsiteX75" fmla="*/ 1566510 w 1572109"/>
                <a:gd name="connsiteY75" fmla="*/ 513557 h 1002507"/>
                <a:gd name="connsiteX76" fmla="*/ 1569685 w 1572109"/>
                <a:gd name="connsiteY76" fmla="*/ 526257 h 1002507"/>
                <a:gd name="connsiteX77" fmla="*/ 1571272 w 1572109"/>
                <a:gd name="connsiteY77" fmla="*/ 659607 h 1002507"/>
                <a:gd name="connsiteX78" fmla="*/ 1560160 w 1572109"/>
                <a:gd name="connsiteY78" fmla="*/ 726282 h 1002507"/>
                <a:gd name="connsiteX79" fmla="*/ 1554604 w 1572109"/>
                <a:gd name="connsiteY79" fmla="*/ 747713 h 1002507"/>
                <a:gd name="connsiteX80" fmla="*/ 1539523 w 1572109"/>
                <a:gd name="connsiteY80" fmla="*/ 772319 h 1002507"/>
                <a:gd name="connsiteX81" fmla="*/ 1522060 w 1572109"/>
                <a:gd name="connsiteY81" fmla="*/ 805657 h 1002507"/>
                <a:gd name="connsiteX82" fmla="*/ 1499835 w 1572109"/>
                <a:gd name="connsiteY82" fmla="*/ 840582 h 1002507"/>
                <a:gd name="connsiteX83" fmla="*/ 1449035 w 1572109"/>
                <a:gd name="connsiteY83" fmla="*/ 891382 h 1002507"/>
                <a:gd name="connsiteX84" fmla="*/ 1439510 w 1572109"/>
                <a:gd name="connsiteY84" fmla="*/ 897732 h 1002507"/>
                <a:gd name="connsiteX85" fmla="*/ 1429985 w 1572109"/>
                <a:gd name="connsiteY85" fmla="*/ 907257 h 1002507"/>
                <a:gd name="connsiteX86" fmla="*/ 1420460 w 1572109"/>
                <a:gd name="connsiteY86" fmla="*/ 913607 h 1002507"/>
                <a:gd name="connsiteX87" fmla="*/ 1410935 w 1572109"/>
                <a:gd name="connsiteY87" fmla="*/ 923132 h 1002507"/>
                <a:gd name="connsiteX88" fmla="*/ 1309335 w 1572109"/>
                <a:gd name="connsiteY88" fmla="*/ 989807 h 1002507"/>
                <a:gd name="connsiteX89" fmla="*/ 1280760 w 1572109"/>
                <a:gd name="connsiteY89" fmla="*/ 996157 h 1002507"/>
                <a:gd name="connsiteX90" fmla="*/ 1234722 w 1572109"/>
                <a:gd name="connsiteY90" fmla="*/ 997745 h 1002507"/>
                <a:gd name="connsiteX91" fmla="*/ 1210910 w 1572109"/>
                <a:gd name="connsiteY91" fmla="*/ 989807 h 1002507"/>
                <a:gd name="connsiteX92" fmla="*/ 1195035 w 1572109"/>
                <a:gd name="connsiteY92" fmla="*/ 986632 h 1002507"/>
                <a:gd name="connsiteX93" fmla="*/ 1182335 w 1572109"/>
                <a:gd name="connsiteY93" fmla="*/ 983457 h 1002507"/>
                <a:gd name="connsiteX94" fmla="*/ 1163285 w 1572109"/>
                <a:gd name="connsiteY94" fmla="*/ 977107 h 1002507"/>
                <a:gd name="connsiteX95" fmla="*/ 1144235 w 1572109"/>
                <a:gd name="connsiteY95" fmla="*/ 961232 h 1002507"/>
                <a:gd name="connsiteX96" fmla="*/ 1045810 w 1572109"/>
                <a:gd name="connsiteY96" fmla="*/ 878682 h 1002507"/>
                <a:gd name="connsiteX97" fmla="*/ 1039460 w 1572109"/>
                <a:gd name="connsiteY97" fmla="*/ 869157 h 1002507"/>
                <a:gd name="connsiteX98" fmla="*/ 1020410 w 1572109"/>
                <a:gd name="connsiteY98" fmla="*/ 856457 h 1002507"/>
                <a:gd name="connsiteX99" fmla="*/ 1010885 w 1572109"/>
                <a:gd name="connsiteY99" fmla="*/ 850107 h 1002507"/>
                <a:gd name="connsiteX100" fmla="*/ 1001360 w 1572109"/>
                <a:gd name="connsiteY100" fmla="*/ 843757 h 1002507"/>
                <a:gd name="connsiteX101" fmla="*/ 991835 w 1572109"/>
                <a:gd name="connsiteY101" fmla="*/ 834232 h 1002507"/>
                <a:gd name="connsiteX102" fmla="*/ 925160 w 1572109"/>
                <a:gd name="connsiteY102" fmla="*/ 802482 h 1002507"/>
                <a:gd name="connsiteX103" fmla="*/ 899760 w 1572109"/>
                <a:gd name="connsiteY103" fmla="*/ 796132 h 1002507"/>
                <a:gd name="connsiteX104" fmla="*/ 871185 w 1572109"/>
                <a:gd name="connsiteY104" fmla="*/ 783432 h 1002507"/>
                <a:gd name="connsiteX105" fmla="*/ 829910 w 1572109"/>
                <a:gd name="connsiteY105" fmla="*/ 789782 h 1002507"/>
                <a:gd name="connsiteX106" fmla="*/ 750535 w 1572109"/>
                <a:gd name="connsiteY106" fmla="*/ 818357 h 1002507"/>
                <a:gd name="connsiteX107" fmla="*/ 607660 w 1572109"/>
                <a:gd name="connsiteY107" fmla="*/ 916782 h 1002507"/>
                <a:gd name="connsiteX108" fmla="*/ 598135 w 1572109"/>
                <a:gd name="connsiteY108" fmla="*/ 926307 h 1002507"/>
                <a:gd name="connsiteX109" fmla="*/ 588610 w 1572109"/>
                <a:gd name="connsiteY109" fmla="*/ 929482 h 1002507"/>
                <a:gd name="connsiteX110" fmla="*/ 569560 w 1572109"/>
                <a:gd name="connsiteY110" fmla="*/ 942182 h 1002507"/>
                <a:gd name="connsiteX111" fmla="*/ 544160 w 1572109"/>
                <a:gd name="connsiteY111" fmla="*/ 961232 h 1002507"/>
                <a:gd name="connsiteX112" fmla="*/ 515585 w 1572109"/>
                <a:gd name="connsiteY112" fmla="*/ 970757 h 1002507"/>
                <a:gd name="connsiteX113" fmla="*/ 496535 w 1572109"/>
                <a:gd name="connsiteY113" fmla="*/ 977107 h 1002507"/>
                <a:gd name="connsiteX114" fmla="*/ 477485 w 1572109"/>
                <a:gd name="connsiteY114" fmla="*/ 983457 h 1002507"/>
                <a:gd name="connsiteX115" fmla="*/ 394141 w 1572109"/>
                <a:gd name="connsiteY115" fmla="*/ 999332 h 1002507"/>
                <a:gd name="connsiteX116" fmla="*/ 333816 w 1572109"/>
                <a:gd name="connsiteY116" fmla="*/ 1002507 h 1002507"/>
                <a:gd name="connsiteX117" fmla="*/ 302066 w 1572109"/>
                <a:gd name="connsiteY117" fmla="*/ 997744 h 1002507"/>
                <a:gd name="connsiteX118" fmla="*/ 252060 w 1572109"/>
                <a:gd name="connsiteY118" fmla="*/ 989807 h 1002507"/>
                <a:gd name="connsiteX119" fmla="*/ 226660 w 1572109"/>
                <a:gd name="connsiteY119" fmla="*/ 983457 h 1002507"/>
                <a:gd name="connsiteX120" fmla="*/ 204435 w 1572109"/>
                <a:gd name="connsiteY120" fmla="*/ 977107 h 1002507"/>
                <a:gd name="connsiteX121" fmla="*/ 194910 w 1572109"/>
                <a:gd name="connsiteY121" fmla="*/ 967582 h 1002507"/>
                <a:gd name="connsiteX122" fmla="*/ 185385 w 1572109"/>
                <a:gd name="connsiteY122" fmla="*/ 961232 h 1002507"/>
                <a:gd name="connsiteX123" fmla="*/ 169510 w 1572109"/>
                <a:gd name="connsiteY123" fmla="*/ 948532 h 1002507"/>
                <a:gd name="connsiteX124" fmla="*/ 159985 w 1572109"/>
                <a:gd name="connsiteY124" fmla="*/ 942182 h 1002507"/>
                <a:gd name="connsiteX125" fmla="*/ 144110 w 1572109"/>
                <a:gd name="connsiteY125" fmla="*/ 929482 h 1002507"/>
                <a:gd name="connsiteX126" fmla="*/ 134585 w 1572109"/>
                <a:gd name="connsiteY126" fmla="*/ 923132 h 1002507"/>
                <a:gd name="connsiteX127" fmla="*/ 102041 w 1572109"/>
                <a:gd name="connsiteY127" fmla="*/ 895351 h 1002507"/>
                <a:gd name="connsiteX128" fmla="*/ 80610 w 1572109"/>
                <a:gd name="connsiteY128" fmla="*/ 872332 h 1002507"/>
                <a:gd name="connsiteX129" fmla="*/ 56797 w 1572109"/>
                <a:gd name="connsiteY129" fmla="*/ 829469 h 1002507"/>
                <a:gd name="connsiteX130" fmla="*/ 36160 w 1572109"/>
                <a:gd name="connsiteY130" fmla="*/ 796132 h 1002507"/>
                <a:gd name="connsiteX131" fmla="*/ 32985 w 1572109"/>
                <a:gd name="connsiteY131" fmla="*/ 783432 h 1002507"/>
                <a:gd name="connsiteX132" fmla="*/ 26635 w 1572109"/>
                <a:gd name="connsiteY132" fmla="*/ 761207 h 1002507"/>
                <a:gd name="connsiteX133" fmla="*/ 20285 w 1572109"/>
                <a:gd name="connsiteY133" fmla="*/ 729457 h 1002507"/>
                <a:gd name="connsiteX134" fmla="*/ 10760 w 1572109"/>
                <a:gd name="connsiteY134" fmla="*/ 694532 h 1002507"/>
                <a:gd name="connsiteX135" fmla="*/ 1235 w 1572109"/>
                <a:gd name="connsiteY135" fmla="*/ 635794 h 1002507"/>
                <a:gd name="connsiteX136" fmla="*/ 441 w 1572109"/>
                <a:gd name="connsiteY136" fmla="*/ 581026 h 1002507"/>
                <a:gd name="connsiteX137" fmla="*/ 10760 w 1572109"/>
                <a:gd name="connsiteY137" fmla="*/ 516732 h 1002507"/>
                <a:gd name="connsiteX138" fmla="*/ 21078 w 1572109"/>
                <a:gd name="connsiteY138" fmla="*/ 483394 h 1002507"/>
                <a:gd name="connsiteX139" fmla="*/ 26635 w 1572109"/>
                <a:gd name="connsiteY139" fmla="*/ 450057 h 1002507"/>
                <a:gd name="connsiteX140" fmla="*/ 32985 w 1572109"/>
                <a:gd name="connsiteY140" fmla="*/ 427832 h 1002507"/>
                <a:gd name="connsiteX141" fmla="*/ 39335 w 1572109"/>
                <a:gd name="connsiteY141" fmla="*/ 408782 h 1002507"/>
                <a:gd name="connsiteX142" fmla="*/ 42510 w 1572109"/>
                <a:gd name="connsiteY142" fmla="*/ 399257 h 1002507"/>
                <a:gd name="connsiteX143" fmla="*/ 102835 w 1572109"/>
                <a:gd name="connsiteY143" fmla="*/ 265907 h 1002507"/>
                <a:gd name="connsiteX144" fmla="*/ 112360 w 1572109"/>
                <a:gd name="connsiteY144" fmla="*/ 221457 h 1002507"/>
                <a:gd name="connsiteX145" fmla="*/ 118710 w 1572109"/>
                <a:gd name="connsiteY145" fmla="*/ 199232 h 1002507"/>
                <a:gd name="connsiteX146" fmla="*/ 125060 w 1572109"/>
                <a:gd name="connsiteY146" fmla="*/ 157957 h 1002507"/>
                <a:gd name="connsiteX147" fmla="*/ 128235 w 1572109"/>
                <a:gd name="connsiteY147" fmla="*/ 34132 h 1002507"/>
                <a:gd name="connsiteX148" fmla="*/ 166335 w 1572109"/>
                <a:gd name="connsiteY148" fmla="*/ 37307 h 1002507"/>
                <a:gd name="connsiteX149" fmla="*/ 277460 w 1572109"/>
                <a:gd name="connsiteY149" fmla="*/ 34132 h 1002507"/>
                <a:gd name="connsiteX150" fmla="*/ 286985 w 1572109"/>
                <a:gd name="connsiteY150" fmla="*/ 30957 h 1002507"/>
                <a:gd name="connsiteX151" fmla="*/ 309210 w 1572109"/>
                <a:gd name="connsiteY151" fmla="*/ 24607 h 1002507"/>
                <a:gd name="connsiteX152" fmla="*/ 318735 w 1572109"/>
                <a:gd name="connsiteY152" fmla="*/ 18257 h 1002507"/>
                <a:gd name="connsiteX153" fmla="*/ 337785 w 1572109"/>
                <a:gd name="connsiteY153" fmla="*/ 15082 h 1002507"/>
                <a:gd name="connsiteX154" fmla="*/ 347310 w 1572109"/>
                <a:gd name="connsiteY154" fmla="*/ 11907 h 1002507"/>
                <a:gd name="connsiteX155" fmla="*/ 346516 w 1572109"/>
                <a:gd name="connsiteY155"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54466 w 1572109"/>
                <a:gd name="connsiteY19" fmla="*/ 698501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33135 w 1572109"/>
                <a:gd name="connsiteY54" fmla="*/ 754857 h 1002507"/>
                <a:gd name="connsiteX55" fmla="*/ 1252185 w 1572109"/>
                <a:gd name="connsiteY55" fmla="*/ 767557 h 1002507"/>
                <a:gd name="connsiteX56" fmla="*/ 1261710 w 1572109"/>
                <a:gd name="connsiteY56" fmla="*/ 773907 h 1002507"/>
                <a:gd name="connsiteX57" fmla="*/ 1330766 w 1572109"/>
                <a:gd name="connsiteY57" fmla="*/ 784227 h 1002507"/>
                <a:gd name="connsiteX58" fmla="*/ 1366485 w 1572109"/>
                <a:gd name="connsiteY58" fmla="*/ 783432 h 1002507"/>
                <a:gd name="connsiteX59" fmla="*/ 1395060 w 1572109"/>
                <a:gd name="connsiteY59" fmla="*/ 770732 h 1002507"/>
                <a:gd name="connsiteX60" fmla="*/ 1426810 w 1572109"/>
                <a:gd name="connsiteY60" fmla="*/ 761207 h 1002507"/>
                <a:gd name="connsiteX61" fmla="*/ 1465703 w 1572109"/>
                <a:gd name="connsiteY61" fmla="*/ 726282 h 1002507"/>
                <a:gd name="connsiteX62" fmla="*/ 1482373 w 1572109"/>
                <a:gd name="connsiteY62" fmla="*/ 697707 h 1002507"/>
                <a:gd name="connsiteX63" fmla="*/ 1493485 w 1572109"/>
                <a:gd name="connsiteY63" fmla="*/ 683419 h 1002507"/>
                <a:gd name="connsiteX64" fmla="*/ 1528410 w 1572109"/>
                <a:gd name="connsiteY64" fmla="*/ 615157 h 1002507"/>
                <a:gd name="connsiteX65" fmla="*/ 1531585 w 1572109"/>
                <a:gd name="connsiteY65" fmla="*/ 599282 h 1002507"/>
                <a:gd name="connsiteX66" fmla="*/ 1537935 w 1572109"/>
                <a:gd name="connsiteY66" fmla="*/ 577057 h 1002507"/>
                <a:gd name="connsiteX67" fmla="*/ 1541110 w 1572109"/>
                <a:gd name="connsiteY67" fmla="*/ 558007 h 1002507"/>
                <a:gd name="connsiteX68" fmla="*/ 1547460 w 1572109"/>
                <a:gd name="connsiteY68" fmla="*/ 538957 h 1002507"/>
                <a:gd name="connsiteX69" fmla="*/ 1553810 w 1572109"/>
                <a:gd name="connsiteY69" fmla="*/ 469107 h 1002507"/>
                <a:gd name="connsiteX70" fmla="*/ 1547460 w 1572109"/>
                <a:gd name="connsiteY70" fmla="*/ 402432 h 1002507"/>
                <a:gd name="connsiteX71" fmla="*/ 1550635 w 1572109"/>
                <a:gd name="connsiteY71" fmla="*/ 456407 h 1002507"/>
                <a:gd name="connsiteX72" fmla="*/ 1553810 w 1572109"/>
                <a:gd name="connsiteY72" fmla="*/ 465932 h 1002507"/>
                <a:gd name="connsiteX73" fmla="*/ 1556985 w 1572109"/>
                <a:gd name="connsiteY73" fmla="*/ 478632 h 1002507"/>
                <a:gd name="connsiteX74" fmla="*/ 1560160 w 1572109"/>
                <a:gd name="connsiteY74" fmla="*/ 494507 h 1002507"/>
                <a:gd name="connsiteX75" fmla="*/ 1566510 w 1572109"/>
                <a:gd name="connsiteY75" fmla="*/ 513557 h 1002507"/>
                <a:gd name="connsiteX76" fmla="*/ 1569685 w 1572109"/>
                <a:gd name="connsiteY76" fmla="*/ 526257 h 1002507"/>
                <a:gd name="connsiteX77" fmla="*/ 1571272 w 1572109"/>
                <a:gd name="connsiteY77" fmla="*/ 659607 h 1002507"/>
                <a:gd name="connsiteX78" fmla="*/ 1560160 w 1572109"/>
                <a:gd name="connsiteY78" fmla="*/ 726282 h 1002507"/>
                <a:gd name="connsiteX79" fmla="*/ 1554604 w 1572109"/>
                <a:gd name="connsiteY79" fmla="*/ 747713 h 1002507"/>
                <a:gd name="connsiteX80" fmla="*/ 1539523 w 1572109"/>
                <a:gd name="connsiteY80" fmla="*/ 772319 h 1002507"/>
                <a:gd name="connsiteX81" fmla="*/ 1522060 w 1572109"/>
                <a:gd name="connsiteY81" fmla="*/ 805657 h 1002507"/>
                <a:gd name="connsiteX82" fmla="*/ 1499835 w 1572109"/>
                <a:gd name="connsiteY82" fmla="*/ 840582 h 1002507"/>
                <a:gd name="connsiteX83" fmla="*/ 1449035 w 1572109"/>
                <a:gd name="connsiteY83" fmla="*/ 891382 h 1002507"/>
                <a:gd name="connsiteX84" fmla="*/ 1439510 w 1572109"/>
                <a:gd name="connsiteY84" fmla="*/ 897732 h 1002507"/>
                <a:gd name="connsiteX85" fmla="*/ 1429985 w 1572109"/>
                <a:gd name="connsiteY85" fmla="*/ 907257 h 1002507"/>
                <a:gd name="connsiteX86" fmla="*/ 1420460 w 1572109"/>
                <a:gd name="connsiteY86" fmla="*/ 913607 h 1002507"/>
                <a:gd name="connsiteX87" fmla="*/ 1410935 w 1572109"/>
                <a:gd name="connsiteY87" fmla="*/ 923132 h 1002507"/>
                <a:gd name="connsiteX88" fmla="*/ 1309335 w 1572109"/>
                <a:gd name="connsiteY88" fmla="*/ 989807 h 1002507"/>
                <a:gd name="connsiteX89" fmla="*/ 1280760 w 1572109"/>
                <a:gd name="connsiteY89" fmla="*/ 996157 h 1002507"/>
                <a:gd name="connsiteX90" fmla="*/ 1234722 w 1572109"/>
                <a:gd name="connsiteY90" fmla="*/ 997745 h 1002507"/>
                <a:gd name="connsiteX91" fmla="*/ 1210910 w 1572109"/>
                <a:gd name="connsiteY91" fmla="*/ 989807 h 1002507"/>
                <a:gd name="connsiteX92" fmla="*/ 1195035 w 1572109"/>
                <a:gd name="connsiteY92" fmla="*/ 986632 h 1002507"/>
                <a:gd name="connsiteX93" fmla="*/ 1182335 w 1572109"/>
                <a:gd name="connsiteY93" fmla="*/ 983457 h 1002507"/>
                <a:gd name="connsiteX94" fmla="*/ 1163285 w 1572109"/>
                <a:gd name="connsiteY94" fmla="*/ 977107 h 1002507"/>
                <a:gd name="connsiteX95" fmla="*/ 1144235 w 1572109"/>
                <a:gd name="connsiteY95" fmla="*/ 961232 h 1002507"/>
                <a:gd name="connsiteX96" fmla="*/ 1045810 w 1572109"/>
                <a:gd name="connsiteY96" fmla="*/ 878682 h 1002507"/>
                <a:gd name="connsiteX97" fmla="*/ 1039460 w 1572109"/>
                <a:gd name="connsiteY97" fmla="*/ 869157 h 1002507"/>
                <a:gd name="connsiteX98" fmla="*/ 1020410 w 1572109"/>
                <a:gd name="connsiteY98" fmla="*/ 856457 h 1002507"/>
                <a:gd name="connsiteX99" fmla="*/ 1010885 w 1572109"/>
                <a:gd name="connsiteY99" fmla="*/ 850107 h 1002507"/>
                <a:gd name="connsiteX100" fmla="*/ 1001360 w 1572109"/>
                <a:gd name="connsiteY100" fmla="*/ 843757 h 1002507"/>
                <a:gd name="connsiteX101" fmla="*/ 991835 w 1572109"/>
                <a:gd name="connsiteY101" fmla="*/ 834232 h 1002507"/>
                <a:gd name="connsiteX102" fmla="*/ 925160 w 1572109"/>
                <a:gd name="connsiteY102" fmla="*/ 802482 h 1002507"/>
                <a:gd name="connsiteX103" fmla="*/ 899760 w 1572109"/>
                <a:gd name="connsiteY103" fmla="*/ 796132 h 1002507"/>
                <a:gd name="connsiteX104" fmla="*/ 871185 w 1572109"/>
                <a:gd name="connsiteY104" fmla="*/ 783432 h 1002507"/>
                <a:gd name="connsiteX105" fmla="*/ 829910 w 1572109"/>
                <a:gd name="connsiteY105" fmla="*/ 789782 h 1002507"/>
                <a:gd name="connsiteX106" fmla="*/ 750535 w 1572109"/>
                <a:gd name="connsiteY106" fmla="*/ 818357 h 1002507"/>
                <a:gd name="connsiteX107" fmla="*/ 607660 w 1572109"/>
                <a:gd name="connsiteY107" fmla="*/ 916782 h 1002507"/>
                <a:gd name="connsiteX108" fmla="*/ 598135 w 1572109"/>
                <a:gd name="connsiteY108" fmla="*/ 926307 h 1002507"/>
                <a:gd name="connsiteX109" fmla="*/ 588610 w 1572109"/>
                <a:gd name="connsiteY109" fmla="*/ 929482 h 1002507"/>
                <a:gd name="connsiteX110" fmla="*/ 569560 w 1572109"/>
                <a:gd name="connsiteY110" fmla="*/ 942182 h 1002507"/>
                <a:gd name="connsiteX111" fmla="*/ 544160 w 1572109"/>
                <a:gd name="connsiteY111" fmla="*/ 961232 h 1002507"/>
                <a:gd name="connsiteX112" fmla="*/ 515585 w 1572109"/>
                <a:gd name="connsiteY112" fmla="*/ 970757 h 1002507"/>
                <a:gd name="connsiteX113" fmla="*/ 496535 w 1572109"/>
                <a:gd name="connsiteY113" fmla="*/ 977107 h 1002507"/>
                <a:gd name="connsiteX114" fmla="*/ 477485 w 1572109"/>
                <a:gd name="connsiteY114" fmla="*/ 983457 h 1002507"/>
                <a:gd name="connsiteX115" fmla="*/ 394141 w 1572109"/>
                <a:gd name="connsiteY115" fmla="*/ 999332 h 1002507"/>
                <a:gd name="connsiteX116" fmla="*/ 333816 w 1572109"/>
                <a:gd name="connsiteY116" fmla="*/ 1002507 h 1002507"/>
                <a:gd name="connsiteX117" fmla="*/ 302066 w 1572109"/>
                <a:gd name="connsiteY117" fmla="*/ 997744 h 1002507"/>
                <a:gd name="connsiteX118" fmla="*/ 252060 w 1572109"/>
                <a:gd name="connsiteY118" fmla="*/ 989807 h 1002507"/>
                <a:gd name="connsiteX119" fmla="*/ 226660 w 1572109"/>
                <a:gd name="connsiteY119" fmla="*/ 983457 h 1002507"/>
                <a:gd name="connsiteX120" fmla="*/ 204435 w 1572109"/>
                <a:gd name="connsiteY120" fmla="*/ 977107 h 1002507"/>
                <a:gd name="connsiteX121" fmla="*/ 194910 w 1572109"/>
                <a:gd name="connsiteY121" fmla="*/ 967582 h 1002507"/>
                <a:gd name="connsiteX122" fmla="*/ 185385 w 1572109"/>
                <a:gd name="connsiteY122" fmla="*/ 961232 h 1002507"/>
                <a:gd name="connsiteX123" fmla="*/ 169510 w 1572109"/>
                <a:gd name="connsiteY123" fmla="*/ 948532 h 1002507"/>
                <a:gd name="connsiteX124" fmla="*/ 159985 w 1572109"/>
                <a:gd name="connsiteY124" fmla="*/ 942182 h 1002507"/>
                <a:gd name="connsiteX125" fmla="*/ 144110 w 1572109"/>
                <a:gd name="connsiteY125" fmla="*/ 929482 h 1002507"/>
                <a:gd name="connsiteX126" fmla="*/ 134585 w 1572109"/>
                <a:gd name="connsiteY126" fmla="*/ 923132 h 1002507"/>
                <a:gd name="connsiteX127" fmla="*/ 102041 w 1572109"/>
                <a:gd name="connsiteY127" fmla="*/ 895351 h 1002507"/>
                <a:gd name="connsiteX128" fmla="*/ 80610 w 1572109"/>
                <a:gd name="connsiteY128" fmla="*/ 872332 h 1002507"/>
                <a:gd name="connsiteX129" fmla="*/ 56797 w 1572109"/>
                <a:gd name="connsiteY129" fmla="*/ 829469 h 1002507"/>
                <a:gd name="connsiteX130" fmla="*/ 36160 w 1572109"/>
                <a:gd name="connsiteY130" fmla="*/ 796132 h 1002507"/>
                <a:gd name="connsiteX131" fmla="*/ 32985 w 1572109"/>
                <a:gd name="connsiteY131" fmla="*/ 783432 h 1002507"/>
                <a:gd name="connsiteX132" fmla="*/ 26635 w 1572109"/>
                <a:gd name="connsiteY132" fmla="*/ 761207 h 1002507"/>
                <a:gd name="connsiteX133" fmla="*/ 20285 w 1572109"/>
                <a:gd name="connsiteY133" fmla="*/ 729457 h 1002507"/>
                <a:gd name="connsiteX134" fmla="*/ 10760 w 1572109"/>
                <a:gd name="connsiteY134" fmla="*/ 694532 h 1002507"/>
                <a:gd name="connsiteX135" fmla="*/ 1235 w 1572109"/>
                <a:gd name="connsiteY135" fmla="*/ 635794 h 1002507"/>
                <a:gd name="connsiteX136" fmla="*/ 441 w 1572109"/>
                <a:gd name="connsiteY136" fmla="*/ 581026 h 1002507"/>
                <a:gd name="connsiteX137" fmla="*/ 10760 w 1572109"/>
                <a:gd name="connsiteY137" fmla="*/ 516732 h 1002507"/>
                <a:gd name="connsiteX138" fmla="*/ 21078 w 1572109"/>
                <a:gd name="connsiteY138" fmla="*/ 483394 h 1002507"/>
                <a:gd name="connsiteX139" fmla="*/ 26635 w 1572109"/>
                <a:gd name="connsiteY139" fmla="*/ 450057 h 1002507"/>
                <a:gd name="connsiteX140" fmla="*/ 32985 w 1572109"/>
                <a:gd name="connsiteY140" fmla="*/ 427832 h 1002507"/>
                <a:gd name="connsiteX141" fmla="*/ 39335 w 1572109"/>
                <a:gd name="connsiteY141" fmla="*/ 408782 h 1002507"/>
                <a:gd name="connsiteX142" fmla="*/ 42510 w 1572109"/>
                <a:gd name="connsiteY142" fmla="*/ 399257 h 1002507"/>
                <a:gd name="connsiteX143" fmla="*/ 102835 w 1572109"/>
                <a:gd name="connsiteY143" fmla="*/ 265907 h 1002507"/>
                <a:gd name="connsiteX144" fmla="*/ 112360 w 1572109"/>
                <a:gd name="connsiteY144" fmla="*/ 221457 h 1002507"/>
                <a:gd name="connsiteX145" fmla="*/ 118710 w 1572109"/>
                <a:gd name="connsiteY145" fmla="*/ 199232 h 1002507"/>
                <a:gd name="connsiteX146" fmla="*/ 125060 w 1572109"/>
                <a:gd name="connsiteY146" fmla="*/ 157957 h 1002507"/>
                <a:gd name="connsiteX147" fmla="*/ 128235 w 1572109"/>
                <a:gd name="connsiteY147" fmla="*/ 34132 h 1002507"/>
                <a:gd name="connsiteX148" fmla="*/ 166335 w 1572109"/>
                <a:gd name="connsiteY148" fmla="*/ 37307 h 1002507"/>
                <a:gd name="connsiteX149" fmla="*/ 277460 w 1572109"/>
                <a:gd name="connsiteY149" fmla="*/ 34132 h 1002507"/>
                <a:gd name="connsiteX150" fmla="*/ 286985 w 1572109"/>
                <a:gd name="connsiteY150" fmla="*/ 30957 h 1002507"/>
                <a:gd name="connsiteX151" fmla="*/ 309210 w 1572109"/>
                <a:gd name="connsiteY151" fmla="*/ 24607 h 1002507"/>
                <a:gd name="connsiteX152" fmla="*/ 318735 w 1572109"/>
                <a:gd name="connsiteY152" fmla="*/ 18257 h 1002507"/>
                <a:gd name="connsiteX153" fmla="*/ 337785 w 1572109"/>
                <a:gd name="connsiteY153" fmla="*/ 15082 h 1002507"/>
                <a:gd name="connsiteX154" fmla="*/ 347310 w 1572109"/>
                <a:gd name="connsiteY154" fmla="*/ 11907 h 1002507"/>
                <a:gd name="connsiteX155" fmla="*/ 346516 w 1572109"/>
                <a:gd name="connsiteY155" fmla="*/ 0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72109" h="1002507">
                  <a:moveTo>
                    <a:pt x="346516" y="0"/>
                  </a:moveTo>
                  <a:cubicBezTo>
                    <a:pt x="348897" y="3969"/>
                    <a:pt x="350882" y="-1719"/>
                    <a:pt x="353660" y="11907"/>
                  </a:cubicBezTo>
                  <a:cubicBezTo>
                    <a:pt x="356438" y="25533"/>
                    <a:pt x="360539" y="48420"/>
                    <a:pt x="363185" y="81757"/>
                  </a:cubicBezTo>
                  <a:cubicBezTo>
                    <a:pt x="365831" y="115095"/>
                    <a:pt x="369535" y="183886"/>
                    <a:pt x="369535" y="211932"/>
                  </a:cubicBezTo>
                  <a:cubicBezTo>
                    <a:pt x="369535" y="239978"/>
                    <a:pt x="363185" y="250032"/>
                    <a:pt x="363185" y="250032"/>
                  </a:cubicBezTo>
                  <a:cubicBezTo>
                    <a:pt x="362127" y="266965"/>
                    <a:pt x="363714" y="283370"/>
                    <a:pt x="360010" y="300832"/>
                  </a:cubicBezTo>
                  <a:cubicBezTo>
                    <a:pt x="356306" y="318294"/>
                    <a:pt x="344664" y="343165"/>
                    <a:pt x="340960" y="354807"/>
                  </a:cubicBezTo>
                  <a:cubicBezTo>
                    <a:pt x="337256" y="366449"/>
                    <a:pt x="339094" y="365447"/>
                    <a:pt x="337785" y="370682"/>
                  </a:cubicBezTo>
                  <a:cubicBezTo>
                    <a:pt x="331629" y="395305"/>
                    <a:pt x="335998" y="359179"/>
                    <a:pt x="328260" y="405607"/>
                  </a:cubicBezTo>
                  <a:cubicBezTo>
                    <a:pt x="324535" y="427958"/>
                    <a:pt x="327121" y="418550"/>
                    <a:pt x="321910" y="434182"/>
                  </a:cubicBezTo>
                  <a:cubicBezTo>
                    <a:pt x="316537" y="509411"/>
                    <a:pt x="316536" y="489105"/>
                    <a:pt x="321910" y="599282"/>
                  </a:cubicBezTo>
                  <a:cubicBezTo>
                    <a:pt x="322386" y="609037"/>
                    <a:pt x="327682" y="609888"/>
                    <a:pt x="331435" y="618332"/>
                  </a:cubicBezTo>
                  <a:cubicBezTo>
                    <a:pt x="334153" y="624449"/>
                    <a:pt x="336162" y="630888"/>
                    <a:pt x="337785" y="637382"/>
                  </a:cubicBezTo>
                  <a:cubicBezTo>
                    <a:pt x="338843" y="641615"/>
                    <a:pt x="339241" y="646071"/>
                    <a:pt x="340960" y="650082"/>
                  </a:cubicBezTo>
                  <a:cubicBezTo>
                    <a:pt x="342312" y="653237"/>
                    <a:pt x="356022" y="671494"/>
                    <a:pt x="356835" y="672307"/>
                  </a:cubicBezTo>
                  <a:cubicBezTo>
                    <a:pt x="359533" y="675005"/>
                    <a:pt x="363047" y="676764"/>
                    <a:pt x="366360" y="678657"/>
                  </a:cubicBezTo>
                  <a:cubicBezTo>
                    <a:pt x="381157" y="687112"/>
                    <a:pt x="376134" y="683717"/>
                    <a:pt x="391760" y="688182"/>
                  </a:cubicBezTo>
                  <a:cubicBezTo>
                    <a:pt x="394978" y="689101"/>
                    <a:pt x="397992" y="690758"/>
                    <a:pt x="401285" y="691357"/>
                  </a:cubicBezTo>
                  <a:cubicBezTo>
                    <a:pt x="409680" y="692883"/>
                    <a:pt x="418218" y="693474"/>
                    <a:pt x="426685" y="694532"/>
                  </a:cubicBezTo>
                  <a:cubicBezTo>
                    <a:pt x="444677" y="693474"/>
                    <a:pt x="436533" y="700294"/>
                    <a:pt x="454466" y="698501"/>
                  </a:cubicBezTo>
                  <a:cubicBezTo>
                    <a:pt x="457796" y="698168"/>
                    <a:pt x="481057" y="692018"/>
                    <a:pt x="490185" y="688182"/>
                  </a:cubicBezTo>
                  <a:cubicBezTo>
                    <a:pt x="499313" y="684346"/>
                    <a:pt x="500768" y="680245"/>
                    <a:pt x="509235" y="675482"/>
                  </a:cubicBezTo>
                  <a:cubicBezTo>
                    <a:pt x="517702" y="670719"/>
                    <a:pt x="532518" y="664370"/>
                    <a:pt x="540985" y="659607"/>
                  </a:cubicBezTo>
                  <a:cubicBezTo>
                    <a:pt x="549452" y="654844"/>
                    <a:pt x="553685" y="651140"/>
                    <a:pt x="560035" y="646907"/>
                  </a:cubicBezTo>
                  <a:cubicBezTo>
                    <a:pt x="563210" y="644790"/>
                    <a:pt x="565940" y="641764"/>
                    <a:pt x="569560" y="640557"/>
                  </a:cubicBezTo>
                  <a:cubicBezTo>
                    <a:pt x="593501" y="632577"/>
                    <a:pt x="563991" y="643342"/>
                    <a:pt x="588610" y="631032"/>
                  </a:cubicBezTo>
                  <a:cubicBezTo>
                    <a:pt x="614900" y="617887"/>
                    <a:pt x="580363" y="639705"/>
                    <a:pt x="607660" y="621507"/>
                  </a:cubicBezTo>
                  <a:cubicBezTo>
                    <a:pt x="608718" y="618332"/>
                    <a:pt x="608112" y="613927"/>
                    <a:pt x="610835" y="611982"/>
                  </a:cubicBezTo>
                  <a:cubicBezTo>
                    <a:pt x="616282" y="608091"/>
                    <a:pt x="629885" y="605632"/>
                    <a:pt x="629885" y="605632"/>
                  </a:cubicBezTo>
                  <a:cubicBezTo>
                    <a:pt x="634118" y="602457"/>
                    <a:pt x="637991" y="598732"/>
                    <a:pt x="642585" y="596107"/>
                  </a:cubicBezTo>
                  <a:cubicBezTo>
                    <a:pt x="645491" y="594447"/>
                    <a:pt x="649743" y="595299"/>
                    <a:pt x="652110" y="592932"/>
                  </a:cubicBezTo>
                  <a:cubicBezTo>
                    <a:pt x="669043" y="575999"/>
                    <a:pt x="639410" y="588699"/>
                    <a:pt x="664810" y="580232"/>
                  </a:cubicBezTo>
                  <a:cubicBezTo>
                    <a:pt x="676452" y="572824"/>
                    <a:pt x="709260" y="554832"/>
                    <a:pt x="721960" y="548482"/>
                  </a:cubicBezTo>
                  <a:cubicBezTo>
                    <a:pt x="728310" y="546365"/>
                    <a:pt x="735441" y="545845"/>
                    <a:pt x="741010" y="542132"/>
                  </a:cubicBezTo>
                  <a:cubicBezTo>
                    <a:pt x="744185" y="540015"/>
                    <a:pt x="747048" y="537332"/>
                    <a:pt x="750535" y="535782"/>
                  </a:cubicBezTo>
                  <a:cubicBezTo>
                    <a:pt x="756652" y="533064"/>
                    <a:pt x="763235" y="531549"/>
                    <a:pt x="769585" y="529432"/>
                  </a:cubicBezTo>
                  <a:cubicBezTo>
                    <a:pt x="772760" y="528374"/>
                    <a:pt x="775809" y="526807"/>
                    <a:pt x="779110" y="526257"/>
                  </a:cubicBezTo>
                  <a:cubicBezTo>
                    <a:pt x="785460" y="525199"/>
                    <a:pt x="791915" y="524643"/>
                    <a:pt x="798160" y="523082"/>
                  </a:cubicBezTo>
                  <a:cubicBezTo>
                    <a:pt x="804654" y="521459"/>
                    <a:pt x="810860" y="518849"/>
                    <a:pt x="817210" y="516732"/>
                  </a:cubicBezTo>
                  <a:cubicBezTo>
                    <a:pt x="820385" y="515674"/>
                    <a:pt x="823434" y="514107"/>
                    <a:pt x="826735" y="513557"/>
                  </a:cubicBezTo>
                  <a:cubicBezTo>
                    <a:pt x="856276" y="508633"/>
                    <a:pt x="861660" y="508530"/>
                    <a:pt x="877535" y="507207"/>
                  </a:cubicBezTo>
                  <a:cubicBezTo>
                    <a:pt x="893410" y="505884"/>
                    <a:pt x="906905" y="504826"/>
                    <a:pt x="921986" y="505620"/>
                  </a:cubicBezTo>
                  <a:cubicBezTo>
                    <a:pt x="937067" y="506414"/>
                    <a:pt x="952676" y="505884"/>
                    <a:pt x="968022" y="511969"/>
                  </a:cubicBezTo>
                  <a:cubicBezTo>
                    <a:pt x="983368" y="518054"/>
                    <a:pt x="1003212" y="534988"/>
                    <a:pt x="1014060" y="542132"/>
                  </a:cubicBezTo>
                  <a:cubicBezTo>
                    <a:pt x="1024908" y="549276"/>
                    <a:pt x="1022527" y="544249"/>
                    <a:pt x="1033110" y="554832"/>
                  </a:cubicBezTo>
                  <a:cubicBezTo>
                    <a:pt x="1043693" y="565415"/>
                    <a:pt x="1069623" y="595578"/>
                    <a:pt x="1077560" y="605632"/>
                  </a:cubicBezTo>
                  <a:cubicBezTo>
                    <a:pt x="1085497" y="615686"/>
                    <a:pt x="1078368" y="612790"/>
                    <a:pt x="1080735" y="615157"/>
                  </a:cubicBezTo>
                  <a:cubicBezTo>
                    <a:pt x="1086131" y="620553"/>
                    <a:pt x="1099785" y="627857"/>
                    <a:pt x="1099785" y="627857"/>
                  </a:cubicBezTo>
                  <a:cubicBezTo>
                    <a:pt x="1101902" y="631032"/>
                    <a:pt x="1103437" y="634684"/>
                    <a:pt x="1106135" y="637382"/>
                  </a:cubicBezTo>
                  <a:cubicBezTo>
                    <a:pt x="1108833" y="640080"/>
                    <a:pt x="1113147" y="640860"/>
                    <a:pt x="1115660" y="643732"/>
                  </a:cubicBezTo>
                  <a:cubicBezTo>
                    <a:pt x="1120686" y="649475"/>
                    <a:pt x="1121120" y="660369"/>
                    <a:pt x="1128360" y="662782"/>
                  </a:cubicBezTo>
                  <a:cubicBezTo>
                    <a:pt x="1141505" y="667164"/>
                    <a:pt x="1135100" y="664101"/>
                    <a:pt x="1147410" y="672307"/>
                  </a:cubicBezTo>
                  <a:cubicBezTo>
                    <a:pt x="1161612" y="693609"/>
                    <a:pt x="1154289" y="676011"/>
                    <a:pt x="1163285" y="685007"/>
                  </a:cubicBezTo>
                  <a:cubicBezTo>
                    <a:pt x="1172281" y="694003"/>
                    <a:pt x="1189743" y="714640"/>
                    <a:pt x="1201385" y="726282"/>
                  </a:cubicBezTo>
                  <a:cubicBezTo>
                    <a:pt x="1213027" y="737924"/>
                    <a:pt x="1224668" y="747978"/>
                    <a:pt x="1233135" y="754857"/>
                  </a:cubicBezTo>
                  <a:cubicBezTo>
                    <a:pt x="1241602" y="761736"/>
                    <a:pt x="1245835" y="763324"/>
                    <a:pt x="1252185" y="767557"/>
                  </a:cubicBezTo>
                  <a:cubicBezTo>
                    <a:pt x="1255360" y="769674"/>
                    <a:pt x="1248613" y="771129"/>
                    <a:pt x="1261710" y="773907"/>
                  </a:cubicBezTo>
                  <a:cubicBezTo>
                    <a:pt x="1274807" y="776685"/>
                    <a:pt x="1313304" y="782640"/>
                    <a:pt x="1330766" y="784227"/>
                  </a:cubicBezTo>
                  <a:cubicBezTo>
                    <a:pt x="1348228" y="785814"/>
                    <a:pt x="1355769" y="785681"/>
                    <a:pt x="1366485" y="783432"/>
                  </a:cubicBezTo>
                  <a:cubicBezTo>
                    <a:pt x="1377201" y="781183"/>
                    <a:pt x="1385535" y="771790"/>
                    <a:pt x="1395060" y="770732"/>
                  </a:cubicBezTo>
                  <a:cubicBezTo>
                    <a:pt x="1402159" y="768957"/>
                    <a:pt x="1415036" y="768615"/>
                    <a:pt x="1426810" y="761207"/>
                  </a:cubicBezTo>
                  <a:cubicBezTo>
                    <a:pt x="1438584" y="753799"/>
                    <a:pt x="1456443" y="736865"/>
                    <a:pt x="1465703" y="726282"/>
                  </a:cubicBezTo>
                  <a:cubicBezTo>
                    <a:pt x="1474963" y="715699"/>
                    <a:pt x="1477743" y="704851"/>
                    <a:pt x="1482373" y="697707"/>
                  </a:cubicBezTo>
                  <a:cubicBezTo>
                    <a:pt x="1487003" y="690563"/>
                    <a:pt x="1485812" y="697177"/>
                    <a:pt x="1493485" y="683419"/>
                  </a:cubicBezTo>
                  <a:cubicBezTo>
                    <a:pt x="1501158" y="669661"/>
                    <a:pt x="1522060" y="629180"/>
                    <a:pt x="1528410" y="615157"/>
                  </a:cubicBezTo>
                  <a:cubicBezTo>
                    <a:pt x="1529468" y="609865"/>
                    <a:pt x="1530276" y="604517"/>
                    <a:pt x="1531585" y="599282"/>
                  </a:cubicBezTo>
                  <a:cubicBezTo>
                    <a:pt x="1537637" y="575073"/>
                    <a:pt x="1531996" y="606751"/>
                    <a:pt x="1537935" y="577057"/>
                  </a:cubicBezTo>
                  <a:cubicBezTo>
                    <a:pt x="1539198" y="570744"/>
                    <a:pt x="1539549" y="564252"/>
                    <a:pt x="1541110" y="558007"/>
                  </a:cubicBezTo>
                  <a:cubicBezTo>
                    <a:pt x="1542733" y="551513"/>
                    <a:pt x="1547460" y="538957"/>
                    <a:pt x="1547460" y="538957"/>
                  </a:cubicBezTo>
                  <a:cubicBezTo>
                    <a:pt x="1549443" y="521108"/>
                    <a:pt x="1553810" y="484747"/>
                    <a:pt x="1553810" y="469107"/>
                  </a:cubicBezTo>
                  <a:cubicBezTo>
                    <a:pt x="1553810" y="418697"/>
                    <a:pt x="1556079" y="428289"/>
                    <a:pt x="1547460" y="402432"/>
                  </a:cubicBezTo>
                  <a:cubicBezTo>
                    <a:pt x="1548518" y="420424"/>
                    <a:pt x="1548842" y="438474"/>
                    <a:pt x="1550635" y="456407"/>
                  </a:cubicBezTo>
                  <a:cubicBezTo>
                    <a:pt x="1550968" y="459737"/>
                    <a:pt x="1552891" y="462714"/>
                    <a:pt x="1553810" y="465932"/>
                  </a:cubicBezTo>
                  <a:cubicBezTo>
                    <a:pt x="1555009" y="470128"/>
                    <a:pt x="1556038" y="474372"/>
                    <a:pt x="1556985" y="478632"/>
                  </a:cubicBezTo>
                  <a:cubicBezTo>
                    <a:pt x="1558156" y="483900"/>
                    <a:pt x="1558740" y="489301"/>
                    <a:pt x="1560160" y="494507"/>
                  </a:cubicBezTo>
                  <a:cubicBezTo>
                    <a:pt x="1561921" y="500965"/>
                    <a:pt x="1564887" y="507063"/>
                    <a:pt x="1566510" y="513557"/>
                  </a:cubicBezTo>
                  <a:lnTo>
                    <a:pt x="1569685" y="526257"/>
                  </a:lnTo>
                  <a:cubicBezTo>
                    <a:pt x="1568627" y="586582"/>
                    <a:pt x="1574142" y="599341"/>
                    <a:pt x="1571272" y="659607"/>
                  </a:cubicBezTo>
                  <a:cubicBezTo>
                    <a:pt x="1570954" y="666293"/>
                    <a:pt x="1562938" y="711598"/>
                    <a:pt x="1560160" y="726282"/>
                  </a:cubicBezTo>
                  <a:cubicBezTo>
                    <a:pt x="1557382" y="740966"/>
                    <a:pt x="1558043" y="740040"/>
                    <a:pt x="1554604" y="747713"/>
                  </a:cubicBezTo>
                  <a:cubicBezTo>
                    <a:pt x="1551165" y="755386"/>
                    <a:pt x="1544947" y="762662"/>
                    <a:pt x="1539523" y="772319"/>
                  </a:cubicBezTo>
                  <a:cubicBezTo>
                    <a:pt x="1534099" y="781976"/>
                    <a:pt x="1528675" y="794280"/>
                    <a:pt x="1522060" y="805657"/>
                  </a:cubicBezTo>
                  <a:cubicBezTo>
                    <a:pt x="1515445" y="817034"/>
                    <a:pt x="1512006" y="826295"/>
                    <a:pt x="1499835" y="840582"/>
                  </a:cubicBezTo>
                  <a:cubicBezTo>
                    <a:pt x="1487664" y="854869"/>
                    <a:pt x="1459089" y="881857"/>
                    <a:pt x="1449035" y="891382"/>
                  </a:cubicBezTo>
                  <a:cubicBezTo>
                    <a:pt x="1438981" y="900907"/>
                    <a:pt x="1442441" y="895289"/>
                    <a:pt x="1439510" y="897732"/>
                  </a:cubicBezTo>
                  <a:cubicBezTo>
                    <a:pt x="1436061" y="900607"/>
                    <a:pt x="1433434" y="904382"/>
                    <a:pt x="1429985" y="907257"/>
                  </a:cubicBezTo>
                  <a:cubicBezTo>
                    <a:pt x="1427054" y="909700"/>
                    <a:pt x="1423391" y="911164"/>
                    <a:pt x="1420460" y="913607"/>
                  </a:cubicBezTo>
                  <a:cubicBezTo>
                    <a:pt x="1417011" y="916482"/>
                    <a:pt x="1429456" y="910432"/>
                    <a:pt x="1410935" y="923132"/>
                  </a:cubicBezTo>
                  <a:cubicBezTo>
                    <a:pt x="1392414" y="935832"/>
                    <a:pt x="1331031" y="977636"/>
                    <a:pt x="1309335" y="989807"/>
                  </a:cubicBezTo>
                  <a:cubicBezTo>
                    <a:pt x="1287639" y="1001978"/>
                    <a:pt x="1303111" y="992432"/>
                    <a:pt x="1280760" y="996157"/>
                  </a:cubicBezTo>
                  <a:cubicBezTo>
                    <a:pt x="1260652" y="995099"/>
                    <a:pt x="1254775" y="999568"/>
                    <a:pt x="1234722" y="997745"/>
                  </a:cubicBezTo>
                  <a:cubicBezTo>
                    <a:pt x="1231389" y="997442"/>
                    <a:pt x="1217525" y="991659"/>
                    <a:pt x="1210910" y="989807"/>
                  </a:cubicBezTo>
                  <a:cubicBezTo>
                    <a:pt x="1204296" y="987955"/>
                    <a:pt x="1200303" y="987803"/>
                    <a:pt x="1195035" y="986632"/>
                  </a:cubicBezTo>
                  <a:cubicBezTo>
                    <a:pt x="1190775" y="985685"/>
                    <a:pt x="1186515" y="984711"/>
                    <a:pt x="1182335" y="983457"/>
                  </a:cubicBezTo>
                  <a:cubicBezTo>
                    <a:pt x="1175924" y="981534"/>
                    <a:pt x="1163285" y="977107"/>
                    <a:pt x="1163285" y="977107"/>
                  </a:cubicBezTo>
                  <a:cubicBezTo>
                    <a:pt x="1156263" y="970085"/>
                    <a:pt x="1163814" y="977636"/>
                    <a:pt x="1144235" y="961232"/>
                  </a:cubicBezTo>
                  <a:lnTo>
                    <a:pt x="1045810" y="878682"/>
                  </a:lnTo>
                  <a:cubicBezTo>
                    <a:pt x="1043693" y="875507"/>
                    <a:pt x="1042332" y="871670"/>
                    <a:pt x="1039460" y="869157"/>
                  </a:cubicBezTo>
                  <a:cubicBezTo>
                    <a:pt x="1033717" y="864131"/>
                    <a:pt x="1026760" y="860690"/>
                    <a:pt x="1020410" y="856457"/>
                  </a:cubicBezTo>
                  <a:lnTo>
                    <a:pt x="1010885" y="850107"/>
                  </a:lnTo>
                  <a:cubicBezTo>
                    <a:pt x="1007710" y="847990"/>
                    <a:pt x="1004058" y="846455"/>
                    <a:pt x="1001360" y="843757"/>
                  </a:cubicBezTo>
                  <a:cubicBezTo>
                    <a:pt x="998185" y="840582"/>
                    <a:pt x="1004535" y="841111"/>
                    <a:pt x="991835" y="834232"/>
                  </a:cubicBezTo>
                  <a:cubicBezTo>
                    <a:pt x="979135" y="827353"/>
                    <a:pt x="940506" y="808832"/>
                    <a:pt x="925160" y="802482"/>
                  </a:cubicBezTo>
                  <a:cubicBezTo>
                    <a:pt x="909814" y="796132"/>
                    <a:pt x="899760" y="796132"/>
                    <a:pt x="899760" y="796132"/>
                  </a:cubicBezTo>
                  <a:cubicBezTo>
                    <a:pt x="884666" y="786069"/>
                    <a:pt x="893855" y="790989"/>
                    <a:pt x="871185" y="783432"/>
                  </a:cubicBezTo>
                  <a:cubicBezTo>
                    <a:pt x="857427" y="785549"/>
                    <a:pt x="850018" y="783961"/>
                    <a:pt x="829910" y="789782"/>
                  </a:cubicBezTo>
                  <a:cubicBezTo>
                    <a:pt x="809802" y="795603"/>
                    <a:pt x="787577" y="797190"/>
                    <a:pt x="750535" y="818357"/>
                  </a:cubicBezTo>
                  <a:cubicBezTo>
                    <a:pt x="713493" y="839524"/>
                    <a:pt x="633060" y="898790"/>
                    <a:pt x="607660" y="916782"/>
                  </a:cubicBezTo>
                  <a:cubicBezTo>
                    <a:pt x="582260" y="934774"/>
                    <a:pt x="601871" y="923816"/>
                    <a:pt x="598135" y="926307"/>
                  </a:cubicBezTo>
                  <a:cubicBezTo>
                    <a:pt x="595350" y="928163"/>
                    <a:pt x="591536" y="927857"/>
                    <a:pt x="588610" y="929482"/>
                  </a:cubicBezTo>
                  <a:cubicBezTo>
                    <a:pt x="581939" y="933188"/>
                    <a:pt x="576968" y="936890"/>
                    <a:pt x="569560" y="942182"/>
                  </a:cubicBezTo>
                  <a:cubicBezTo>
                    <a:pt x="562152" y="947474"/>
                    <a:pt x="553156" y="956470"/>
                    <a:pt x="544160" y="961232"/>
                  </a:cubicBezTo>
                  <a:cubicBezTo>
                    <a:pt x="535164" y="965994"/>
                    <a:pt x="529776" y="967209"/>
                    <a:pt x="515585" y="970757"/>
                  </a:cubicBezTo>
                  <a:cubicBezTo>
                    <a:pt x="509091" y="972380"/>
                    <a:pt x="502885" y="974990"/>
                    <a:pt x="496535" y="977107"/>
                  </a:cubicBezTo>
                  <a:cubicBezTo>
                    <a:pt x="490185" y="979224"/>
                    <a:pt x="494551" y="979753"/>
                    <a:pt x="477485" y="983457"/>
                  </a:cubicBezTo>
                  <a:cubicBezTo>
                    <a:pt x="460419" y="987161"/>
                    <a:pt x="418086" y="996157"/>
                    <a:pt x="394141" y="999332"/>
                  </a:cubicBezTo>
                  <a:cubicBezTo>
                    <a:pt x="370196" y="1002507"/>
                    <a:pt x="376149" y="1001449"/>
                    <a:pt x="333816" y="1002507"/>
                  </a:cubicBezTo>
                  <a:cubicBezTo>
                    <a:pt x="320058" y="1000655"/>
                    <a:pt x="313708" y="998273"/>
                    <a:pt x="302066" y="997744"/>
                  </a:cubicBezTo>
                  <a:cubicBezTo>
                    <a:pt x="290424" y="997215"/>
                    <a:pt x="264628" y="992188"/>
                    <a:pt x="252060" y="989807"/>
                  </a:cubicBezTo>
                  <a:cubicBezTo>
                    <a:pt x="239492" y="987426"/>
                    <a:pt x="237531" y="986563"/>
                    <a:pt x="226660" y="983457"/>
                  </a:cubicBezTo>
                  <a:cubicBezTo>
                    <a:pt x="198753" y="975484"/>
                    <a:pt x="227273" y="984720"/>
                    <a:pt x="204435" y="977107"/>
                  </a:cubicBezTo>
                  <a:cubicBezTo>
                    <a:pt x="201260" y="973932"/>
                    <a:pt x="198359" y="970457"/>
                    <a:pt x="194910" y="967582"/>
                  </a:cubicBezTo>
                  <a:cubicBezTo>
                    <a:pt x="191979" y="965139"/>
                    <a:pt x="189618" y="964407"/>
                    <a:pt x="185385" y="961232"/>
                  </a:cubicBezTo>
                  <a:cubicBezTo>
                    <a:pt x="181152" y="958057"/>
                    <a:pt x="173743" y="951707"/>
                    <a:pt x="169510" y="948532"/>
                  </a:cubicBezTo>
                  <a:cubicBezTo>
                    <a:pt x="165277" y="945357"/>
                    <a:pt x="163160" y="944299"/>
                    <a:pt x="159985" y="942182"/>
                  </a:cubicBezTo>
                  <a:cubicBezTo>
                    <a:pt x="155752" y="939007"/>
                    <a:pt x="148343" y="932657"/>
                    <a:pt x="144110" y="929482"/>
                  </a:cubicBezTo>
                  <a:cubicBezTo>
                    <a:pt x="139877" y="926307"/>
                    <a:pt x="141596" y="928820"/>
                    <a:pt x="134585" y="923132"/>
                  </a:cubicBezTo>
                  <a:cubicBezTo>
                    <a:pt x="127574" y="917444"/>
                    <a:pt x="111037" y="903818"/>
                    <a:pt x="102041" y="895351"/>
                  </a:cubicBezTo>
                  <a:cubicBezTo>
                    <a:pt x="93045" y="886884"/>
                    <a:pt x="104259" y="888098"/>
                    <a:pt x="80610" y="872332"/>
                  </a:cubicBezTo>
                  <a:cubicBezTo>
                    <a:pt x="71085" y="860161"/>
                    <a:pt x="64205" y="842169"/>
                    <a:pt x="56797" y="829469"/>
                  </a:cubicBezTo>
                  <a:cubicBezTo>
                    <a:pt x="49389" y="816769"/>
                    <a:pt x="40129" y="803805"/>
                    <a:pt x="36160" y="796132"/>
                  </a:cubicBezTo>
                  <a:cubicBezTo>
                    <a:pt x="32191" y="788459"/>
                    <a:pt x="34184" y="787628"/>
                    <a:pt x="32985" y="783432"/>
                  </a:cubicBezTo>
                  <a:cubicBezTo>
                    <a:pt x="29585" y="771531"/>
                    <a:pt x="28752" y="770203"/>
                    <a:pt x="26635" y="761207"/>
                  </a:cubicBezTo>
                  <a:cubicBezTo>
                    <a:pt x="24518" y="752211"/>
                    <a:pt x="22931" y="740570"/>
                    <a:pt x="20285" y="729457"/>
                  </a:cubicBezTo>
                  <a:cubicBezTo>
                    <a:pt x="17639" y="718344"/>
                    <a:pt x="13935" y="710142"/>
                    <a:pt x="10760" y="694532"/>
                  </a:cubicBezTo>
                  <a:cubicBezTo>
                    <a:pt x="7585" y="678922"/>
                    <a:pt x="2955" y="654712"/>
                    <a:pt x="1235" y="635794"/>
                  </a:cubicBezTo>
                  <a:cubicBezTo>
                    <a:pt x="2137" y="617763"/>
                    <a:pt x="-1147" y="600870"/>
                    <a:pt x="441" y="581026"/>
                  </a:cubicBezTo>
                  <a:cubicBezTo>
                    <a:pt x="2029" y="561182"/>
                    <a:pt x="7321" y="533004"/>
                    <a:pt x="10760" y="516732"/>
                  </a:cubicBezTo>
                  <a:cubicBezTo>
                    <a:pt x="14199" y="500460"/>
                    <a:pt x="18983" y="495965"/>
                    <a:pt x="21078" y="483394"/>
                  </a:cubicBezTo>
                  <a:cubicBezTo>
                    <a:pt x="25174" y="458820"/>
                    <a:pt x="24651" y="459317"/>
                    <a:pt x="26635" y="450057"/>
                  </a:cubicBezTo>
                  <a:cubicBezTo>
                    <a:pt x="28620" y="440797"/>
                    <a:pt x="31459" y="432918"/>
                    <a:pt x="32985" y="427832"/>
                  </a:cubicBezTo>
                  <a:cubicBezTo>
                    <a:pt x="34908" y="421421"/>
                    <a:pt x="37218" y="415132"/>
                    <a:pt x="39335" y="408782"/>
                  </a:cubicBezTo>
                  <a:cubicBezTo>
                    <a:pt x="40393" y="405607"/>
                    <a:pt x="31927" y="423069"/>
                    <a:pt x="42510" y="399257"/>
                  </a:cubicBezTo>
                  <a:cubicBezTo>
                    <a:pt x="53093" y="375445"/>
                    <a:pt x="91193" y="295540"/>
                    <a:pt x="102835" y="265907"/>
                  </a:cubicBezTo>
                  <a:cubicBezTo>
                    <a:pt x="116996" y="209264"/>
                    <a:pt x="103141" y="267554"/>
                    <a:pt x="112360" y="221457"/>
                  </a:cubicBezTo>
                  <a:cubicBezTo>
                    <a:pt x="112662" y="219945"/>
                    <a:pt x="116593" y="209815"/>
                    <a:pt x="118710" y="199232"/>
                  </a:cubicBezTo>
                  <a:cubicBezTo>
                    <a:pt x="120827" y="188649"/>
                    <a:pt x="123473" y="185474"/>
                    <a:pt x="125060" y="157957"/>
                  </a:cubicBezTo>
                  <a:cubicBezTo>
                    <a:pt x="126118" y="116682"/>
                    <a:pt x="114870" y="73198"/>
                    <a:pt x="128235" y="34132"/>
                  </a:cubicBezTo>
                  <a:cubicBezTo>
                    <a:pt x="132360" y="22074"/>
                    <a:pt x="153591" y="37307"/>
                    <a:pt x="166335" y="37307"/>
                  </a:cubicBezTo>
                  <a:cubicBezTo>
                    <a:pt x="203392" y="37307"/>
                    <a:pt x="240418" y="35190"/>
                    <a:pt x="277460" y="34132"/>
                  </a:cubicBezTo>
                  <a:cubicBezTo>
                    <a:pt x="280635" y="33074"/>
                    <a:pt x="283767" y="31876"/>
                    <a:pt x="286985" y="30957"/>
                  </a:cubicBezTo>
                  <a:cubicBezTo>
                    <a:pt x="291732" y="29601"/>
                    <a:pt x="304135" y="27145"/>
                    <a:pt x="309210" y="24607"/>
                  </a:cubicBezTo>
                  <a:cubicBezTo>
                    <a:pt x="312623" y="22900"/>
                    <a:pt x="315115" y="19464"/>
                    <a:pt x="318735" y="18257"/>
                  </a:cubicBezTo>
                  <a:cubicBezTo>
                    <a:pt x="324842" y="16221"/>
                    <a:pt x="331501" y="16479"/>
                    <a:pt x="337785" y="15082"/>
                  </a:cubicBezTo>
                  <a:cubicBezTo>
                    <a:pt x="341052" y="14356"/>
                    <a:pt x="344135" y="12965"/>
                    <a:pt x="347310" y="11907"/>
                  </a:cubicBezTo>
                  <a:cubicBezTo>
                    <a:pt x="357583" y="1634"/>
                    <a:pt x="345458" y="0"/>
                    <a:pt x="346516" y="0"/>
                  </a:cubicBezTo>
                  <a:close/>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58" name="Chord 57"/>
            <p:cNvSpPr/>
            <p:nvPr/>
          </p:nvSpPr>
          <p:spPr bwMode="auto">
            <a:xfrm rot="1844392">
              <a:off x="4380838" y="2261322"/>
              <a:ext cx="151609" cy="178758"/>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Chord 59"/>
            <p:cNvSpPr/>
            <p:nvPr/>
          </p:nvSpPr>
          <p:spPr bwMode="auto">
            <a:xfrm rot="15639176">
              <a:off x="4730010" y="2438414"/>
              <a:ext cx="151609" cy="178758"/>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 name="Chord 61"/>
            <p:cNvSpPr/>
            <p:nvPr/>
          </p:nvSpPr>
          <p:spPr bwMode="auto">
            <a:xfrm rot="20209776">
              <a:off x="5208682" y="2496432"/>
              <a:ext cx="157313" cy="167811"/>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Chord 62"/>
            <p:cNvSpPr/>
            <p:nvPr/>
          </p:nvSpPr>
          <p:spPr bwMode="auto">
            <a:xfrm rot="17271826">
              <a:off x="5443225" y="2626116"/>
              <a:ext cx="148353" cy="142984"/>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Freeform 68"/>
            <p:cNvSpPr/>
            <p:nvPr/>
          </p:nvSpPr>
          <p:spPr bwMode="auto">
            <a:xfrm>
              <a:off x="4434756" y="2507448"/>
              <a:ext cx="190505" cy="180975"/>
            </a:xfrm>
            <a:custGeom>
              <a:avLst/>
              <a:gdLst>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7928 w 186040"/>
                <a:gd name="connsiteY19" fmla="*/ 164307 h 180975"/>
                <a:gd name="connsiteX20" fmla="*/ 40784 w 186040"/>
                <a:gd name="connsiteY20" fmla="*/ 159544 h 180975"/>
                <a:gd name="connsiteX21" fmla="*/ 31259 w 186040"/>
                <a:gd name="connsiteY21" fmla="*/ 157163 h 180975"/>
                <a:gd name="connsiteX22" fmla="*/ 24115 w 186040"/>
                <a:gd name="connsiteY22" fmla="*/ 154782 h 180975"/>
                <a:gd name="connsiteX23" fmla="*/ 19353 w 186040"/>
                <a:gd name="connsiteY23" fmla="*/ 145257 h 180975"/>
                <a:gd name="connsiteX24" fmla="*/ 14590 w 186040"/>
                <a:gd name="connsiteY24" fmla="*/ 138113 h 180975"/>
                <a:gd name="connsiteX25" fmla="*/ 7446 w 186040"/>
                <a:gd name="connsiteY25" fmla="*/ 123825 h 180975"/>
                <a:gd name="connsiteX26" fmla="*/ 5065 w 186040"/>
                <a:gd name="connsiteY26" fmla="*/ 45244 h 180975"/>
                <a:gd name="connsiteX27" fmla="*/ 16971 w 186040"/>
                <a:gd name="connsiteY27" fmla="*/ 35719 h 180975"/>
                <a:gd name="connsiteX28" fmla="*/ 19353 w 186040"/>
                <a:gd name="connsiteY28" fmla="*/ 28575 h 180975"/>
                <a:gd name="connsiteX29" fmla="*/ 33640 w 186040"/>
                <a:gd name="connsiteY29" fmla="*/ 19050 h 180975"/>
                <a:gd name="connsiteX30" fmla="*/ 36021 w 186040"/>
                <a:gd name="connsiteY30" fmla="*/ 11907 h 180975"/>
                <a:gd name="connsiteX31" fmla="*/ 59834 w 186040"/>
                <a:gd name="connsiteY31"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24115 w 186040"/>
                <a:gd name="connsiteY21" fmla="*/ 154782 h 180975"/>
                <a:gd name="connsiteX22" fmla="*/ 19353 w 186040"/>
                <a:gd name="connsiteY22" fmla="*/ 145257 h 180975"/>
                <a:gd name="connsiteX23" fmla="*/ 14590 w 186040"/>
                <a:gd name="connsiteY23" fmla="*/ 138113 h 180975"/>
                <a:gd name="connsiteX24" fmla="*/ 7446 w 186040"/>
                <a:gd name="connsiteY24" fmla="*/ 123825 h 180975"/>
                <a:gd name="connsiteX25" fmla="*/ 5065 w 186040"/>
                <a:gd name="connsiteY25" fmla="*/ 45244 h 180975"/>
                <a:gd name="connsiteX26" fmla="*/ 16971 w 186040"/>
                <a:gd name="connsiteY26" fmla="*/ 35719 h 180975"/>
                <a:gd name="connsiteX27" fmla="*/ 19353 w 186040"/>
                <a:gd name="connsiteY27" fmla="*/ 28575 h 180975"/>
                <a:gd name="connsiteX28" fmla="*/ 33640 w 186040"/>
                <a:gd name="connsiteY28" fmla="*/ 19050 h 180975"/>
                <a:gd name="connsiteX29" fmla="*/ 36021 w 186040"/>
                <a:gd name="connsiteY29" fmla="*/ 11907 h 180975"/>
                <a:gd name="connsiteX30" fmla="*/ 59834 w 186040"/>
                <a:gd name="connsiteY30"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19353 w 186040"/>
                <a:gd name="connsiteY21" fmla="*/ 145257 h 180975"/>
                <a:gd name="connsiteX22" fmla="*/ 14590 w 186040"/>
                <a:gd name="connsiteY22" fmla="*/ 138113 h 180975"/>
                <a:gd name="connsiteX23" fmla="*/ 7446 w 186040"/>
                <a:gd name="connsiteY23" fmla="*/ 123825 h 180975"/>
                <a:gd name="connsiteX24" fmla="*/ 5065 w 186040"/>
                <a:gd name="connsiteY24" fmla="*/ 45244 h 180975"/>
                <a:gd name="connsiteX25" fmla="*/ 16971 w 186040"/>
                <a:gd name="connsiteY25" fmla="*/ 35719 h 180975"/>
                <a:gd name="connsiteX26" fmla="*/ 19353 w 186040"/>
                <a:gd name="connsiteY26" fmla="*/ 28575 h 180975"/>
                <a:gd name="connsiteX27" fmla="*/ 33640 w 186040"/>
                <a:gd name="connsiteY27" fmla="*/ 19050 h 180975"/>
                <a:gd name="connsiteX28" fmla="*/ 36021 w 186040"/>
                <a:gd name="connsiteY28" fmla="*/ 11907 h 180975"/>
                <a:gd name="connsiteX29" fmla="*/ 59834 w 186040"/>
                <a:gd name="connsiteY29"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14590 w 186040"/>
                <a:gd name="connsiteY21" fmla="*/ 138113 h 180975"/>
                <a:gd name="connsiteX22" fmla="*/ 7446 w 186040"/>
                <a:gd name="connsiteY22" fmla="*/ 123825 h 180975"/>
                <a:gd name="connsiteX23" fmla="*/ 5065 w 186040"/>
                <a:gd name="connsiteY23" fmla="*/ 45244 h 180975"/>
                <a:gd name="connsiteX24" fmla="*/ 16971 w 186040"/>
                <a:gd name="connsiteY24" fmla="*/ 35719 h 180975"/>
                <a:gd name="connsiteX25" fmla="*/ 19353 w 186040"/>
                <a:gd name="connsiteY25" fmla="*/ 28575 h 180975"/>
                <a:gd name="connsiteX26" fmla="*/ 33640 w 186040"/>
                <a:gd name="connsiteY26" fmla="*/ 19050 h 180975"/>
                <a:gd name="connsiteX27" fmla="*/ 36021 w 186040"/>
                <a:gd name="connsiteY27" fmla="*/ 11907 h 180975"/>
                <a:gd name="connsiteX28" fmla="*/ 59834 w 186040"/>
                <a:gd name="connsiteY28"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31271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66977 w 186040"/>
                <a:gd name="connsiteY2" fmla="*/ 33337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88409 w 186040"/>
                <a:gd name="connsiteY2" fmla="*/ 61913 h 180975"/>
                <a:gd name="connsiteX3" fmla="*/ 95553 w 186040"/>
                <a:gd name="connsiteY3" fmla="*/ 64294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8409 w 186040"/>
                <a:gd name="connsiteY2" fmla="*/ 61913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6028 w 186040"/>
                <a:gd name="connsiteY2" fmla="*/ 40482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61150 w 187356"/>
                <a:gd name="connsiteY0" fmla="*/ 0 h 180975"/>
                <a:gd name="connsiteX1" fmla="*/ 61150 w 187356"/>
                <a:gd name="connsiteY1" fmla="*/ 0 h 180975"/>
                <a:gd name="connsiteX2" fmla="*/ 87344 w 187356"/>
                <a:gd name="connsiteY2" fmla="*/ 40482 h 180975"/>
                <a:gd name="connsiteX3" fmla="*/ 106394 w 187356"/>
                <a:gd name="connsiteY3" fmla="*/ 69057 h 180975"/>
                <a:gd name="connsiteX4" fmla="*/ 132587 w 187356"/>
                <a:gd name="connsiteY4" fmla="*/ 76200 h 180975"/>
                <a:gd name="connsiteX5" fmla="*/ 177831 w 187356"/>
                <a:gd name="connsiteY5" fmla="*/ 83344 h 180975"/>
                <a:gd name="connsiteX6" fmla="*/ 187356 w 187356"/>
                <a:gd name="connsiteY6" fmla="*/ 95250 h 180975"/>
                <a:gd name="connsiteX7" fmla="*/ 184975 w 187356"/>
                <a:gd name="connsiteY7" fmla="*/ 102394 h 180975"/>
                <a:gd name="connsiteX8" fmla="*/ 180212 w 187356"/>
                <a:gd name="connsiteY8" fmla="*/ 130969 h 180975"/>
                <a:gd name="connsiteX9" fmla="*/ 170687 w 187356"/>
                <a:gd name="connsiteY9" fmla="*/ 145257 h 180975"/>
                <a:gd name="connsiteX10" fmla="*/ 163544 w 187356"/>
                <a:gd name="connsiteY10" fmla="*/ 159544 h 180975"/>
                <a:gd name="connsiteX11" fmla="*/ 156400 w 187356"/>
                <a:gd name="connsiteY11" fmla="*/ 164307 h 180975"/>
                <a:gd name="connsiteX12" fmla="*/ 137350 w 187356"/>
                <a:gd name="connsiteY12" fmla="*/ 176213 h 180975"/>
                <a:gd name="connsiteX13" fmla="*/ 130206 w 187356"/>
                <a:gd name="connsiteY13" fmla="*/ 178594 h 180975"/>
                <a:gd name="connsiteX14" fmla="*/ 123062 w 187356"/>
                <a:gd name="connsiteY14" fmla="*/ 180975 h 180975"/>
                <a:gd name="connsiteX15" fmla="*/ 77819 w 187356"/>
                <a:gd name="connsiteY15" fmla="*/ 178594 h 180975"/>
                <a:gd name="connsiteX16" fmla="*/ 56387 w 187356"/>
                <a:gd name="connsiteY16" fmla="*/ 166688 h 180975"/>
                <a:gd name="connsiteX17" fmla="*/ 42100 w 187356"/>
                <a:gd name="connsiteY17" fmla="*/ 159544 h 180975"/>
                <a:gd name="connsiteX18" fmla="*/ 20669 w 187356"/>
                <a:gd name="connsiteY18" fmla="*/ 145257 h 180975"/>
                <a:gd name="connsiteX19" fmla="*/ 8762 w 187356"/>
                <a:gd name="connsiteY19" fmla="*/ 123825 h 180975"/>
                <a:gd name="connsiteX20" fmla="*/ 4000 w 187356"/>
                <a:gd name="connsiteY20" fmla="*/ 59531 h 180975"/>
                <a:gd name="connsiteX21" fmla="*/ 18287 w 187356"/>
                <a:gd name="connsiteY21" fmla="*/ 35719 h 180975"/>
                <a:gd name="connsiteX22" fmla="*/ 20669 w 187356"/>
                <a:gd name="connsiteY22" fmla="*/ 28575 h 180975"/>
                <a:gd name="connsiteX23" fmla="*/ 34956 w 187356"/>
                <a:gd name="connsiteY23" fmla="*/ 19050 h 180975"/>
                <a:gd name="connsiteX24" fmla="*/ 37337 w 187356"/>
                <a:gd name="connsiteY24" fmla="*/ 11907 h 180975"/>
                <a:gd name="connsiteX25" fmla="*/ 61150 w 187356"/>
                <a:gd name="connsiteY25" fmla="*/ 0 h 180975"/>
                <a:gd name="connsiteX0" fmla="*/ 57162 w 183368"/>
                <a:gd name="connsiteY0" fmla="*/ 0 h 180975"/>
                <a:gd name="connsiteX1" fmla="*/ 57162 w 183368"/>
                <a:gd name="connsiteY1" fmla="*/ 0 h 180975"/>
                <a:gd name="connsiteX2" fmla="*/ 83356 w 183368"/>
                <a:gd name="connsiteY2" fmla="*/ 40482 h 180975"/>
                <a:gd name="connsiteX3" fmla="*/ 102406 w 183368"/>
                <a:gd name="connsiteY3" fmla="*/ 69057 h 180975"/>
                <a:gd name="connsiteX4" fmla="*/ 128599 w 183368"/>
                <a:gd name="connsiteY4" fmla="*/ 76200 h 180975"/>
                <a:gd name="connsiteX5" fmla="*/ 173843 w 183368"/>
                <a:gd name="connsiteY5" fmla="*/ 83344 h 180975"/>
                <a:gd name="connsiteX6" fmla="*/ 183368 w 183368"/>
                <a:gd name="connsiteY6" fmla="*/ 95250 h 180975"/>
                <a:gd name="connsiteX7" fmla="*/ 180987 w 183368"/>
                <a:gd name="connsiteY7" fmla="*/ 102394 h 180975"/>
                <a:gd name="connsiteX8" fmla="*/ 176224 w 183368"/>
                <a:gd name="connsiteY8" fmla="*/ 130969 h 180975"/>
                <a:gd name="connsiteX9" fmla="*/ 166699 w 183368"/>
                <a:gd name="connsiteY9" fmla="*/ 145257 h 180975"/>
                <a:gd name="connsiteX10" fmla="*/ 159556 w 183368"/>
                <a:gd name="connsiteY10" fmla="*/ 159544 h 180975"/>
                <a:gd name="connsiteX11" fmla="*/ 152412 w 183368"/>
                <a:gd name="connsiteY11" fmla="*/ 164307 h 180975"/>
                <a:gd name="connsiteX12" fmla="*/ 133362 w 183368"/>
                <a:gd name="connsiteY12" fmla="*/ 176213 h 180975"/>
                <a:gd name="connsiteX13" fmla="*/ 126218 w 183368"/>
                <a:gd name="connsiteY13" fmla="*/ 178594 h 180975"/>
                <a:gd name="connsiteX14" fmla="*/ 119074 w 183368"/>
                <a:gd name="connsiteY14" fmla="*/ 180975 h 180975"/>
                <a:gd name="connsiteX15" fmla="*/ 73831 w 183368"/>
                <a:gd name="connsiteY15" fmla="*/ 178594 h 180975"/>
                <a:gd name="connsiteX16" fmla="*/ 52399 w 183368"/>
                <a:gd name="connsiteY16" fmla="*/ 166688 h 180975"/>
                <a:gd name="connsiteX17" fmla="*/ 38112 w 183368"/>
                <a:gd name="connsiteY17" fmla="*/ 159544 h 180975"/>
                <a:gd name="connsiteX18" fmla="*/ 16681 w 183368"/>
                <a:gd name="connsiteY18" fmla="*/ 145257 h 180975"/>
                <a:gd name="connsiteX19" fmla="*/ 12 w 183368"/>
                <a:gd name="connsiteY19" fmla="*/ 59531 h 180975"/>
                <a:gd name="connsiteX20" fmla="*/ 14299 w 183368"/>
                <a:gd name="connsiteY20" fmla="*/ 35719 h 180975"/>
                <a:gd name="connsiteX21" fmla="*/ 16681 w 183368"/>
                <a:gd name="connsiteY21" fmla="*/ 28575 h 180975"/>
                <a:gd name="connsiteX22" fmla="*/ 30968 w 183368"/>
                <a:gd name="connsiteY22" fmla="*/ 19050 h 180975"/>
                <a:gd name="connsiteX23" fmla="*/ 33349 w 183368"/>
                <a:gd name="connsiteY23" fmla="*/ 11907 h 180975"/>
                <a:gd name="connsiteX24" fmla="*/ 57162 w 183368"/>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59536 w 190505"/>
                <a:gd name="connsiteY16" fmla="*/ 166688 h 180975"/>
                <a:gd name="connsiteX17" fmla="*/ 45249 w 190505"/>
                <a:gd name="connsiteY17" fmla="*/ 159544 h 180975"/>
                <a:gd name="connsiteX18" fmla="*/ 23818 w 190505"/>
                <a:gd name="connsiteY18" fmla="*/ 145257 h 180975"/>
                <a:gd name="connsiteX19" fmla="*/ 6 w 190505"/>
                <a:gd name="connsiteY19" fmla="*/ 85725 h 180975"/>
                <a:gd name="connsiteX20" fmla="*/ 21436 w 190505"/>
                <a:gd name="connsiteY20" fmla="*/ 35719 h 180975"/>
                <a:gd name="connsiteX21" fmla="*/ 23818 w 190505"/>
                <a:gd name="connsiteY21" fmla="*/ 28575 h 180975"/>
                <a:gd name="connsiteX22" fmla="*/ 38105 w 190505"/>
                <a:gd name="connsiteY22" fmla="*/ 19050 h 180975"/>
                <a:gd name="connsiteX23" fmla="*/ 40486 w 190505"/>
                <a:gd name="connsiteY23" fmla="*/ 11907 h 180975"/>
                <a:gd name="connsiteX24" fmla="*/ 64299 w 190505"/>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45249 w 190505"/>
                <a:gd name="connsiteY16" fmla="*/ 159544 h 180975"/>
                <a:gd name="connsiteX17" fmla="*/ 23818 w 190505"/>
                <a:gd name="connsiteY17" fmla="*/ 145257 h 180975"/>
                <a:gd name="connsiteX18" fmla="*/ 6 w 190505"/>
                <a:gd name="connsiteY18" fmla="*/ 85725 h 180975"/>
                <a:gd name="connsiteX19" fmla="*/ 21436 w 190505"/>
                <a:gd name="connsiteY19" fmla="*/ 35719 h 180975"/>
                <a:gd name="connsiteX20" fmla="*/ 23818 w 190505"/>
                <a:gd name="connsiteY20" fmla="*/ 28575 h 180975"/>
                <a:gd name="connsiteX21" fmla="*/ 38105 w 190505"/>
                <a:gd name="connsiteY21" fmla="*/ 19050 h 180975"/>
                <a:gd name="connsiteX22" fmla="*/ 40486 w 190505"/>
                <a:gd name="connsiteY22" fmla="*/ 11907 h 180975"/>
                <a:gd name="connsiteX23" fmla="*/ 64299 w 190505"/>
                <a:gd name="connsiteY2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05" h="180975">
                  <a:moveTo>
                    <a:pt x="64299" y="0"/>
                  </a:moveTo>
                  <a:lnTo>
                    <a:pt x="64299" y="0"/>
                  </a:lnTo>
                  <a:lnTo>
                    <a:pt x="90493" y="40482"/>
                  </a:lnTo>
                  <a:cubicBezTo>
                    <a:pt x="98034" y="51991"/>
                    <a:pt x="107162" y="68263"/>
                    <a:pt x="109543" y="69057"/>
                  </a:cubicBezTo>
                  <a:cubicBezTo>
                    <a:pt x="114031" y="73546"/>
                    <a:pt x="123830" y="73819"/>
                    <a:pt x="135736" y="76200"/>
                  </a:cubicBezTo>
                  <a:cubicBezTo>
                    <a:pt x="147642" y="78581"/>
                    <a:pt x="153502" y="82095"/>
                    <a:pt x="180980" y="83344"/>
                  </a:cubicBezTo>
                  <a:cubicBezTo>
                    <a:pt x="186465" y="87001"/>
                    <a:pt x="190505" y="87583"/>
                    <a:pt x="190505" y="95250"/>
                  </a:cubicBezTo>
                  <a:cubicBezTo>
                    <a:pt x="190505" y="97760"/>
                    <a:pt x="188918" y="100013"/>
                    <a:pt x="188124" y="102394"/>
                  </a:cubicBezTo>
                  <a:cubicBezTo>
                    <a:pt x="187686" y="106338"/>
                    <a:pt x="187241" y="123985"/>
                    <a:pt x="183361" y="130969"/>
                  </a:cubicBezTo>
                  <a:cubicBezTo>
                    <a:pt x="180581" y="135973"/>
                    <a:pt x="173836" y="145257"/>
                    <a:pt x="173836" y="145257"/>
                  </a:cubicBezTo>
                  <a:cubicBezTo>
                    <a:pt x="171900" y="151066"/>
                    <a:pt x="171308" y="154929"/>
                    <a:pt x="166693" y="159544"/>
                  </a:cubicBezTo>
                  <a:cubicBezTo>
                    <a:pt x="164669" y="161568"/>
                    <a:pt x="161930" y="162719"/>
                    <a:pt x="159549" y="164307"/>
                  </a:cubicBezTo>
                  <a:cubicBezTo>
                    <a:pt x="152001" y="175626"/>
                    <a:pt x="157500" y="170546"/>
                    <a:pt x="140499" y="176213"/>
                  </a:cubicBezTo>
                  <a:lnTo>
                    <a:pt x="133355" y="178594"/>
                  </a:lnTo>
                  <a:lnTo>
                    <a:pt x="126211" y="180975"/>
                  </a:lnTo>
                  <a:cubicBezTo>
                    <a:pt x="111130" y="180181"/>
                    <a:pt x="94462" y="182166"/>
                    <a:pt x="80968" y="178594"/>
                  </a:cubicBezTo>
                  <a:cubicBezTo>
                    <a:pt x="67474" y="175022"/>
                    <a:pt x="54774" y="165100"/>
                    <a:pt x="45249" y="159544"/>
                  </a:cubicBezTo>
                  <a:cubicBezTo>
                    <a:pt x="35724" y="153988"/>
                    <a:pt x="31359" y="157560"/>
                    <a:pt x="23818" y="145257"/>
                  </a:cubicBezTo>
                  <a:cubicBezTo>
                    <a:pt x="16278" y="132954"/>
                    <a:pt x="403" y="103981"/>
                    <a:pt x="6" y="85725"/>
                  </a:cubicBezTo>
                  <a:cubicBezTo>
                    <a:pt x="-391" y="67469"/>
                    <a:pt x="16324" y="37423"/>
                    <a:pt x="21436" y="35719"/>
                  </a:cubicBezTo>
                  <a:cubicBezTo>
                    <a:pt x="22230" y="33338"/>
                    <a:pt x="22043" y="30350"/>
                    <a:pt x="23818" y="28575"/>
                  </a:cubicBezTo>
                  <a:cubicBezTo>
                    <a:pt x="27865" y="24528"/>
                    <a:pt x="38105" y="19050"/>
                    <a:pt x="38105" y="19050"/>
                  </a:cubicBezTo>
                  <a:cubicBezTo>
                    <a:pt x="38899" y="16669"/>
                    <a:pt x="38444" y="13366"/>
                    <a:pt x="40486" y="11907"/>
                  </a:cubicBezTo>
                  <a:cubicBezTo>
                    <a:pt x="44571" y="8989"/>
                    <a:pt x="60330" y="1984"/>
                    <a:pt x="64299" y="0"/>
                  </a:cubicBezTo>
                  <a:close/>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86" name="Group 85"/>
            <p:cNvGrpSpPr/>
            <p:nvPr/>
          </p:nvGrpSpPr>
          <p:grpSpPr>
            <a:xfrm rot="21413115">
              <a:off x="4426972" y="2018640"/>
              <a:ext cx="151609" cy="178758"/>
              <a:chOff x="4426972" y="2018640"/>
              <a:chExt cx="151609" cy="178758"/>
            </a:xfrm>
          </p:grpSpPr>
          <p:sp>
            <p:nvSpPr>
              <p:cNvPr id="55" name="Chord 54"/>
              <p:cNvSpPr/>
              <p:nvPr/>
            </p:nvSpPr>
            <p:spPr bwMode="auto">
              <a:xfrm rot="1599506">
                <a:off x="4426972" y="2018640"/>
                <a:ext cx="151609" cy="178758"/>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2" name="Chord 71"/>
              <p:cNvSpPr/>
              <p:nvPr/>
            </p:nvSpPr>
            <p:spPr bwMode="auto">
              <a:xfrm rot="1599506">
                <a:off x="4486785" y="2059335"/>
                <a:ext cx="59890" cy="97369"/>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73" name="Chord 72"/>
            <p:cNvSpPr/>
            <p:nvPr/>
          </p:nvSpPr>
          <p:spPr bwMode="auto">
            <a:xfrm rot="1844392">
              <a:off x="4440460" y="2298820"/>
              <a:ext cx="63328" cy="103759"/>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4" name="Freeform 73"/>
            <p:cNvSpPr/>
            <p:nvPr/>
          </p:nvSpPr>
          <p:spPr bwMode="auto">
            <a:xfrm>
              <a:off x="4492323" y="2544991"/>
              <a:ext cx="82806" cy="93433"/>
            </a:xfrm>
            <a:custGeom>
              <a:avLst/>
              <a:gdLst>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7928 w 186040"/>
                <a:gd name="connsiteY19" fmla="*/ 164307 h 180975"/>
                <a:gd name="connsiteX20" fmla="*/ 40784 w 186040"/>
                <a:gd name="connsiteY20" fmla="*/ 159544 h 180975"/>
                <a:gd name="connsiteX21" fmla="*/ 31259 w 186040"/>
                <a:gd name="connsiteY21" fmla="*/ 157163 h 180975"/>
                <a:gd name="connsiteX22" fmla="*/ 24115 w 186040"/>
                <a:gd name="connsiteY22" fmla="*/ 154782 h 180975"/>
                <a:gd name="connsiteX23" fmla="*/ 19353 w 186040"/>
                <a:gd name="connsiteY23" fmla="*/ 145257 h 180975"/>
                <a:gd name="connsiteX24" fmla="*/ 14590 w 186040"/>
                <a:gd name="connsiteY24" fmla="*/ 138113 h 180975"/>
                <a:gd name="connsiteX25" fmla="*/ 7446 w 186040"/>
                <a:gd name="connsiteY25" fmla="*/ 123825 h 180975"/>
                <a:gd name="connsiteX26" fmla="*/ 5065 w 186040"/>
                <a:gd name="connsiteY26" fmla="*/ 45244 h 180975"/>
                <a:gd name="connsiteX27" fmla="*/ 16971 w 186040"/>
                <a:gd name="connsiteY27" fmla="*/ 35719 h 180975"/>
                <a:gd name="connsiteX28" fmla="*/ 19353 w 186040"/>
                <a:gd name="connsiteY28" fmla="*/ 28575 h 180975"/>
                <a:gd name="connsiteX29" fmla="*/ 33640 w 186040"/>
                <a:gd name="connsiteY29" fmla="*/ 19050 h 180975"/>
                <a:gd name="connsiteX30" fmla="*/ 36021 w 186040"/>
                <a:gd name="connsiteY30" fmla="*/ 11907 h 180975"/>
                <a:gd name="connsiteX31" fmla="*/ 59834 w 186040"/>
                <a:gd name="connsiteY31"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24115 w 186040"/>
                <a:gd name="connsiteY21" fmla="*/ 154782 h 180975"/>
                <a:gd name="connsiteX22" fmla="*/ 19353 w 186040"/>
                <a:gd name="connsiteY22" fmla="*/ 145257 h 180975"/>
                <a:gd name="connsiteX23" fmla="*/ 14590 w 186040"/>
                <a:gd name="connsiteY23" fmla="*/ 138113 h 180975"/>
                <a:gd name="connsiteX24" fmla="*/ 7446 w 186040"/>
                <a:gd name="connsiteY24" fmla="*/ 123825 h 180975"/>
                <a:gd name="connsiteX25" fmla="*/ 5065 w 186040"/>
                <a:gd name="connsiteY25" fmla="*/ 45244 h 180975"/>
                <a:gd name="connsiteX26" fmla="*/ 16971 w 186040"/>
                <a:gd name="connsiteY26" fmla="*/ 35719 h 180975"/>
                <a:gd name="connsiteX27" fmla="*/ 19353 w 186040"/>
                <a:gd name="connsiteY27" fmla="*/ 28575 h 180975"/>
                <a:gd name="connsiteX28" fmla="*/ 33640 w 186040"/>
                <a:gd name="connsiteY28" fmla="*/ 19050 h 180975"/>
                <a:gd name="connsiteX29" fmla="*/ 36021 w 186040"/>
                <a:gd name="connsiteY29" fmla="*/ 11907 h 180975"/>
                <a:gd name="connsiteX30" fmla="*/ 59834 w 186040"/>
                <a:gd name="connsiteY30"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19353 w 186040"/>
                <a:gd name="connsiteY21" fmla="*/ 145257 h 180975"/>
                <a:gd name="connsiteX22" fmla="*/ 14590 w 186040"/>
                <a:gd name="connsiteY22" fmla="*/ 138113 h 180975"/>
                <a:gd name="connsiteX23" fmla="*/ 7446 w 186040"/>
                <a:gd name="connsiteY23" fmla="*/ 123825 h 180975"/>
                <a:gd name="connsiteX24" fmla="*/ 5065 w 186040"/>
                <a:gd name="connsiteY24" fmla="*/ 45244 h 180975"/>
                <a:gd name="connsiteX25" fmla="*/ 16971 w 186040"/>
                <a:gd name="connsiteY25" fmla="*/ 35719 h 180975"/>
                <a:gd name="connsiteX26" fmla="*/ 19353 w 186040"/>
                <a:gd name="connsiteY26" fmla="*/ 28575 h 180975"/>
                <a:gd name="connsiteX27" fmla="*/ 33640 w 186040"/>
                <a:gd name="connsiteY27" fmla="*/ 19050 h 180975"/>
                <a:gd name="connsiteX28" fmla="*/ 36021 w 186040"/>
                <a:gd name="connsiteY28" fmla="*/ 11907 h 180975"/>
                <a:gd name="connsiteX29" fmla="*/ 59834 w 186040"/>
                <a:gd name="connsiteY29"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14590 w 186040"/>
                <a:gd name="connsiteY21" fmla="*/ 138113 h 180975"/>
                <a:gd name="connsiteX22" fmla="*/ 7446 w 186040"/>
                <a:gd name="connsiteY22" fmla="*/ 123825 h 180975"/>
                <a:gd name="connsiteX23" fmla="*/ 5065 w 186040"/>
                <a:gd name="connsiteY23" fmla="*/ 45244 h 180975"/>
                <a:gd name="connsiteX24" fmla="*/ 16971 w 186040"/>
                <a:gd name="connsiteY24" fmla="*/ 35719 h 180975"/>
                <a:gd name="connsiteX25" fmla="*/ 19353 w 186040"/>
                <a:gd name="connsiteY25" fmla="*/ 28575 h 180975"/>
                <a:gd name="connsiteX26" fmla="*/ 33640 w 186040"/>
                <a:gd name="connsiteY26" fmla="*/ 19050 h 180975"/>
                <a:gd name="connsiteX27" fmla="*/ 36021 w 186040"/>
                <a:gd name="connsiteY27" fmla="*/ 11907 h 180975"/>
                <a:gd name="connsiteX28" fmla="*/ 59834 w 186040"/>
                <a:gd name="connsiteY28"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31271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66977 w 186040"/>
                <a:gd name="connsiteY2" fmla="*/ 33337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88409 w 186040"/>
                <a:gd name="connsiteY2" fmla="*/ 61913 h 180975"/>
                <a:gd name="connsiteX3" fmla="*/ 95553 w 186040"/>
                <a:gd name="connsiteY3" fmla="*/ 64294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8409 w 186040"/>
                <a:gd name="connsiteY2" fmla="*/ 61913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6028 w 186040"/>
                <a:gd name="connsiteY2" fmla="*/ 40482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61150 w 187356"/>
                <a:gd name="connsiteY0" fmla="*/ 0 h 180975"/>
                <a:gd name="connsiteX1" fmla="*/ 61150 w 187356"/>
                <a:gd name="connsiteY1" fmla="*/ 0 h 180975"/>
                <a:gd name="connsiteX2" fmla="*/ 87344 w 187356"/>
                <a:gd name="connsiteY2" fmla="*/ 40482 h 180975"/>
                <a:gd name="connsiteX3" fmla="*/ 106394 w 187356"/>
                <a:gd name="connsiteY3" fmla="*/ 69057 h 180975"/>
                <a:gd name="connsiteX4" fmla="*/ 132587 w 187356"/>
                <a:gd name="connsiteY4" fmla="*/ 76200 h 180975"/>
                <a:gd name="connsiteX5" fmla="*/ 177831 w 187356"/>
                <a:gd name="connsiteY5" fmla="*/ 83344 h 180975"/>
                <a:gd name="connsiteX6" fmla="*/ 187356 w 187356"/>
                <a:gd name="connsiteY6" fmla="*/ 95250 h 180975"/>
                <a:gd name="connsiteX7" fmla="*/ 184975 w 187356"/>
                <a:gd name="connsiteY7" fmla="*/ 102394 h 180975"/>
                <a:gd name="connsiteX8" fmla="*/ 180212 w 187356"/>
                <a:gd name="connsiteY8" fmla="*/ 130969 h 180975"/>
                <a:gd name="connsiteX9" fmla="*/ 170687 w 187356"/>
                <a:gd name="connsiteY9" fmla="*/ 145257 h 180975"/>
                <a:gd name="connsiteX10" fmla="*/ 163544 w 187356"/>
                <a:gd name="connsiteY10" fmla="*/ 159544 h 180975"/>
                <a:gd name="connsiteX11" fmla="*/ 156400 w 187356"/>
                <a:gd name="connsiteY11" fmla="*/ 164307 h 180975"/>
                <a:gd name="connsiteX12" fmla="*/ 137350 w 187356"/>
                <a:gd name="connsiteY12" fmla="*/ 176213 h 180975"/>
                <a:gd name="connsiteX13" fmla="*/ 130206 w 187356"/>
                <a:gd name="connsiteY13" fmla="*/ 178594 h 180975"/>
                <a:gd name="connsiteX14" fmla="*/ 123062 w 187356"/>
                <a:gd name="connsiteY14" fmla="*/ 180975 h 180975"/>
                <a:gd name="connsiteX15" fmla="*/ 77819 w 187356"/>
                <a:gd name="connsiteY15" fmla="*/ 178594 h 180975"/>
                <a:gd name="connsiteX16" fmla="*/ 56387 w 187356"/>
                <a:gd name="connsiteY16" fmla="*/ 166688 h 180975"/>
                <a:gd name="connsiteX17" fmla="*/ 42100 w 187356"/>
                <a:gd name="connsiteY17" fmla="*/ 159544 h 180975"/>
                <a:gd name="connsiteX18" fmla="*/ 20669 w 187356"/>
                <a:gd name="connsiteY18" fmla="*/ 145257 h 180975"/>
                <a:gd name="connsiteX19" fmla="*/ 8762 w 187356"/>
                <a:gd name="connsiteY19" fmla="*/ 123825 h 180975"/>
                <a:gd name="connsiteX20" fmla="*/ 4000 w 187356"/>
                <a:gd name="connsiteY20" fmla="*/ 59531 h 180975"/>
                <a:gd name="connsiteX21" fmla="*/ 18287 w 187356"/>
                <a:gd name="connsiteY21" fmla="*/ 35719 h 180975"/>
                <a:gd name="connsiteX22" fmla="*/ 20669 w 187356"/>
                <a:gd name="connsiteY22" fmla="*/ 28575 h 180975"/>
                <a:gd name="connsiteX23" fmla="*/ 34956 w 187356"/>
                <a:gd name="connsiteY23" fmla="*/ 19050 h 180975"/>
                <a:gd name="connsiteX24" fmla="*/ 37337 w 187356"/>
                <a:gd name="connsiteY24" fmla="*/ 11907 h 180975"/>
                <a:gd name="connsiteX25" fmla="*/ 61150 w 187356"/>
                <a:gd name="connsiteY25" fmla="*/ 0 h 180975"/>
                <a:gd name="connsiteX0" fmla="*/ 57162 w 183368"/>
                <a:gd name="connsiteY0" fmla="*/ 0 h 180975"/>
                <a:gd name="connsiteX1" fmla="*/ 57162 w 183368"/>
                <a:gd name="connsiteY1" fmla="*/ 0 h 180975"/>
                <a:gd name="connsiteX2" fmla="*/ 83356 w 183368"/>
                <a:gd name="connsiteY2" fmla="*/ 40482 h 180975"/>
                <a:gd name="connsiteX3" fmla="*/ 102406 w 183368"/>
                <a:gd name="connsiteY3" fmla="*/ 69057 h 180975"/>
                <a:gd name="connsiteX4" fmla="*/ 128599 w 183368"/>
                <a:gd name="connsiteY4" fmla="*/ 76200 h 180975"/>
                <a:gd name="connsiteX5" fmla="*/ 173843 w 183368"/>
                <a:gd name="connsiteY5" fmla="*/ 83344 h 180975"/>
                <a:gd name="connsiteX6" fmla="*/ 183368 w 183368"/>
                <a:gd name="connsiteY6" fmla="*/ 95250 h 180975"/>
                <a:gd name="connsiteX7" fmla="*/ 180987 w 183368"/>
                <a:gd name="connsiteY7" fmla="*/ 102394 h 180975"/>
                <a:gd name="connsiteX8" fmla="*/ 176224 w 183368"/>
                <a:gd name="connsiteY8" fmla="*/ 130969 h 180975"/>
                <a:gd name="connsiteX9" fmla="*/ 166699 w 183368"/>
                <a:gd name="connsiteY9" fmla="*/ 145257 h 180975"/>
                <a:gd name="connsiteX10" fmla="*/ 159556 w 183368"/>
                <a:gd name="connsiteY10" fmla="*/ 159544 h 180975"/>
                <a:gd name="connsiteX11" fmla="*/ 152412 w 183368"/>
                <a:gd name="connsiteY11" fmla="*/ 164307 h 180975"/>
                <a:gd name="connsiteX12" fmla="*/ 133362 w 183368"/>
                <a:gd name="connsiteY12" fmla="*/ 176213 h 180975"/>
                <a:gd name="connsiteX13" fmla="*/ 126218 w 183368"/>
                <a:gd name="connsiteY13" fmla="*/ 178594 h 180975"/>
                <a:gd name="connsiteX14" fmla="*/ 119074 w 183368"/>
                <a:gd name="connsiteY14" fmla="*/ 180975 h 180975"/>
                <a:gd name="connsiteX15" fmla="*/ 73831 w 183368"/>
                <a:gd name="connsiteY15" fmla="*/ 178594 h 180975"/>
                <a:gd name="connsiteX16" fmla="*/ 52399 w 183368"/>
                <a:gd name="connsiteY16" fmla="*/ 166688 h 180975"/>
                <a:gd name="connsiteX17" fmla="*/ 38112 w 183368"/>
                <a:gd name="connsiteY17" fmla="*/ 159544 h 180975"/>
                <a:gd name="connsiteX18" fmla="*/ 16681 w 183368"/>
                <a:gd name="connsiteY18" fmla="*/ 145257 h 180975"/>
                <a:gd name="connsiteX19" fmla="*/ 12 w 183368"/>
                <a:gd name="connsiteY19" fmla="*/ 59531 h 180975"/>
                <a:gd name="connsiteX20" fmla="*/ 14299 w 183368"/>
                <a:gd name="connsiteY20" fmla="*/ 35719 h 180975"/>
                <a:gd name="connsiteX21" fmla="*/ 16681 w 183368"/>
                <a:gd name="connsiteY21" fmla="*/ 28575 h 180975"/>
                <a:gd name="connsiteX22" fmla="*/ 30968 w 183368"/>
                <a:gd name="connsiteY22" fmla="*/ 19050 h 180975"/>
                <a:gd name="connsiteX23" fmla="*/ 33349 w 183368"/>
                <a:gd name="connsiteY23" fmla="*/ 11907 h 180975"/>
                <a:gd name="connsiteX24" fmla="*/ 57162 w 183368"/>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59536 w 190505"/>
                <a:gd name="connsiteY16" fmla="*/ 166688 h 180975"/>
                <a:gd name="connsiteX17" fmla="*/ 45249 w 190505"/>
                <a:gd name="connsiteY17" fmla="*/ 159544 h 180975"/>
                <a:gd name="connsiteX18" fmla="*/ 23818 w 190505"/>
                <a:gd name="connsiteY18" fmla="*/ 145257 h 180975"/>
                <a:gd name="connsiteX19" fmla="*/ 6 w 190505"/>
                <a:gd name="connsiteY19" fmla="*/ 85725 h 180975"/>
                <a:gd name="connsiteX20" fmla="*/ 21436 w 190505"/>
                <a:gd name="connsiteY20" fmla="*/ 35719 h 180975"/>
                <a:gd name="connsiteX21" fmla="*/ 23818 w 190505"/>
                <a:gd name="connsiteY21" fmla="*/ 28575 h 180975"/>
                <a:gd name="connsiteX22" fmla="*/ 38105 w 190505"/>
                <a:gd name="connsiteY22" fmla="*/ 19050 h 180975"/>
                <a:gd name="connsiteX23" fmla="*/ 40486 w 190505"/>
                <a:gd name="connsiteY23" fmla="*/ 11907 h 180975"/>
                <a:gd name="connsiteX24" fmla="*/ 64299 w 190505"/>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45249 w 190505"/>
                <a:gd name="connsiteY16" fmla="*/ 159544 h 180975"/>
                <a:gd name="connsiteX17" fmla="*/ 23818 w 190505"/>
                <a:gd name="connsiteY17" fmla="*/ 145257 h 180975"/>
                <a:gd name="connsiteX18" fmla="*/ 6 w 190505"/>
                <a:gd name="connsiteY18" fmla="*/ 85725 h 180975"/>
                <a:gd name="connsiteX19" fmla="*/ 21436 w 190505"/>
                <a:gd name="connsiteY19" fmla="*/ 35719 h 180975"/>
                <a:gd name="connsiteX20" fmla="*/ 23818 w 190505"/>
                <a:gd name="connsiteY20" fmla="*/ 28575 h 180975"/>
                <a:gd name="connsiteX21" fmla="*/ 38105 w 190505"/>
                <a:gd name="connsiteY21" fmla="*/ 19050 h 180975"/>
                <a:gd name="connsiteX22" fmla="*/ 40486 w 190505"/>
                <a:gd name="connsiteY22" fmla="*/ 11907 h 180975"/>
                <a:gd name="connsiteX23" fmla="*/ 64299 w 190505"/>
                <a:gd name="connsiteY2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05" h="180975">
                  <a:moveTo>
                    <a:pt x="64299" y="0"/>
                  </a:moveTo>
                  <a:lnTo>
                    <a:pt x="64299" y="0"/>
                  </a:lnTo>
                  <a:lnTo>
                    <a:pt x="90493" y="40482"/>
                  </a:lnTo>
                  <a:cubicBezTo>
                    <a:pt x="98034" y="51991"/>
                    <a:pt x="107162" y="68263"/>
                    <a:pt x="109543" y="69057"/>
                  </a:cubicBezTo>
                  <a:cubicBezTo>
                    <a:pt x="114031" y="73546"/>
                    <a:pt x="123830" y="73819"/>
                    <a:pt x="135736" y="76200"/>
                  </a:cubicBezTo>
                  <a:cubicBezTo>
                    <a:pt x="147642" y="78581"/>
                    <a:pt x="153502" y="82095"/>
                    <a:pt x="180980" y="83344"/>
                  </a:cubicBezTo>
                  <a:cubicBezTo>
                    <a:pt x="186465" y="87001"/>
                    <a:pt x="190505" y="87583"/>
                    <a:pt x="190505" y="95250"/>
                  </a:cubicBezTo>
                  <a:cubicBezTo>
                    <a:pt x="190505" y="97760"/>
                    <a:pt x="188918" y="100013"/>
                    <a:pt x="188124" y="102394"/>
                  </a:cubicBezTo>
                  <a:cubicBezTo>
                    <a:pt x="187686" y="106338"/>
                    <a:pt x="187241" y="123985"/>
                    <a:pt x="183361" y="130969"/>
                  </a:cubicBezTo>
                  <a:cubicBezTo>
                    <a:pt x="180581" y="135973"/>
                    <a:pt x="173836" y="145257"/>
                    <a:pt x="173836" y="145257"/>
                  </a:cubicBezTo>
                  <a:cubicBezTo>
                    <a:pt x="171900" y="151066"/>
                    <a:pt x="171308" y="154929"/>
                    <a:pt x="166693" y="159544"/>
                  </a:cubicBezTo>
                  <a:cubicBezTo>
                    <a:pt x="164669" y="161568"/>
                    <a:pt x="161930" y="162719"/>
                    <a:pt x="159549" y="164307"/>
                  </a:cubicBezTo>
                  <a:cubicBezTo>
                    <a:pt x="152001" y="175626"/>
                    <a:pt x="157500" y="170546"/>
                    <a:pt x="140499" y="176213"/>
                  </a:cubicBezTo>
                  <a:lnTo>
                    <a:pt x="133355" y="178594"/>
                  </a:lnTo>
                  <a:lnTo>
                    <a:pt x="126211" y="180975"/>
                  </a:lnTo>
                  <a:cubicBezTo>
                    <a:pt x="111130" y="180181"/>
                    <a:pt x="94462" y="182166"/>
                    <a:pt x="80968" y="178594"/>
                  </a:cubicBezTo>
                  <a:cubicBezTo>
                    <a:pt x="67474" y="175022"/>
                    <a:pt x="54774" y="165100"/>
                    <a:pt x="45249" y="159544"/>
                  </a:cubicBezTo>
                  <a:cubicBezTo>
                    <a:pt x="35724" y="153988"/>
                    <a:pt x="31359" y="157560"/>
                    <a:pt x="23818" y="145257"/>
                  </a:cubicBezTo>
                  <a:cubicBezTo>
                    <a:pt x="16278" y="132954"/>
                    <a:pt x="403" y="103981"/>
                    <a:pt x="6" y="85725"/>
                  </a:cubicBezTo>
                  <a:cubicBezTo>
                    <a:pt x="-391" y="67469"/>
                    <a:pt x="16324" y="37423"/>
                    <a:pt x="21436" y="35719"/>
                  </a:cubicBezTo>
                  <a:cubicBezTo>
                    <a:pt x="22230" y="33338"/>
                    <a:pt x="22043" y="30350"/>
                    <a:pt x="23818" y="28575"/>
                  </a:cubicBezTo>
                  <a:cubicBezTo>
                    <a:pt x="27865" y="24528"/>
                    <a:pt x="38105" y="19050"/>
                    <a:pt x="38105" y="19050"/>
                  </a:cubicBezTo>
                  <a:cubicBezTo>
                    <a:pt x="38899" y="16669"/>
                    <a:pt x="38444" y="13366"/>
                    <a:pt x="40486" y="11907"/>
                  </a:cubicBezTo>
                  <a:cubicBezTo>
                    <a:pt x="44571" y="8989"/>
                    <a:pt x="60330" y="1984"/>
                    <a:pt x="64299" y="0"/>
                  </a:cubicBezTo>
                  <a:close/>
                </a:path>
              </a:pathLst>
            </a:cu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5" name="Chord 74"/>
            <p:cNvSpPr/>
            <p:nvPr/>
          </p:nvSpPr>
          <p:spPr bwMode="auto">
            <a:xfrm rot="15639176">
              <a:off x="4751199" y="2467584"/>
              <a:ext cx="94327" cy="92428"/>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85" name="Group 84"/>
            <p:cNvGrpSpPr/>
            <p:nvPr/>
          </p:nvGrpSpPr>
          <p:grpSpPr>
            <a:xfrm rot="20916104">
              <a:off x="4969131" y="2355060"/>
              <a:ext cx="167811" cy="157313"/>
              <a:chOff x="4969131" y="2355060"/>
              <a:chExt cx="167811" cy="157313"/>
            </a:xfrm>
          </p:grpSpPr>
          <p:sp>
            <p:nvSpPr>
              <p:cNvPr id="61" name="Chord 60"/>
              <p:cNvSpPr/>
              <p:nvPr/>
            </p:nvSpPr>
            <p:spPr bwMode="auto">
              <a:xfrm rot="17850963">
                <a:off x="4974380" y="2349811"/>
                <a:ext cx="157313" cy="167811"/>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6" name="Chord 75"/>
              <p:cNvSpPr/>
              <p:nvPr/>
            </p:nvSpPr>
            <p:spPr bwMode="auto">
              <a:xfrm rot="17850963">
                <a:off x="5016282" y="2370514"/>
                <a:ext cx="91726" cy="102365"/>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77" name="Chord 76"/>
            <p:cNvSpPr/>
            <p:nvPr/>
          </p:nvSpPr>
          <p:spPr bwMode="auto">
            <a:xfrm rot="20209776">
              <a:off x="5251348" y="2529370"/>
              <a:ext cx="109251" cy="86440"/>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8" name="Chord 77"/>
            <p:cNvSpPr/>
            <p:nvPr/>
          </p:nvSpPr>
          <p:spPr bwMode="auto">
            <a:xfrm rot="17271826">
              <a:off x="5481250" y="2650638"/>
              <a:ext cx="72300" cy="71044"/>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rot="9316636">
              <a:off x="4581150" y="1808426"/>
              <a:ext cx="67470" cy="17885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Isosceles Triangle 28"/>
            <p:cNvSpPr/>
            <p:nvPr/>
          </p:nvSpPr>
          <p:spPr bwMode="auto">
            <a:xfrm rot="12706805">
              <a:off x="4123419" y="1837252"/>
              <a:ext cx="67470" cy="17885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Oval 3"/>
            <p:cNvSpPr/>
            <p:nvPr/>
          </p:nvSpPr>
          <p:spPr bwMode="auto">
            <a:xfrm>
              <a:off x="4064000" y="1397000"/>
              <a:ext cx="609600" cy="533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Oval 8"/>
            <p:cNvSpPr/>
            <p:nvPr/>
          </p:nvSpPr>
          <p:spPr bwMode="auto">
            <a:xfrm rot="2402164">
              <a:off x="4146550" y="1206500"/>
              <a:ext cx="228600" cy="330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Oval 9"/>
            <p:cNvSpPr/>
            <p:nvPr/>
          </p:nvSpPr>
          <p:spPr bwMode="auto">
            <a:xfrm rot="19354859">
              <a:off x="4406900" y="1212850"/>
              <a:ext cx="228600" cy="330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Oval 10"/>
            <p:cNvSpPr/>
            <p:nvPr/>
          </p:nvSpPr>
          <p:spPr bwMode="auto">
            <a:xfrm rot="19354859">
              <a:off x="4400849" y="1320800"/>
              <a:ext cx="114300" cy="1651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Oval 11"/>
            <p:cNvSpPr/>
            <p:nvPr/>
          </p:nvSpPr>
          <p:spPr bwMode="auto">
            <a:xfrm rot="2221283">
              <a:off x="4257886" y="1314417"/>
              <a:ext cx="114300" cy="1651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Oval 12"/>
            <p:cNvSpPr/>
            <p:nvPr/>
          </p:nvSpPr>
          <p:spPr bwMode="auto">
            <a:xfrm rot="19354859">
              <a:off x="4418319" y="1381228"/>
              <a:ext cx="47560" cy="7001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Oval 14"/>
            <p:cNvSpPr/>
            <p:nvPr/>
          </p:nvSpPr>
          <p:spPr bwMode="auto">
            <a:xfrm rot="18730446">
              <a:off x="4302693" y="1381994"/>
              <a:ext cx="65920"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79" name="Group 78"/>
            <p:cNvGrpSpPr/>
            <p:nvPr/>
          </p:nvGrpSpPr>
          <p:grpSpPr>
            <a:xfrm>
              <a:off x="4014062" y="1496281"/>
              <a:ext cx="63317" cy="90063"/>
              <a:chOff x="4014790" y="1504096"/>
              <a:chExt cx="52328" cy="74432"/>
            </a:xfrm>
          </p:grpSpPr>
          <p:cxnSp>
            <p:nvCxnSpPr>
              <p:cNvPr id="17" name="Straight Connector 16"/>
              <p:cNvCxnSpPr/>
              <p:nvPr/>
            </p:nvCxnSpPr>
            <p:spPr bwMode="auto">
              <a:xfrm flipH="1" flipV="1">
                <a:off x="4038600" y="1524000"/>
                <a:ext cx="25400" cy="545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H="1">
                <a:off x="4014790" y="1504096"/>
                <a:ext cx="52328" cy="2942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8" name="Group 27"/>
            <p:cNvGrpSpPr/>
            <p:nvPr/>
          </p:nvGrpSpPr>
          <p:grpSpPr>
            <a:xfrm rot="3378752">
              <a:off x="4637160" y="1494628"/>
              <a:ext cx="92340" cy="96843"/>
              <a:chOff x="4809362" y="1462543"/>
              <a:chExt cx="52328" cy="74432"/>
            </a:xfrm>
          </p:grpSpPr>
          <p:cxnSp>
            <p:nvCxnSpPr>
              <p:cNvPr id="31" name="Straight Connector 30"/>
              <p:cNvCxnSpPr/>
              <p:nvPr/>
            </p:nvCxnSpPr>
            <p:spPr bwMode="auto">
              <a:xfrm flipH="1" flipV="1">
                <a:off x="4833172" y="1482447"/>
                <a:ext cx="25400" cy="545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4809362" y="1462543"/>
                <a:ext cx="52328" cy="2942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9" name="Oval 38"/>
            <p:cNvSpPr/>
            <p:nvPr/>
          </p:nvSpPr>
          <p:spPr bwMode="auto">
            <a:xfrm rot="2402164">
              <a:off x="4259932" y="1706859"/>
              <a:ext cx="45763"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0" name="Oval 39"/>
            <p:cNvSpPr/>
            <p:nvPr/>
          </p:nvSpPr>
          <p:spPr bwMode="auto">
            <a:xfrm rot="2402164">
              <a:off x="4398405" y="1717314"/>
              <a:ext cx="45763"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1" name="Oval 40"/>
            <p:cNvSpPr/>
            <p:nvPr/>
          </p:nvSpPr>
          <p:spPr bwMode="auto">
            <a:xfrm rot="2402164">
              <a:off x="4240732" y="1684093"/>
              <a:ext cx="80422" cy="9413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2" name="Oval 41"/>
            <p:cNvSpPr/>
            <p:nvPr/>
          </p:nvSpPr>
          <p:spPr bwMode="auto">
            <a:xfrm rot="2402164">
              <a:off x="4385138" y="1695671"/>
              <a:ext cx="80422" cy="9413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8" name="Straight Connector 37"/>
            <p:cNvCxnSpPr/>
            <p:nvPr/>
          </p:nvCxnSpPr>
          <p:spPr bwMode="auto">
            <a:xfrm>
              <a:off x="4482258" y="1549650"/>
              <a:ext cx="48707" cy="166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4480583" y="1516853"/>
              <a:ext cx="72966" cy="327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V="1">
              <a:off x="4207977" y="1524000"/>
              <a:ext cx="88605" cy="259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4219879" y="1549922"/>
              <a:ext cx="62934" cy="1296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80">
                                          <p:stCondLst>
                                            <p:cond delay="0"/>
                                          </p:stCondLst>
                                        </p:cTn>
                                        <p:tgtEl>
                                          <p:spTgt spid="88"/>
                                        </p:tgtEl>
                                      </p:cBhvr>
                                    </p:animEffect>
                                    <p:anim calcmode="lin" valueType="num">
                                      <p:cBhvr>
                                        <p:cTn id="8"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3" dur="26">
                                          <p:stCondLst>
                                            <p:cond delay="650"/>
                                          </p:stCondLst>
                                        </p:cTn>
                                        <p:tgtEl>
                                          <p:spTgt spid="88"/>
                                        </p:tgtEl>
                                      </p:cBhvr>
                                      <p:to x="100000" y="60000"/>
                                    </p:animScale>
                                    <p:animScale>
                                      <p:cBhvr>
                                        <p:cTn id="14" dur="166" decel="50000">
                                          <p:stCondLst>
                                            <p:cond delay="676"/>
                                          </p:stCondLst>
                                        </p:cTn>
                                        <p:tgtEl>
                                          <p:spTgt spid="88"/>
                                        </p:tgtEl>
                                      </p:cBhvr>
                                      <p:to x="100000" y="100000"/>
                                    </p:animScale>
                                    <p:animScale>
                                      <p:cBhvr>
                                        <p:cTn id="15" dur="26">
                                          <p:stCondLst>
                                            <p:cond delay="1312"/>
                                          </p:stCondLst>
                                        </p:cTn>
                                        <p:tgtEl>
                                          <p:spTgt spid="88"/>
                                        </p:tgtEl>
                                      </p:cBhvr>
                                      <p:to x="100000" y="80000"/>
                                    </p:animScale>
                                    <p:animScale>
                                      <p:cBhvr>
                                        <p:cTn id="16" dur="166" decel="50000">
                                          <p:stCondLst>
                                            <p:cond delay="1338"/>
                                          </p:stCondLst>
                                        </p:cTn>
                                        <p:tgtEl>
                                          <p:spTgt spid="88"/>
                                        </p:tgtEl>
                                      </p:cBhvr>
                                      <p:to x="100000" y="100000"/>
                                    </p:animScale>
                                    <p:animScale>
                                      <p:cBhvr>
                                        <p:cTn id="17" dur="26">
                                          <p:stCondLst>
                                            <p:cond delay="1642"/>
                                          </p:stCondLst>
                                        </p:cTn>
                                        <p:tgtEl>
                                          <p:spTgt spid="88"/>
                                        </p:tgtEl>
                                      </p:cBhvr>
                                      <p:to x="100000" y="90000"/>
                                    </p:animScale>
                                    <p:animScale>
                                      <p:cBhvr>
                                        <p:cTn id="18" dur="166" decel="50000">
                                          <p:stCondLst>
                                            <p:cond delay="1668"/>
                                          </p:stCondLst>
                                        </p:cTn>
                                        <p:tgtEl>
                                          <p:spTgt spid="88"/>
                                        </p:tgtEl>
                                      </p:cBhvr>
                                      <p:to x="100000" y="100000"/>
                                    </p:animScale>
                                    <p:animScale>
                                      <p:cBhvr>
                                        <p:cTn id="19" dur="26">
                                          <p:stCondLst>
                                            <p:cond delay="1808"/>
                                          </p:stCondLst>
                                        </p:cTn>
                                        <p:tgtEl>
                                          <p:spTgt spid="88"/>
                                        </p:tgtEl>
                                      </p:cBhvr>
                                      <p:to x="100000" y="95000"/>
                                    </p:animScale>
                                    <p:animScale>
                                      <p:cBhvr>
                                        <p:cTn id="20" dur="166" decel="50000">
                                          <p:stCondLst>
                                            <p:cond delay="1834"/>
                                          </p:stCondLst>
                                        </p:cTn>
                                        <p:tgtEl>
                                          <p:spTgt spid="88"/>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88"/>
                                        </p:tgtEl>
                                        <p:attrNameLst>
                                          <p:attrName>r</p:attrName>
                                        </p:attrNameLst>
                                      </p:cBhvr>
                                    </p:animRot>
                                    <p:animRot by="-240000">
                                      <p:cBhvr>
                                        <p:cTn id="24" dur="200" fill="hold">
                                          <p:stCondLst>
                                            <p:cond delay="200"/>
                                          </p:stCondLst>
                                        </p:cTn>
                                        <p:tgtEl>
                                          <p:spTgt spid="88"/>
                                        </p:tgtEl>
                                        <p:attrNameLst>
                                          <p:attrName>r</p:attrName>
                                        </p:attrNameLst>
                                      </p:cBhvr>
                                    </p:animRot>
                                    <p:animRot by="240000">
                                      <p:cBhvr>
                                        <p:cTn id="25" dur="200" fill="hold">
                                          <p:stCondLst>
                                            <p:cond delay="400"/>
                                          </p:stCondLst>
                                        </p:cTn>
                                        <p:tgtEl>
                                          <p:spTgt spid="88"/>
                                        </p:tgtEl>
                                        <p:attrNameLst>
                                          <p:attrName>r</p:attrName>
                                        </p:attrNameLst>
                                      </p:cBhvr>
                                    </p:animRot>
                                    <p:animRot by="-240000">
                                      <p:cBhvr>
                                        <p:cTn id="26" dur="200" fill="hold">
                                          <p:stCondLst>
                                            <p:cond delay="600"/>
                                          </p:stCondLst>
                                        </p:cTn>
                                        <p:tgtEl>
                                          <p:spTgt spid="88"/>
                                        </p:tgtEl>
                                        <p:attrNameLst>
                                          <p:attrName>r</p:attrName>
                                        </p:attrNameLst>
                                      </p:cBhvr>
                                    </p:animRot>
                                    <p:animRot by="120000">
                                      <p:cBhvr>
                                        <p:cTn id="27" dur="200" fill="hold">
                                          <p:stCondLst>
                                            <p:cond delay="800"/>
                                          </p:stCondLst>
                                        </p:cTn>
                                        <p:tgtEl>
                                          <p:spTgt spid="88"/>
                                        </p:tgtEl>
                                        <p:attrNameLst>
                                          <p:attrName>r</p:attrName>
                                        </p:attrNameLst>
                                      </p:cBhvr>
                                    </p:animRot>
                                  </p:childTnLst>
                                </p:cTn>
                              </p:par>
                              <p:par>
                                <p:cTn id="28" presetID="22" presetClass="entr" presetSubtype="4"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7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down)">
                                      <p:cBhvr>
                                        <p:cTn id="33" dur="70"/>
                                        <p:tgtEl>
                                          <p:spTgt spid="81"/>
                                        </p:tgtEl>
                                      </p:cBhvr>
                                    </p:animEffect>
                                  </p:childTnLst>
                                </p:cTn>
                              </p:par>
                              <p:par>
                                <p:cTn id="34" presetID="31" presetClass="entr" presetSubtype="0" fill="hold" grpId="2"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90"/>
                                          </p:val>
                                        </p:tav>
                                        <p:tav tm="100000">
                                          <p:val>
                                            <p:fltVal val="0"/>
                                          </p:val>
                                        </p:tav>
                                      </p:tavLst>
                                    </p:anim>
                                    <p:animEffect transition="in" filter="fade">
                                      <p:cBhvr>
                                        <p:cTn id="39" dur="500"/>
                                        <p:tgtEl>
                                          <p:spTgt spid="18"/>
                                        </p:tgtEl>
                                      </p:cBhvr>
                                    </p:animEffect>
                                  </p:childTnLst>
                                </p:cTn>
                              </p:par>
                              <p:par>
                                <p:cTn id="40" presetID="31" presetClass="entr" presetSubtype="0" fill="hold" grpId="2"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1" grpId="0" animBg="1"/>
      <p:bldP spid="8" grpId="2" animBg="1"/>
      <p:bldP spid="18"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lvl="1" indent="0"/>
            <a:r>
              <a:rPr lang="en-US" sz="3000" dirty="0" smtClean="0"/>
              <a:t>Tool Parameters</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10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934411"/>
            <a:ext cx="8674963" cy="21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63980" y="1600200"/>
            <a:ext cx="6553201"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1" dirty="0" err="1" smtClean="0">
                <a:solidFill>
                  <a:srgbClr val="333399"/>
                </a:solidFill>
                <a:ea typeface="Calibri"/>
                <a:cs typeface="Times New Roman"/>
              </a:rPr>
              <a:t>Param</a:t>
            </a:r>
            <a:r>
              <a:rPr lang="en-US" sz="2400" b="1" dirty="0" smtClean="0">
                <a:solidFill>
                  <a:srgbClr val="333399"/>
                </a:solidFill>
                <a:ea typeface="Calibri"/>
                <a:cs typeface="Times New Roman"/>
              </a:rPr>
              <a:t> = </a:t>
            </a:r>
            <a:r>
              <a:rPr lang="en-US" sz="2400" dirty="0" err="1" smtClean="0">
                <a:solidFill>
                  <a:srgbClr val="333399"/>
                </a:solidFill>
                <a:ea typeface="Calibri"/>
                <a:cs typeface="Times New Roman"/>
              </a:rPr>
              <a:t>arcpy.GetParameterAsText</a:t>
            </a:r>
            <a:r>
              <a:rPr lang="en-US" sz="2400" dirty="0" smtClean="0">
                <a:solidFill>
                  <a:srgbClr val="333399"/>
                </a:solidFill>
                <a:ea typeface="Calibri"/>
                <a:cs typeface="Times New Roman"/>
              </a:rPr>
              <a:t>(0)</a:t>
            </a:r>
            <a:endParaRPr lang="en-US" sz="2400" dirty="0">
              <a:solidFill>
                <a:srgbClr val="333399"/>
              </a:solidFill>
              <a:ea typeface="Calibri"/>
              <a:cs typeface="Times New Roman"/>
            </a:endParaRPr>
          </a:p>
        </p:txBody>
      </p:sp>
      <p:sp>
        <p:nvSpPr>
          <p:cNvPr id="8" name="Rounded Rectangle 7"/>
          <p:cNvSpPr/>
          <p:nvPr/>
        </p:nvSpPr>
        <p:spPr>
          <a:xfrm>
            <a:off x="425880" y="3581400"/>
            <a:ext cx="8305800" cy="1143982"/>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pPr>
            <a:r>
              <a:rPr lang="en-US" sz="2400" b="0" dirty="0" err="1">
                <a:solidFill>
                  <a:schemeClr val="tx1"/>
                </a:solidFill>
                <a:ea typeface="Calibri"/>
                <a:cs typeface="Times New Roman"/>
              </a:rPr>
              <a:t>dateChangeParam</a:t>
            </a:r>
            <a:r>
              <a:rPr lang="en-US" sz="2400" b="0" dirty="0">
                <a:solidFill>
                  <a:schemeClr val="tx1"/>
                </a:solidFill>
                <a:ea typeface="Calibri"/>
                <a:cs typeface="Times New Roman"/>
              </a:rPr>
              <a:t> = </a:t>
            </a:r>
            <a:r>
              <a:rPr lang="en-US" sz="2400" b="0" dirty="0" err="1">
                <a:solidFill>
                  <a:schemeClr val="tx1"/>
                </a:solidFill>
                <a:ea typeface="Calibri"/>
                <a:cs typeface="Times New Roman"/>
              </a:rPr>
              <a:t>arcpy.GetParameterAsText</a:t>
            </a:r>
            <a:r>
              <a:rPr lang="en-US" sz="2400" b="0" dirty="0">
                <a:solidFill>
                  <a:schemeClr val="tx1"/>
                </a:solidFill>
                <a:ea typeface="Calibri"/>
                <a:cs typeface="Times New Roman"/>
              </a:rPr>
              <a:t>(3)</a:t>
            </a:r>
            <a:endParaRPr lang="en-US" sz="2400" b="0" dirty="0">
              <a:solidFill>
                <a:schemeClr val="tx1"/>
              </a:solidFill>
              <a:latin typeface="Calibri"/>
              <a:ea typeface="Calibri"/>
              <a:cs typeface="Times New Roman"/>
            </a:endParaRPr>
          </a:p>
        </p:txBody>
      </p:sp>
      <p:cxnSp>
        <p:nvCxnSpPr>
          <p:cNvPr id="9" name="Curved Connector 8"/>
          <p:cNvCxnSpPr/>
          <p:nvPr/>
        </p:nvCxnSpPr>
        <p:spPr>
          <a:xfrm rot="5400000" flipH="1" flipV="1">
            <a:off x="2438400" y="4648200"/>
            <a:ext cx="990600" cy="5334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3429000" y="6324600"/>
            <a:ext cx="3124200" cy="476250"/>
          </a:xfrm>
        </p:spPr>
        <p:txBody>
          <a:bodyPr/>
          <a:lstStyle/>
          <a:p>
            <a:r>
              <a:rPr lang="en-US" smtClean="0"/>
              <a:t>massbroadband.org</a:t>
            </a:r>
            <a:endParaRPr lang="en-US"/>
          </a:p>
        </p:txBody>
      </p:sp>
    </p:spTree>
    <p:extLst>
      <p:ext uri="{BB962C8B-B14F-4D97-AF65-F5344CB8AC3E}">
        <p14:creationId xmlns:p14="http://schemas.microsoft.com/office/powerpoint/2010/main" val="167806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lvl="1" indent="0"/>
            <a:r>
              <a:rPr lang="en-US" sz="3000" dirty="0" smtClean="0"/>
              <a:t>Tool Parameters</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11</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46" y="1447800"/>
            <a:ext cx="8379380" cy="4391025"/>
          </a:xfrm>
          <a:prstGeom prst="rect">
            <a:avLst/>
          </a:prstGeom>
          <a:noFill/>
          <a:ln w="9525">
            <a:solidFill>
              <a:schemeClr val="bg1">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196870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47625"/>
            <a:ext cx="7696200" cy="866775"/>
          </a:xfrm>
        </p:spPr>
        <p:txBody>
          <a:bodyPr/>
          <a:lstStyle/>
          <a:p>
            <a:r>
              <a:rPr lang="en-US" sz="3000" dirty="0" smtClean="0"/>
              <a:t>Extract Data For Cost Analysis</a:t>
            </a:r>
            <a:endParaRPr lang="en-US" sz="3000" dirty="0"/>
          </a:p>
        </p:txBody>
      </p:sp>
      <p:sp>
        <p:nvSpPr>
          <p:cNvPr id="4" name="Slide Number Placeholder 5"/>
          <p:cNvSpPr>
            <a:spLocks noGrp="1"/>
          </p:cNvSpPr>
          <p:nvPr>
            <p:ph type="sldNum" sz="quarter" idx="12"/>
          </p:nvPr>
        </p:nvSpPr>
        <p:spPr>
          <a:ln/>
        </p:spPr>
        <p:txBody>
          <a:bodyPr/>
          <a:lstStyle/>
          <a:p>
            <a:fld id="{726B9DA0-3912-4BED-8C32-3D68D2BCC5F2}" type="slidenum">
              <a:rPr lang="en-US"/>
              <a:pPr/>
              <a:t>12</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2" y="1302659"/>
            <a:ext cx="8417925" cy="4430487"/>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370466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1" y="4114800"/>
            <a:ext cx="7670799" cy="190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marL="0" indent="0"/>
            <a:r>
              <a:rPr lang="en-US" sz="3000" dirty="0"/>
              <a:t>Export </a:t>
            </a:r>
            <a:r>
              <a:rPr lang="en-US" sz="3000" dirty="0" smtClean="0"/>
              <a:t>Feature Classes</a:t>
            </a:r>
            <a:endParaRPr lang="en-US" sz="3000" dirty="0"/>
          </a:p>
        </p:txBody>
      </p:sp>
      <p:sp>
        <p:nvSpPr>
          <p:cNvPr id="3" name="Slide Number Placeholder 2"/>
          <p:cNvSpPr>
            <a:spLocks noGrp="1"/>
          </p:cNvSpPr>
          <p:nvPr>
            <p:ph type="sldNum" sz="quarter" idx="12"/>
          </p:nvPr>
        </p:nvSpPr>
        <p:spPr/>
        <p:txBody>
          <a:bodyPr/>
          <a:lstStyle/>
          <a:p>
            <a:fld id="{9B5DA301-2AEE-4A47-A352-89A21452B85C}" type="slidenum">
              <a:rPr lang="en-US" smtClean="0"/>
              <a:t>13</a:t>
            </a:fld>
            <a:endParaRPr lang="en-US"/>
          </a:p>
        </p:txBody>
      </p:sp>
      <p:sp>
        <p:nvSpPr>
          <p:cNvPr id="8" name="Rounded Rectangle 7"/>
          <p:cNvSpPr/>
          <p:nvPr/>
        </p:nvSpPr>
        <p:spPr>
          <a:xfrm>
            <a:off x="444500" y="1594340"/>
            <a:ext cx="7632700" cy="142875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arcpy.FeatureClassToFeatureClass_conversion</a:t>
            </a:r>
            <a:r>
              <a:rPr lang="en-US" sz="2400" dirty="0" smtClean="0">
                <a:solidFill>
                  <a:schemeClr val="accent2"/>
                </a:solidFill>
                <a:ea typeface="Calibri"/>
                <a:cs typeface="Times New Roman"/>
              </a:rPr>
              <a:t>(FC, </a:t>
            </a:r>
            <a:r>
              <a:rPr lang="en-US" sz="2400" dirty="0" err="1">
                <a:solidFill>
                  <a:schemeClr val="accent2"/>
                </a:solidFill>
                <a:ea typeface="Calibri"/>
                <a:cs typeface="Times New Roman"/>
              </a:rPr>
              <a:t>out_path</a:t>
            </a:r>
            <a:r>
              <a:rPr lang="en-US" sz="2400" dirty="0">
                <a:solidFill>
                  <a:schemeClr val="accent2"/>
                </a:solidFill>
                <a:ea typeface="Calibri"/>
                <a:cs typeface="Times New Roman"/>
              </a:rPr>
              <a:t>, </a:t>
            </a:r>
            <a:r>
              <a:rPr lang="en-US" sz="2400" dirty="0" err="1">
                <a:solidFill>
                  <a:schemeClr val="accent2"/>
                </a:solidFill>
                <a:ea typeface="Calibri"/>
                <a:cs typeface="Times New Roman"/>
              </a:rPr>
              <a:t>out_name</a:t>
            </a:r>
            <a:r>
              <a:rPr lang="en-US" sz="2400" dirty="0">
                <a:solidFill>
                  <a:schemeClr val="accent2"/>
                </a:solidFill>
                <a:ea typeface="Calibri"/>
                <a:cs typeface="Times New Roman"/>
              </a:rPr>
              <a:t>)</a:t>
            </a:r>
          </a:p>
        </p:txBody>
      </p:sp>
      <p:sp>
        <p:nvSpPr>
          <p:cNvPr id="9" name="Rounded Rectangle 8"/>
          <p:cNvSpPr/>
          <p:nvPr/>
        </p:nvSpPr>
        <p:spPr>
          <a:xfrm>
            <a:off x="444500" y="3214487"/>
            <a:ext cx="7175500" cy="2019300"/>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arcpy.FeatureClassToFeatureClass_conversion</a:t>
            </a:r>
            <a:r>
              <a:rPr lang="en-US" sz="2400" b="0" dirty="0">
                <a:solidFill>
                  <a:schemeClr val="tx1"/>
                </a:solidFill>
                <a:ea typeface="Calibri"/>
                <a:cs typeface="Times New Roman"/>
              </a:rPr>
              <a:t>(MB123NetworkDSParam + '\\CAI', </a:t>
            </a:r>
            <a:r>
              <a:rPr lang="en-US" sz="2400" b="0" dirty="0" err="1">
                <a:solidFill>
                  <a:schemeClr val="tx1"/>
                </a:solidFill>
                <a:ea typeface="Calibri"/>
                <a:cs typeface="Times New Roman"/>
              </a:rPr>
              <a:t>workGDBParam</a:t>
            </a:r>
            <a:r>
              <a:rPr lang="en-US" sz="2400" b="0" dirty="0">
                <a:solidFill>
                  <a:schemeClr val="tx1"/>
                </a:solidFill>
                <a:ea typeface="Calibri"/>
                <a:cs typeface="Times New Roman"/>
              </a:rPr>
              <a:t>, CWR3CAIFC)</a:t>
            </a:r>
            <a:endParaRPr lang="en-US" sz="2400" b="0" dirty="0">
              <a:solidFill>
                <a:schemeClr val="tx1"/>
              </a:solidFill>
              <a:latin typeface="Calibri"/>
              <a:ea typeface="Calibri"/>
              <a:cs typeface="Times New Roman"/>
            </a:endParaRPr>
          </a:p>
        </p:txBody>
      </p:sp>
      <p:cxnSp>
        <p:nvCxnSpPr>
          <p:cNvPr id="10" name="Curved Connector 9"/>
          <p:cNvCxnSpPr/>
          <p:nvPr/>
        </p:nvCxnSpPr>
        <p:spPr>
          <a:xfrm rot="5400000" flipH="1" flipV="1">
            <a:off x="2442962" y="5177038"/>
            <a:ext cx="676676" cy="228600"/>
          </a:xfrm>
          <a:prstGeom prst="curvedConnector3">
            <a:avLst>
              <a:gd name="adj1" fmla="val 40616"/>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4" name="Rectangle 3"/>
          <p:cNvSpPr/>
          <p:nvPr/>
        </p:nvSpPr>
        <p:spPr>
          <a:xfrm>
            <a:off x="540904" y="1002325"/>
            <a:ext cx="5229958" cy="461665"/>
          </a:xfrm>
          <a:prstGeom prst="rect">
            <a:avLst/>
          </a:prstGeom>
        </p:spPr>
        <p:txBody>
          <a:bodyPr wrap="none">
            <a:spAutoFit/>
          </a:bodyPr>
          <a:lstStyle/>
          <a:p>
            <a:r>
              <a:rPr lang="en-US" sz="2400" b="0" dirty="0">
                <a:solidFill>
                  <a:schemeClr val="accent2"/>
                </a:solidFill>
              </a:rPr>
              <a:t>Extract Data For Cost </a:t>
            </a:r>
            <a:r>
              <a:rPr lang="en-US" sz="2400" b="0" dirty="0" smtClean="0">
                <a:solidFill>
                  <a:schemeClr val="accent2"/>
                </a:solidFill>
              </a:rPr>
              <a:t>Analysis Script</a:t>
            </a:r>
            <a:endParaRPr lang="en-US" sz="2400" b="0" dirty="0">
              <a:solidFill>
                <a:schemeClr val="accent2"/>
              </a:solidFill>
            </a:endParaRPr>
          </a:p>
        </p:txBody>
      </p:sp>
    </p:spTree>
    <p:extLst>
      <p:ext uri="{BB962C8B-B14F-4D97-AF65-F5344CB8AC3E}">
        <p14:creationId xmlns:p14="http://schemas.microsoft.com/office/powerpoint/2010/main" val="292954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775" y="4443793"/>
            <a:ext cx="6795537" cy="198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a:t>Where Clause</a:t>
            </a:r>
          </a:p>
        </p:txBody>
      </p:sp>
      <p:sp>
        <p:nvSpPr>
          <p:cNvPr id="3" name="Content Placeholder 2"/>
          <p:cNvSpPr>
            <a:spLocks noGrp="1"/>
          </p:cNvSpPr>
          <p:nvPr>
            <p:ph sz="half" idx="1"/>
          </p:nvPr>
        </p:nvSpPr>
        <p:spPr>
          <a:xfrm>
            <a:off x="304800" y="1219200"/>
            <a:ext cx="8382000" cy="4495800"/>
          </a:xfrm>
        </p:spPr>
        <p:txBody>
          <a:bodyPr/>
          <a:lstStyle/>
          <a:p>
            <a:pPr lvl="1" indent="-342900">
              <a:buFont typeface="Arial" pitchFamily="34" charset="0"/>
              <a:buChar char="•"/>
            </a:pPr>
            <a:r>
              <a:rPr lang="en-US" dirty="0" smtClean="0"/>
              <a:t>String variable</a:t>
            </a:r>
          </a:p>
          <a:p>
            <a:pPr lvl="1" indent="-342900">
              <a:buFont typeface="Arial" pitchFamily="34" charset="0"/>
              <a:buChar char="•"/>
            </a:pPr>
            <a:r>
              <a:rPr lang="en-US" dirty="0" smtClean="0"/>
              <a:t>Field name needs to be surrounded by quotes</a:t>
            </a:r>
          </a:p>
          <a:p>
            <a:pPr lvl="1" indent="-342900">
              <a:buFont typeface="Arial" pitchFamily="34" charset="0"/>
              <a:buChar char="•"/>
            </a:pPr>
            <a:r>
              <a:rPr lang="en-US" dirty="0"/>
              <a:t>Used </a:t>
            </a:r>
            <a:r>
              <a:rPr lang="en-US" dirty="0" smtClean="0"/>
              <a:t>in</a:t>
            </a:r>
          </a:p>
          <a:p>
            <a:pPr lvl="2" indent="-342900">
              <a:buFont typeface="Arial" pitchFamily="34" charset="0"/>
              <a:buChar char="•"/>
            </a:pPr>
            <a:r>
              <a:rPr lang="en-US" sz="2400" dirty="0" err="1" smtClean="0"/>
              <a:t>arcpy.SelectLayerByAttribute_management</a:t>
            </a:r>
            <a:r>
              <a:rPr lang="en-US" sz="2400" dirty="0" smtClean="0"/>
              <a:t>()</a:t>
            </a:r>
          </a:p>
          <a:p>
            <a:pPr lvl="2" indent="-342900">
              <a:buFont typeface="Arial" pitchFamily="34" charset="0"/>
              <a:buChar char="•"/>
            </a:pPr>
            <a:r>
              <a:rPr lang="en-US" sz="2400" dirty="0" err="1" smtClean="0"/>
              <a:t>arcpy.MakeTableView_management</a:t>
            </a:r>
            <a:r>
              <a:rPr lang="en-US" sz="2400" dirty="0"/>
              <a:t>()</a:t>
            </a:r>
          </a:p>
          <a:p>
            <a:pPr lvl="1" indent="-342900">
              <a:buFont typeface="Arial" pitchFamily="34" charset="0"/>
              <a:buChar char="•"/>
            </a:pPr>
            <a:endParaRPr lang="en-US" dirty="0" smtClean="0"/>
          </a:p>
        </p:txBody>
      </p:sp>
      <p:sp>
        <p:nvSpPr>
          <p:cNvPr id="5" name="Slide Number Placeholder 4"/>
          <p:cNvSpPr>
            <a:spLocks noGrp="1"/>
          </p:cNvSpPr>
          <p:nvPr>
            <p:ph type="sldNum" sz="quarter" idx="12"/>
          </p:nvPr>
        </p:nvSpPr>
        <p:spPr/>
        <p:txBody>
          <a:bodyPr/>
          <a:lstStyle/>
          <a:p>
            <a:fld id="{9B5DA301-2AEE-4A47-A352-89A21452B85C}" type="slidenum">
              <a:rPr lang="en-US" smtClean="0"/>
              <a:t>14</a:t>
            </a:fld>
            <a:endParaRPr lang="en-US"/>
          </a:p>
        </p:txBody>
      </p:sp>
      <p:sp>
        <p:nvSpPr>
          <p:cNvPr id="7" name="Rounded Rectangle 6"/>
          <p:cNvSpPr/>
          <p:nvPr/>
        </p:nvSpPr>
        <p:spPr>
          <a:xfrm>
            <a:off x="1582055" y="3505200"/>
            <a:ext cx="7000875" cy="914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1" dirty="0" err="1">
                <a:solidFill>
                  <a:srgbClr val="333399"/>
                </a:solidFill>
                <a:ea typeface="Calibri"/>
                <a:cs typeface="Times New Roman"/>
              </a:rPr>
              <a:t>whereClause</a:t>
            </a:r>
            <a:r>
              <a:rPr lang="en-US" sz="2400" b="1" dirty="0">
                <a:solidFill>
                  <a:srgbClr val="333399"/>
                </a:solidFill>
                <a:ea typeface="Calibri"/>
                <a:cs typeface="Times New Roman"/>
              </a:rPr>
              <a:t> = </a:t>
            </a:r>
            <a:r>
              <a:rPr lang="en-US" sz="2400" b="1" dirty="0" smtClean="0">
                <a:solidFill>
                  <a:srgbClr val="333399"/>
                </a:solidFill>
                <a:ea typeface="Calibri"/>
                <a:cs typeface="Times New Roman"/>
              </a:rPr>
              <a:t>' "</a:t>
            </a:r>
            <a:r>
              <a:rPr lang="en-US" sz="2400" b="1" dirty="0" err="1" smtClean="0">
                <a:solidFill>
                  <a:srgbClr val="333399"/>
                </a:solidFill>
                <a:ea typeface="Calibri"/>
                <a:cs typeface="Times New Roman"/>
              </a:rPr>
              <a:t>fieldName</a:t>
            </a:r>
            <a:r>
              <a:rPr lang="en-US" sz="2400" b="1" dirty="0" smtClean="0">
                <a:solidFill>
                  <a:srgbClr val="333399"/>
                </a:solidFill>
                <a:ea typeface="Calibri"/>
                <a:cs typeface="Times New Roman"/>
              </a:rPr>
              <a:t>" </a:t>
            </a:r>
            <a:r>
              <a:rPr lang="en-US" sz="2400" b="1" dirty="0">
                <a:solidFill>
                  <a:srgbClr val="333399"/>
                </a:solidFill>
                <a:ea typeface="Calibri"/>
                <a:cs typeface="Times New Roman"/>
              </a:rPr>
              <a:t>&gt;= ' + </a:t>
            </a:r>
            <a:r>
              <a:rPr lang="en-US" sz="2400" b="1" dirty="0" smtClean="0">
                <a:solidFill>
                  <a:srgbClr val="333399"/>
                </a:solidFill>
                <a:ea typeface="Calibri"/>
                <a:cs typeface="Times New Roman"/>
              </a:rPr>
              <a:t>variable</a:t>
            </a:r>
            <a:endParaRPr lang="en-US" sz="2400" b="1" dirty="0">
              <a:solidFill>
                <a:srgbClr val="333399"/>
              </a:solidFill>
              <a:latin typeface="Calibri"/>
              <a:ea typeface="Calibri"/>
              <a:cs typeface="Times New Roman"/>
            </a:endParaRPr>
          </a:p>
        </p:txBody>
      </p:sp>
      <p:sp>
        <p:nvSpPr>
          <p:cNvPr id="8" name="Rounded Rectangle 7"/>
          <p:cNvSpPr/>
          <p:nvPr/>
        </p:nvSpPr>
        <p:spPr>
          <a:xfrm>
            <a:off x="792843" y="4628265"/>
            <a:ext cx="7966666" cy="954272"/>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pPr>
            <a:r>
              <a:rPr lang="en-US" sz="2400" b="0" dirty="0" err="1">
                <a:solidFill>
                  <a:schemeClr val="tx1"/>
                </a:solidFill>
                <a:ea typeface="Calibri"/>
                <a:cs typeface="Times New Roman"/>
              </a:rPr>
              <a:t>whereClause</a:t>
            </a:r>
            <a:r>
              <a:rPr lang="en-US" sz="2400" b="0" dirty="0">
                <a:solidFill>
                  <a:schemeClr val="tx1"/>
                </a:solidFill>
                <a:ea typeface="Calibri"/>
                <a:cs typeface="Times New Roman"/>
              </a:rPr>
              <a:t> = ' "</a:t>
            </a:r>
            <a:r>
              <a:rPr lang="en-US" sz="2400" b="0" dirty="0" err="1">
                <a:solidFill>
                  <a:schemeClr val="tx1"/>
                </a:solidFill>
                <a:ea typeface="Calibri"/>
                <a:cs typeface="Times New Roman"/>
              </a:rPr>
              <a:t>DateChange</a:t>
            </a:r>
            <a:r>
              <a:rPr lang="en-US" sz="2400" b="0" dirty="0">
                <a:solidFill>
                  <a:schemeClr val="tx1"/>
                </a:solidFill>
                <a:ea typeface="Calibri"/>
                <a:cs typeface="Times New Roman"/>
              </a:rPr>
              <a:t>" &gt;= ' + </a:t>
            </a:r>
            <a:r>
              <a:rPr lang="en-US" sz="2400" b="0" dirty="0" err="1">
                <a:solidFill>
                  <a:schemeClr val="tx1"/>
                </a:solidFill>
                <a:ea typeface="Calibri"/>
                <a:cs typeface="Times New Roman"/>
              </a:rPr>
              <a:t>dateChange</a:t>
            </a:r>
            <a:endParaRPr lang="en-US" sz="2400" b="0" dirty="0">
              <a:solidFill>
                <a:schemeClr val="tx1"/>
              </a:solidFill>
              <a:latin typeface="Calibri"/>
              <a:ea typeface="Calibri"/>
              <a:cs typeface="Times New Roman"/>
            </a:endParaRPr>
          </a:p>
        </p:txBody>
      </p:sp>
      <p:sp>
        <p:nvSpPr>
          <p:cNvPr id="10"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69401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indent="0"/>
            <a:r>
              <a:rPr lang="en-US" sz="3000" dirty="0"/>
              <a:t>Where Clause</a:t>
            </a:r>
          </a:p>
        </p:txBody>
      </p:sp>
      <p:sp>
        <p:nvSpPr>
          <p:cNvPr id="5" name="Slide Number Placeholder 4"/>
          <p:cNvSpPr>
            <a:spLocks noGrp="1"/>
          </p:cNvSpPr>
          <p:nvPr>
            <p:ph type="sldNum" sz="quarter" idx="12"/>
          </p:nvPr>
        </p:nvSpPr>
        <p:spPr/>
        <p:txBody>
          <a:bodyPr/>
          <a:lstStyle/>
          <a:p>
            <a:fld id="{9B5DA301-2AEE-4A47-A352-89A21452B85C}" type="slidenum">
              <a:rPr lang="en-US" smtClean="0"/>
              <a:t>15</a:t>
            </a:fld>
            <a:endParaRPr lang="en-US"/>
          </a:p>
        </p:txBody>
      </p:sp>
      <p:sp>
        <p:nvSpPr>
          <p:cNvPr id="8" name="Rounded Rectangle 7"/>
          <p:cNvSpPr/>
          <p:nvPr/>
        </p:nvSpPr>
        <p:spPr>
          <a:xfrm>
            <a:off x="358775" y="1981200"/>
            <a:ext cx="8386220" cy="954272"/>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pPr>
            <a:r>
              <a:rPr lang="en-US" sz="2400" b="0" dirty="0" err="1">
                <a:solidFill>
                  <a:schemeClr val="tx1"/>
                </a:solidFill>
                <a:ea typeface="Calibri"/>
                <a:cs typeface="Times New Roman"/>
              </a:rPr>
              <a:t>where_clause</a:t>
            </a:r>
            <a:r>
              <a:rPr lang="en-US" sz="2400" b="0" dirty="0">
                <a:solidFill>
                  <a:schemeClr val="tx1"/>
                </a:solidFill>
                <a:ea typeface="Calibri"/>
                <a:cs typeface="Times New Roman"/>
              </a:rPr>
              <a:t> = "</a:t>
            </a:r>
            <a:r>
              <a:rPr lang="en-US" sz="2400" b="0" dirty="0" err="1">
                <a:solidFill>
                  <a:schemeClr val="tx1"/>
                </a:solidFill>
                <a:ea typeface="Calibri"/>
                <a:cs typeface="Times New Roman"/>
              </a:rPr>
              <a:t>IncInBuild</a:t>
            </a:r>
            <a:r>
              <a:rPr lang="en-US" sz="2400" b="0" dirty="0">
                <a:solidFill>
                  <a:schemeClr val="tx1"/>
                </a:solidFill>
                <a:ea typeface="Calibri"/>
                <a:cs typeface="Times New Roman"/>
              </a:rPr>
              <a:t> &lt;&gt; 'N' and </a:t>
            </a:r>
            <a:r>
              <a:rPr lang="en-US" sz="2400" b="0" dirty="0" err="1">
                <a:solidFill>
                  <a:schemeClr val="tx1"/>
                </a:solidFill>
                <a:ea typeface="Calibri"/>
                <a:cs typeface="Times New Roman"/>
              </a:rPr>
              <a:t>IncInBuild</a:t>
            </a:r>
            <a:r>
              <a:rPr lang="en-US" sz="2400" b="0" dirty="0">
                <a:solidFill>
                  <a:schemeClr val="tx1"/>
                </a:solidFill>
                <a:ea typeface="Calibri"/>
                <a:cs typeface="Times New Roman"/>
              </a:rPr>
              <a:t> &lt;&gt; 'W'"</a:t>
            </a:r>
            <a:endParaRPr lang="en-US" sz="2400" b="0" dirty="0">
              <a:solidFill>
                <a:schemeClr val="tx1"/>
              </a:solidFill>
              <a:latin typeface="Calibri"/>
              <a:ea typeface="Calibri"/>
              <a:cs typeface="Times New Roman"/>
            </a:endParaRPr>
          </a:p>
        </p:txBody>
      </p:sp>
      <p:sp>
        <p:nvSpPr>
          <p:cNvPr id="9" name="Rounded Rectangle 8"/>
          <p:cNvSpPr/>
          <p:nvPr/>
        </p:nvSpPr>
        <p:spPr>
          <a:xfrm>
            <a:off x="376918" y="3717476"/>
            <a:ext cx="8386219" cy="1295400"/>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pPr>
            <a:r>
              <a:rPr lang="en-US" sz="2400" b="0" dirty="0" err="1">
                <a:solidFill>
                  <a:schemeClr val="tx1"/>
                </a:solidFill>
                <a:latin typeface="+mj-lt"/>
                <a:ea typeface="Calibri"/>
                <a:cs typeface="Times New Roman"/>
              </a:rPr>
              <a:t>dateChange</a:t>
            </a:r>
            <a:r>
              <a:rPr lang="en-US" sz="2400" b="0" dirty="0">
                <a:solidFill>
                  <a:schemeClr val="tx1"/>
                </a:solidFill>
                <a:latin typeface="+mj-lt"/>
                <a:ea typeface="Calibri"/>
                <a:cs typeface="Times New Roman"/>
              </a:rPr>
              <a:t> = 'date \'' + year + '-' + month + '-' + day + </a:t>
            </a:r>
            <a:r>
              <a:rPr lang="en-US" sz="2400" b="0" dirty="0" smtClean="0">
                <a:solidFill>
                  <a:schemeClr val="tx1"/>
                </a:solidFill>
                <a:latin typeface="+mj-lt"/>
                <a:ea typeface="Calibri"/>
                <a:cs typeface="Times New Roman"/>
              </a:rPr>
              <a:t>'\''</a:t>
            </a:r>
          </a:p>
          <a:p>
            <a:pPr>
              <a:lnSpc>
                <a:spcPct val="115000"/>
              </a:lnSpc>
            </a:pPr>
            <a:r>
              <a:rPr lang="en-US" sz="2400" b="0" dirty="0" err="1">
                <a:solidFill>
                  <a:schemeClr val="tx1"/>
                </a:solidFill>
                <a:latin typeface="+mj-lt"/>
                <a:ea typeface="Calibri"/>
                <a:cs typeface="Times New Roman"/>
              </a:rPr>
              <a:t>whereClause</a:t>
            </a:r>
            <a:r>
              <a:rPr lang="en-US" sz="2400" b="0" dirty="0">
                <a:solidFill>
                  <a:schemeClr val="tx1"/>
                </a:solidFill>
                <a:latin typeface="+mj-lt"/>
                <a:ea typeface="Calibri"/>
                <a:cs typeface="Times New Roman"/>
              </a:rPr>
              <a:t> = ' "</a:t>
            </a:r>
            <a:r>
              <a:rPr lang="en-US" sz="2400" b="0" dirty="0" err="1">
                <a:solidFill>
                  <a:schemeClr val="tx1"/>
                </a:solidFill>
                <a:latin typeface="+mj-lt"/>
                <a:ea typeface="Calibri"/>
                <a:cs typeface="Times New Roman"/>
              </a:rPr>
              <a:t>DateChange</a:t>
            </a:r>
            <a:r>
              <a:rPr lang="en-US" sz="2400" b="0" dirty="0">
                <a:solidFill>
                  <a:schemeClr val="tx1"/>
                </a:solidFill>
                <a:latin typeface="+mj-lt"/>
                <a:ea typeface="Calibri"/>
                <a:cs typeface="Times New Roman"/>
              </a:rPr>
              <a:t>" &gt;= ' + </a:t>
            </a:r>
            <a:r>
              <a:rPr lang="en-US" sz="2400" b="0" dirty="0" err="1">
                <a:solidFill>
                  <a:schemeClr val="tx1"/>
                </a:solidFill>
                <a:latin typeface="+mj-lt"/>
                <a:ea typeface="Calibri"/>
                <a:cs typeface="Times New Roman"/>
              </a:rPr>
              <a:t>dateChange</a:t>
            </a:r>
            <a:endParaRPr lang="en-US" sz="2400" b="0" dirty="0">
              <a:solidFill>
                <a:schemeClr val="tx1"/>
              </a:solidFill>
              <a:latin typeface="+mj-lt"/>
              <a:ea typeface="Calibri"/>
              <a:cs typeface="Times New Roman"/>
            </a:endParaRPr>
          </a:p>
        </p:txBody>
      </p:sp>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0" name="Rectangle 9"/>
          <p:cNvSpPr/>
          <p:nvPr/>
        </p:nvSpPr>
        <p:spPr>
          <a:xfrm>
            <a:off x="540904" y="1002325"/>
            <a:ext cx="5229958" cy="461665"/>
          </a:xfrm>
          <a:prstGeom prst="rect">
            <a:avLst/>
          </a:prstGeom>
        </p:spPr>
        <p:txBody>
          <a:bodyPr wrap="none">
            <a:spAutoFit/>
          </a:bodyPr>
          <a:lstStyle/>
          <a:p>
            <a:r>
              <a:rPr lang="en-US" sz="2400" b="0" dirty="0">
                <a:solidFill>
                  <a:schemeClr val="accent2"/>
                </a:solidFill>
              </a:rPr>
              <a:t>Extract Data For Cost </a:t>
            </a:r>
            <a:r>
              <a:rPr lang="en-US" sz="2400" b="0" dirty="0" smtClean="0">
                <a:solidFill>
                  <a:schemeClr val="accent2"/>
                </a:solidFill>
              </a:rPr>
              <a:t>Analysis Script</a:t>
            </a:r>
            <a:endParaRPr lang="en-US" sz="2400" b="0" dirty="0">
              <a:solidFill>
                <a:schemeClr val="accent2"/>
              </a:solidFill>
            </a:endParaRPr>
          </a:p>
        </p:txBody>
      </p:sp>
    </p:spTree>
    <p:extLst>
      <p:ext uri="{BB962C8B-B14F-4D97-AF65-F5344CB8AC3E}">
        <p14:creationId xmlns:p14="http://schemas.microsoft.com/office/powerpoint/2010/main" val="211944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43"/>
          <a:stretch/>
        </p:blipFill>
        <p:spPr bwMode="auto">
          <a:xfrm>
            <a:off x="355600" y="3581400"/>
            <a:ext cx="8692002" cy="23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normAutofit/>
          </a:bodyPr>
          <a:lstStyle/>
          <a:p>
            <a:pPr marL="0" lvl="1" indent="0"/>
            <a:r>
              <a:rPr lang="en-US" sz="3000" dirty="0"/>
              <a:t>Turn </a:t>
            </a:r>
            <a:r>
              <a:rPr lang="en-US" sz="3000" dirty="0" smtClean="0"/>
              <a:t>Fields On And Off</a:t>
            </a:r>
            <a:endParaRPr lang="en-US" sz="3000" dirty="0"/>
          </a:p>
        </p:txBody>
      </p:sp>
      <p:sp>
        <p:nvSpPr>
          <p:cNvPr id="3" name="Slide Number Placeholder 2"/>
          <p:cNvSpPr>
            <a:spLocks noGrp="1"/>
          </p:cNvSpPr>
          <p:nvPr>
            <p:ph type="sldNum" sz="quarter" idx="12"/>
          </p:nvPr>
        </p:nvSpPr>
        <p:spPr/>
        <p:txBody>
          <a:bodyPr/>
          <a:lstStyle/>
          <a:p>
            <a:fld id="{9B5DA301-2AEE-4A47-A352-89A21452B85C}" type="slidenum">
              <a:rPr lang="en-US" smtClean="0"/>
              <a:t>16</a:t>
            </a:fld>
            <a:endParaRPr lang="en-US"/>
          </a:p>
        </p:txBody>
      </p:sp>
      <p:sp>
        <p:nvSpPr>
          <p:cNvPr id="6" name="Rounded Rectangle 5"/>
          <p:cNvSpPr/>
          <p:nvPr/>
        </p:nvSpPr>
        <p:spPr>
          <a:xfrm>
            <a:off x="393700" y="1618765"/>
            <a:ext cx="7772399"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fieldinfo.addField</a:t>
            </a:r>
            <a:r>
              <a:rPr lang="en-US" sz="2400" dirty="0" smtClean="0">
                <a:solidFill>
                  <a:schemeClr val="accent2"/>
                </a:solidFill>
                <a:ea typeface="Calibri"/>
                <a:cs typeface="Times New Roman"/>
              </a:rPr>
              <a:t> </a:t>
            </a:r>
            <a:r>
              <a:rPr lang="en-US" sz="2400" dirty="0">
                <a:solidFill>
                  <a:schemeClr val="accent2"/>
                </a:solidFill>
                <a:ea typeface="Calibri"/>
                <a:cs typeface="Times New Roman"/>
              </a:rPr>
              <a:t>(</a:t>
            </a:r>
            <a:r>
              <a:rPr lang="en-US" sz="2400" dirty="0" err="1">
                <a:solidFill>
                  <a:schemeClr val="accent2"/>
                </a:solidFill>
                <a:ea typeface="Calibri"/>
                <a:cs typeface="Times New Roman"/>
              </a:rPr>
              <a:t>field_name</a:t>
            </a:r>
            <a:r>
              <a:rPr lang="en-US" sz="2400" dirty="0">
                <a:solidFill>
                  <a:schemeClr val="accent2"/>
                </a:solidFill>
                <a:ea typeface="Calibri"/>
                <a:cs typeface="Times New Roman"/>
              </a:rPr>
              <a:t>, </a:t>
            </a:r>
            <a:r>
              <a:rPr lang="en-US" sz="2400" dirty="0" err="1">
                <a:solidFill>
                  <a:schemeClr val="accent2"/>
                </a:solidFill>
                <a:ea typeface="Calibri"/>
                <a:cs typeface="Times New Roman"/>
              </a:rPr>
              <a:t>new_field_name</a:t>
            </a:r>
            <a:r>
              <a:rPr lang="en-US" sz="2400" dirty="0">
                <a:solidFill>
                  <a:schemeClr val="accent2"/>
                </a:solidFill>
                <a:ea typeface="Calibri"/>
                <a:cs typeface="Times New Roman"/>
              </a:rPr>
              <a:t>, visible, </a:t>
            </a:r>
            <a:r>
              <a:rPr lang="en-US" sz="2400" dirty="0" err="1">
                <a:solidFill>
                  <a:schemeClr val="accent2"/>
                </a:solidFill>
                <a:ea typeface="Calibri"/>
                <a:cs typeface="Times New Roman"/>
              </a:rPr>
              <a:t>split_rule</a:t>
            </a:r>
            <a:r>
              <a:rPr lang="en-US" sz="2400" dirty="0">
                <a:solidFill>
                  <a:schemeClr val="accent2"/>
                </a:solidFill>
                <a:ea typeface="Calibri"/>
                <a:cs typeface="Times New Roman"/>
              </a:rPr>
              <a:t>)</a:t>
            </a:r>
          </a:p>
        </p:txBody>
      </p:sp>
      <p:sp>
        <p:nvSpPr>
          <p:cNvPr id="8" name="Rounded Rectangle 7"/>
          <p:cNvSpPr/>
          <p:nvPr/>
        </p:nvSpPr>
        <p:spPr>
          <a:xfrm>
            <a:off x="393700" y="3293269"/>
            <a:ext cx="8445500" cy="1523999"/>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fieldinfo.addField</a:t>
            </a:r>
            <a:r>
              <a:rPr lang="en-US" sz="2400" b="0" dirty="0">
                <a:solidFill>
                  <a:schemeClr val="tx1"/>
                </a:solidFill>
                <a:ea typeface="Calibri"/>
                <a:cs typeface="Times New Roman"/>
              </a:rPr>
              <a:t>(field.name, field.name, 'HIDDEN', '')</a:t>
            </a:r>
            <a:endParaRPr lang="en-US" sz="2400" b="0" dirty="0">
              <a:solidFill>
                <a:schemeClr val="tx1"/>
              </a:solidFill>
              <a:latin typeface="Calibri"/>
              <a:ea typeface="Calibri"/>
              <a:cs typeface="Times New Roman"/>
            </a:endParaRPr>
          </a:p>
        </p:txBody>
      </p:sp>
      <p:cxnSp>
        <p:nvCxnSpPr>
          <p:cNvPr id="10" name="Curved Connector 9"/>
          <p:cNvCxnSpPr/>
          <p:nvPr/>
        </p:nvCxnSpPr>
        <p:spPr>
          <a:xfrm rot="5400000" flipH="1" flipV="1">
            <a:off x="2825753" y="4648203"/>
            <a:ext cx="831847" cy="234949"/>
          </a:xfrm>
          <a:prstGeom prst="curvedConnector3">
            <a:avLst>
              <a:gd name="adj1" fmla="val 43893"/>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2" name="Rectangle 11"/>
          <p:cNvSpPr/>
          <p:nvPr/>
        </p:nvSpPr>
        <p:spPr>
          <a:xfrm>
            <a:off x="540904" y="1002325"/>
            <a:ext cx="5229958" cy="461665"/>
          </a:xfrm>
          <a:prstGeom prst="rect">
            <a:avLst/>
          </a:prstGeom>
        </p:spPr>
        <p:txBody>
          <a:bodyPr wrap="none">
            <a:spAutoFit/>
          </a:bodyPr>
          <a:lstStyle/>
          <a:p>
            <a:r>
              <a:rPr lang="en-US" sz="2400" b="0" dirty="0">
                <a:solidFill>
                  <a:schemeClr val="accent2"/>
                </a:solidFill>
              </a:rPr>
              <a:t>Extract Data For Cost </a:t>
            </a:r>
            <a:r>
              <a:rPr lang="en-US" sz="2400" b="0" dirty="0" smtClean="0">
                <a:solidFill>
                  <a:schemeClr val="accent2"/>
                </a:solidFill>
              </a:rPr>
              <a:t>Analysis Script</a:t>
            </a:r>
            <a:endParaRPr lang="en-US" sz="2400" b="0" dirty="0">
              <a:solidFill>
                <a:schemeClr val="accent2"/>
              </a:solidFill>
            </a:endParaRPr>
          </a:p>
        </p:txBody>
      </p:sp>
    </p:spTree>
    <p:extLst>
      <p:ext uri="{BB962C8B-B14F-4D97-AF65-F5344CB8AC3E}">
        <p14:creationId xmlns:p14="http://schemas.microsoft.com/office/powerpoint/2010/main" val="4069188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24" y="4456497"/>
            <a:ext cx="8042484" cy="168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B5DA301-2AEE-4A47-A352-89A21452B85C}" type="slidenum">
              <a:rPr lang="en-US" smtClean="0"/>
              <a:t>17</a:t>
            </a:fld>
            <a:endParaRPr lang="en-US"/>
          </a:p>
        </p:txBody>
      </p:sp>
      <p:sp>
        <p:nvSpPr>
          <p:cNvPr id="8" name="Title 1"/>
          <p:cNvSpPr txBox="1">
            <a:spLocks/>
          </p:cNvSpPr>
          <p:nvPr/>
        </p:nvSpPr>
        <p:spPr bwMode="auto">
          <a:xfrm>
            <a:off x="1371600" y="47625"/>
            <a:ext cx="76962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charset="0"/>
              </a:defRPr>
            </a:lvl2pPr>
            <a:lvl3pPr algn="ctr" rtl="0" eaLnBrk="0" fontAlgn="base" hangingPunct="0">
              <a:spcBef>
                <a:spcPct val="0"/>
              </a:spcBef>
              <a:spcAft>
                <a:spcPct val="0"/>
              </a:spcAft>
              <a:defRPr sz="4000">
                <a:solidFill>
                  <a:schemeClr val="accent2"/>
                </a:solidFill>
                <a:latin typeface="Arial" charset="0"/>
              </a:defRPr>
            </a:lvl3pPr>
            <a:lvl4pPr algn="ctr" rtl="0" eaLnBrk="0" fontAlgn="base" hangingPunct="0">
              <a:spcBef>
                <a:spcPct val="0"/>
              </a:spcBef>
              <a:spcAft>
                <a:spcPct val="0"/>
              </a:spcAft>
              <a:defRPr sz="4000">
                <a:solidFill>
                  <a:schemeClr val="accent2"/>
                </a:solidFill>
                <a:latin typeface="Arial" charset="0"/>
              </a:defRPr>
            </a:lvl4pPr>
            <a:lvl5pPr algn="ctr" rtl="0" eaLnBrk="0" fontAlgn="base" hangingPunct="0">
              <a:spcBef>
                <a:spcPct val="0"/>
              </a:spcBef>
              <a:spcAft>
                <a:spcPct val="0"/>
              </a:spcAft>
              <a:defRPr sz="40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pPr marL="0" indent="0">
              <a:buNone/>
            </a:pPr>
            <a:r>
              <a:rPr lang="en-US" sz="3000" b="0" dirty="0"/>
              <a:t>Join </a:t>
            </a:r>
            <a:r>
              <a:rPr lang="en-US" sz="3000" b="0" dirty="0" smtClean="0"/>
              <a:t>Tables And Feature Classes</a:t>
            </a:r>
            <a:endParaRPr lang="en-US" sz="3000" b="0" dirty="0"/>
          </a:p>
        </p:txBody>
      </p:sp>
      <p:sp>
        <p:nvSpPr>
          <p:cNvPr id="10" name="Rounded Rectangle 9"/>
          <p:cNvSpPr/>
          <p:nvPr/>
        </p:nvSpPr>
        <p:spPr>
          <a:xfrm>
            <a:off x="457200" y="1652955"/>
            <a:ext cx="7785100"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a:solidFill>
                  <a:schemeClr val="accent2"/>
                </a:solidFill>
              </a:rPr>
              <a:t>arcpy.</a:t>
            </a:r>
            <a:r>
              <a:rPr lang="en-US" sz="2400" dirty="0" err="1" smtClean="0">
                <a:solidFill>
                  <a:schemeClr val="accent2"/>
                </a:solidFill>
              </a:rPr>
              <a:t>AddJoin_management</a:t>
            </a:r>
            <a:r>
              <a:rPr lang="en-US" sz="2400" dirty="0" smtClean="0">
                <a:solidFill>
                  <a:schemeClr val="accent2"/>
                </a:solidFill>
              </a:rPr>
              <a:t>(</a:t>
            </a:r>
            <a:r>
              <a:rPr lang="en-US" sz="2400" dirty="0" err="1" smtClean="0">
                <a:solidFill>
                  <a:schemeClr val="accent2"/>
                </a:solidFill>
              </a:rPr>
              <a:t>in_layer_or_view</a:t>
            </a:r>
            <a:r>
              <a:rPr lang="en-US" sz="2400" dirty="0">
                <a:solidFill>
                  <a:schemeClr val="accent2"/>
                </a:solidFill>
              </a:rPr>
              <a:t>, </a:t>
            </a:r>
            <a:r>
              <a:rPr lang="en-US" sz="2400" dirty="0" err="1">
                <a:solidFill>
                  <a:schemeClr val="accent2"/>
                </a:solidFill>
              </a:rPr>
              <a:t>in_field</a:t>
            </a:r>
            <a:r>
              <a:rPr lang="en-US" sz="2400" dirty="0">
                <a:solidFill>
                  <a:schemeClr val="accent2"/>
                </a:solidFill>
              </a:rPr>
              <a:t>, </a:t>
            </a:r>
            <a:r>
              <a:rPr lang="en-US" sz="2400" dirty="0" err="1">
                <a:solidFill>
                  <a:schemeClr val="accent2"/>
                </a:solidFill>
              </a:rPr>
              <a:t>join_table</a:t>
            </a:r>
            <a:r>
              <a:rPr lang="en-US" sz="2400" dirty="0">
                <a:solidFill>
                  <a:schemeClr val="accent2"/>
                </a:solidFill>
              </a:rPr>
              <a:t>, </a:t>
            </a:r>
            <a:r>
              <a:rPr lang="en-US" sz="2400" dirty="0" err="1">
                <a:solidFill>
                  <a:schemeClr val="accent2"/>
                </a:solidFill>
              </a:rPr>
              <a:t>join_field</a:t>
            </a:r>
            <a:r>
              <a:rPr lang="en-US" sz="2400" dirty="0">
                <a:solidFill>
                  <a:schemeClr val="accent2"/>
                </a:solidFill>
              </a:rPr>
              <a:t>, {</a:t>
            </a:r>
            <a:r>
              <a:rPr lang="en-US" sz="2400" dirty="0" err="1">
                <a:solidFill>
                  <a:schemeClr val="accent2"/>
                </a:solidFill>
              </a:rPr>
              <a:t>join_type</a:t>
            </a:r>
            <a:r>
              <a:rPr lang="en-US" sz="2400" dirty="0">
                <a:solidFill>
                  <a:schemeClr val="accent2"/>
                </a:solidFill>
              </a:rPr>
              <a:t>})</a:t>
            </a:r>
            <a:endParaRPr lang="en-US" sz="2400" b="1" dirty="0">
              <a:solidFill>
                <a:schemeClr val="accent2"/>
              </a:solidFill>
              <a:latin typeface="Calibri"/>
              <a:ea typeface="Calibri"/>
              <a:cs typeface="Times New Roman"/>
            </a:endParaRPr>
          </a:p>
        </p:txBody>
      </p:sp>
      <p:sp>
        <p:nvSpPr>
          <p:cNvPr id="11" name="Rounded Rectangle 10"/>
          <p:cNvSpPr/>
          <p:nvPr/>
        </p:nvSpPr>
        <p:spPr>
          <a:xfrm>
            <a:off x="495300" y="3294857"/>
            <a:ext cx="7734300" cy="1581943"/>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smtClean="0">
                <a:solidFill>
                  <a:schemeClr val="tx1"/>
                </a:solidFill>
                <a:ea typeface="Calibri"/>
                <a:cs typeface="Times New Roman"/>
              </a:rPr>
              <a:t>arcpy.AddJoin_management</a:t>
            </a:r>
            <a:r>
              <a:rPr lang="en-US" sz="2400" b="0" dirty="0" smtClean="0">
                <a:solidFill>
                  <a:schemeClr val="tx1"/>
                </a:solidFill>
                <a:ea typeface="Calibri"/>
                <a:cs typeface="Times New Roman"/>
              </a:rPr>
              <a:t>(CWR3LogTblView, </a:t>
            </a:r>
            <a:r>
              <a:rPr lang="en-US" sz="2400" b="0" dirty="0">
                <a:solidFill>
                  <a:schemeClr val="tx1"/>
                </a:solidFill>
                <a:ea typeface="Calibri"/>
                <a:cs typeface="Times New Roman"/>
              </a:rPr>
              <a:t>"ID</a:t>
            </a:r>
            <a:r>
              <a:rPr lang="en-US" sz="2400" b="0" dirty="0" smtClean="0">
                <a:solidFill>
                  <a:schemeClr val="tx1"/>
                </a:solidFill>
                <a:ea typeface="Calibri"/>
                <a:cs typeface="Times New Roman"/>
              </a:rPr>
              <a:t>",</a:t>
            </a:r>
            <a:r>
              <a:rPr lang="en-US" sz="2400" b="0" dirty="0" err="1" smtClean="0">
                <a:solidFill>
                  <a:schemeClr val="tx1"/>
                </a:solidFill>
                <a:ea typeface="Calibri"/>
                <a:cs typeface="Times New Roman"/>
              </a:rPr>
              <a:t>workGDBParam</a:t>
            </a:r>
            <a:r>
              <a:rPr lang="en-US" sz="2400" b="0" dirty="0" smtClean="0">
                <a:solidFill>
                  <a:schemeClr val="tx1"/>
                </a:solidFill>
                <a:ea typeface="Calibri"/>
                <a:cs typeface="Times New Roman"/>
              </a:rPr>
              <a:t> + "\\" + CWR3CAITbl, </a:t>
            </a:r>
            <a:r>
              <a:rPr lang="en-US" sz="2400" b="0" dirty="0">
                <a:solidFill>
                  <a:schemeClr val="tx1"/>
                </a:solidFill>
                <a:ea typeface="Calibri"/>
                <a:cs typeface="Times New Roman"/>
              </a:rPr>
              <a:t>"CAI_ID",'KEEP_COMMON')</a:t>
            </a:r>
            <a:endParaRPr lang="en-US" sz="2400" b="0" dirty="0">
              <a:solidFill>
                <a:schemeClr val="tx1"/>
              </a:solidFill>
              <a:latin typeface="Calibri"/>
              <a:ea typeface="Calibri"/>
              <a:cs typeface="Times New Roman"/>
            </a:endParaRPr>
          </a:p>
        </p:txBody>
      </p:sp>
      <p:cxnSp>
        <p:nvCxnSpPr>
          <p:cNvPr id="13" name="Curved Connector 12"/>
          <p:cNvCxnSpPr/>
          <p:nvPr/>
        </p:nvCxnSpPr>
        <p:spPr>
          <a:xfrm rot="5400000" flipH="1" flipV="1">
            <a:off x="2457450" y="5086350"/>
            <a:ext cx="685800" cy="2667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4" name="Rectangle 13"/>
          <p:cNvSpPr/>
          <p:nvPr/>
        </p:nvSpPr>
        <p:spPr>
          <a:xfrm>
            <a:off x="540904" y="1002325"/>
            <a:ext cx="5229958" cy="461665"/>
          </a:xfrm>
          <a:prstGeom prst="rect">
            <a:avLst/>
          </a:prstGeom>
        </p:spPr>
        <p:txBody>
          <a:bodyPr wrap="none">
            <a:spAutoFit/>
          </a:bodyPr>
          <a:lstStyle/>
          <a:p>
            <a:r>
              <a:rPr lang="en-US" sz="2400" b="0" dirty="0">
                <a:solidFill>
                  <a:schemeClr val="accent2"/>
                </a:solidFill>
              </a:rPr>
              <a:t>Extract Data For Cost </a:t>
            </a:r>
            <a:r>
              <a:rPr lang="en-US" sz="2400" b="0" dirty="0" smtClean="0">
                <a:solidFill>
                  <a:schemeClr val="accent2"/>
                </a:solidFill>
              </a:rPr>
              <a:t>Analysis Script</a:t>
            </a:r>
            <a:endParaRPr lang="en-US" sz="2400" b="0" dirty="0">
              <a:solidFill>
                <a:schemeClr val="accent2"/>
              </a:solidFill>
            </a:endParaRPr>
          </a:p>
        </p:txBody>
      </p:sp>
    </p:spTree>
    <p:extLst>
      <p:ext uri="{BB962C8B-B14F-4D97-AF65-F5344CB8AC3E}">
        <p14:creationId xmlns:p14="http://schemas.microsoft.com/office/powerpoint/2010/main" val="3558235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81" y="4786745"/>
            <a:ext cx="8368685" cy="124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normAutofit/>
          </a:bodyPr>
          <a:lstStyle/>
          <a:p>
            <a:pPr marL="0" indent="0"/>
            <a:r>
              <a:rPr lang="en-US" sz="3000" dirty="0"/>
              <a:t>Add </a:t>
            </a:r>
            <a:r>
              <a:rPr lang="en-US" sz="3000" dirty="0" smtClean="0"/>
              <a:t>Fields To Feature Classes</a:t>
            </a:r>
            <a:endParaRPr lang="en-US" sz="3000" dirty="0"/>
          </a:p>
        </p:txBody>
      </p:sp>
      <p:sp>
        <p:nvSpPr>
          <p:cNvPr id="3" name="Slide Number Placeholder 2"/>
          <p:cNvSpPr>
            <a:spLocks noGrp="1"/>
          </p:cNvSpPr>
          <p:nvPr>
            <p:ph type="sldNum" sz="quarter" idx="12"/>
          </p:nvPr>
        </p:nvSpPr>
        <p:spPr/>
        <p:txBody>
          <a:bodyPr/>
          <a:lstStyle/>
          <a:p>
            <a:fld id="{9B5DA301-2AEE-4A47-A352-89A21452B85C}" type="slidenum">
              <a:rPr lang="en-US" smtClean="0"/>
              <a:t>18</a:t>
            </a:fld>
            <a:endParaRPr lang="en-US"/>
          </a:p>
        </p:txBody>
      </p:sp>
      <p:sp>
        <p:nvSpPr>
          <p:cNvPr id="6" name="Rounded Rectangle 5"/>
          <p:cNvSpPr/>
          <p:nvPr/>
        </p:nvSpPr>
        <p:spPr>
          <a:xfrm>
            <a:off x="393700" y="1586525"/>
            <a:ext cx="7772399"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arcpy.AddField_management</a:t>
            </a:r>
            <a:r>
              <a:rPr lang="en-US" sz="2400" dirty="0" smtClean="0">
                <a:solidFill>
                  <a:schemeClr val="accent2"/>
                </a:solidFill>
                <a:ea typeface="Calibri"/>
                <a:cs typeface="Times New Roman"/>
              </a:rPr>
              <a:t>(table, </a:t>
            </a:r>
            <a:r>
              <a:rPr lang="en-US" sz="2400" dirty="0" err="1" smtClean="0">
                <a:solidFill>
                  <a:schemeClr val="accent2"/>
                </a:solidFill>
                <a:ea typeface="Calibri"/>
                <a:cs typeface="Times New Roman"/>
              </a:rPr>
              <a:t>field_name</a:t>
            </a:r>
            <a:r>
              <a:rPr lang="en-US" sz="2400" dirty="0" smtClean="0">
                <a:solidFill>
                  <a:schemeClr val="accent2"/>
                </a:solidFill>
                <a:ea typeface="Calibri"/>
                <a:cs typeface="Times New Roman"/>
              </a:rPr>
              <a:t>, {</a:t>
            </a:r>
            <a:r>
              <a:rPr lang="en-US" sz="2400" dirty="0" err="1" smtClean="0">
                <a:solidFill>
                  <a:schemeClr val="accent2"/>
                </a:solidFill>
                <a:ea typeface="Calibri"/>
                <a:cs typeface="Times New Roman"/>
              </a:rPr>
              <a:t>field_type</a:t>
            </a:r>
            <a:r>
              <a:rPr lang="en-US" sz="2400" dirty="0" smtClean="0">
                <a:solidFill>
                  <a:schemeClr val="accent2"/>
                </a:solidFill>
                <a:ea typeface="Calibri"/>
                <a:cs typeface="Times New Roman"/>
              </a:rPr>
              <a:t>})</a:t>
            </a:r>
            <a:endParaRPr lang="en-US" sz="2400" dirty="0">
              <a:solidFill>
                <a:schemeClr val="accent2"/>
              </a:solidFill>
              <a:ea typeface="Calibri"/>
              <a:cs typeface="Times New Roman"/>
            </a:endParaRPr>
          </a:p>
        </p:txBody>
      </p:sp>
      <p:sp>
        <p:nvSpPr>
          <p:cNvPr id="8" name="Rounded Rectangle 7"/>
          <p:cNvSpPr/>
          <p:nvPr/>
        </p:nvSpPr>
        <p:spPr>
          <a:xfrm>
            <a:off x="355600" y="3176955"/>
            <a:ext cx="8382000" cy="1523999"/>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arcpy.AddField_management</a:t>
            </a:r>
            <a:r>
              <a:rPr lang="en-US" sz="2400" b="0" dirty="0">
                <a:solidFill>
                  <a:schemeClr val="tx1"/>
                </a:solidFill>
                <a:ea typeface="Calibri"/>
                <a:cs typeface="Times New Roman"/>
              </a:rPr>
              <a:t>(</a:t>
            </a:r>
            <a:r>
              <a:rPr lang="en-US" sz="2400" b="0" dirty="0" err="1">
                <a:solidFill>
                  <a:schemeClr val="tx1"/>
                </a:solidFill>
                <a:ea typeface="Calibri"/>
                <a:cs typeface="Times New Roman"/>
              </a:rPr>
              <a:t>workGDBParam</a:t>
            </a:r>
            <a:r>
              <a:rPr lang="en-US" sz="2400" b="0" dirty="0">
                <a:solidFill>
                  <a:schemeClr val="tx1"/>
                </a:solidFill>
                <a:ea typeface="Calibri"/>
                <a:cs typeface="Times New Roman"/>
              </a:rPr>
              <a:t> + "\\" + CWR3LogTblJoinFiber, "Cost", "DOUBLE</a:t>
            </a:r>
            <a:r>
              <a:rPr lang="en-US" sz="2400" b="0" dirty="0" smtClean="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cxnSp>
        <p:nvCxnSpPr>
          <p:cNvPr id="10" name="Curved Connector 9"/>
          <p:cNvCxnSpPr/>
          <p:nvPr/>
        </p:nvCxnSpPr>
        <p:spPr>
          <a:xfrm rot="5400000" flipH="1" flipV="1">
            <a:off x="2863852" y="4610102"/>
            <a:ext cx="755649" cy="234949"/>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3" name="Rectangle 12"/>
          <p:cNvSpPr/>
          <p:nvPr/>
        </p:nvSpPr>
        <p:spPr>
          <a:xfrm>
            <a:off x="540904" y="1002325"/>
            <a:ext cx="5229958" cy="461665"/>
          </a:xfrm>
          <a:prstGeom prst="rect">
            <a:avLst/>
          </a:prstGeom>
        </p:spPr>
        <p:txBody>
          <a:bodyPr wrap="none">
            <a:spAutoFit/>
          </a:bodyPr>
          <a:lstStyle/>
          <a:p>
            <a:r>
              <a:rPr lang="en-US" sz="2400" b="0" dirty="0">
                <a:solidFill>
                  <a:schemeClr val="accent2"/>
                </a:solidFill>
              </a:rPr>
              <a:t>Extract Data For Cost </a:t>
            </a:r>
            <a:r>
              <a:rPr lang="en-US" sz="2400" b="0" dirty="0" smtClean="0">
                <a:solidFill>
                  <a:schemeClr val="accent2"/>
                </a:solidFill>
              </a:rPr>
              <a:t>Analysis Script</a:t>
            </a:r>
            <a:endParaRPr lang="en-US" sz="2400" b="0" dirty="0">
              <a:solidFill>
                <a:schemeClr val="accent2"/>
              </a:solidFill>
            </a:endParaRPr>
          </a:p>
        </p:txBody>
      </p:sp>
    </p:spTree>
    <p:extLst>
      <p:ext uri="{BB962C8B-B14F-4D97-AF65-F5344CB8AC3E}">
        <p14:creationId xmlns:p14="http://schemas.microsoft.com/office/powerpoint/2010/main" val="4113943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4761514"/>
            <a:ext cx="8315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normAutofit/>
          </a:bodyPr>
          <a:lstStyle/>
          <a:p>
            <a:pPr marL="0" indent="0"/>
            <a:r>
              <a:rPr lang="en-US" sz="3000" dirty="0"/>
              <a:t>Export file </a:t>
            </a:r>
            <a:r>
              <a:rPr lang="en-US" sz="3000" dirty="0" err="1"/>
              <a:t>gdb</a:t>
            </a:r>
            <a:r>
              <a:rPr lang="en-US" sz="3000" dirty="0"/>
              <a:t> tables to DBF</a:t>
            </a:r>
          </a:p>
        </p:txBody>
      </p:sp>
      <p:sp>
        <p:nvSpPr>
          <p:cNvPr id="3" name="Slide Number Placeholder 2"/>
          <p:cNvSpPr>
            <a:spLocks noGrp="1"/>
          </p:cNvSpPr>
          <p:nvPr>
            <p:ph type="sldNum" sz="quarter" idx="12"/>
          </p:nvPr>
        </p:nvSpPr>
        <p:spPr/>
        <p:txBody>
          <a:bodyPr/>
          <a:lstStyle/>
          <a:p>
            <a:fld id="{9B5DA301-2AEE-4A47-A352-89A21452B85C}" type="slidenum">
              <a:rPr lang="en-US" smtClean="0"/>
              <a:t>19</a:t>
            </a:fld>
            <a:endParaRPr lang="en-US"/>
          </a:p>
        </p:txBody>
      </p:sp>
      <p:sp>
        <p:nvSpPr>
          <p:cNvPr id="6" name="Rounded Rectangle 5"/>
          <p:cNvSpPr/>
          <p:nvPr/>
        </p:nvSpPr>
        <p:spPr>
          <a:xfrm>
            <a:off x="546100" y="1716455"/>
            <a:ext cx="8255000" cy="10033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a:solidFill>
                  <a:schemeClr val="accent2"/>
                </a:solidFill>
              </a:rPr>
              <a:t>a</a:t>
            </a:r>
            <a:r>
              <a:rPr lang="en-US" sz="2400" dirty="0" err="1" smtClean="0">
                <a:solidFill>
                  <a:schemeClr val="accent2"/>
                </a:solidFill>
              </a:rPr>
              <a:t>rcpy.CopyRows_management</a:t>
            </a:r>
            <a:r>
              <a:rPr lang="en-US" sz="2400" dirty="0" smtClean="0">
                <a:solidFill>
                  <a:schemeClr val="accent2"/>
                </a:solidFill>
              </a:rPr>
              <a:t>(</a:t>
            </a:r>
            <a:r>
              <a:rPr lang="en-US" sz="2400" dirty="0" err="1" smtClean="0">
                <a:solidFill>
                  <a:schemeClr val="accent2"/>
                </a:solidFill>
              </a:rPr>
              <a:t>in_rows</a:t>
            </a:r>
            <a:r>
              <a:rPr lang="en-US" sz="2400" dirty="0">
                <a:solidFill>
                  <a:schemeClr val="accent2"/>
                </a:solidFill>
              </a:rPr>
              <a:t>, </a:t>
            </a:r>
            <a:r>
              <a:rPr lang="en-US" sz="2400" dirty="0" err="1" smtClean="0">
                <a:solidFill>
                  <a:schemeClr val="accent2"/>
                </a:solidFill>
              </a:rPr>
              <a:t>out_table</a:t>
            </a:r>
            <a:r>
              <a:rPr lang="en-US" sz="2400" dirty="0" smtClean="0">
                <a:solidFill>
                  <a:schemeClr val="accent2"/>
                </a:solidFill>
              </a:rPr>
              <a:t>)</a:t>
            </a:r>
            <a:endParaRPr lang="en-US" sz="2400" b="1" dirty="0">
              <a:solidFill>
                <a:schemeClr val="accent2"/>
              </a:solidFill>
              <a:latin typeface="Calibri"/>
              <a:ea typeface="Calibri"/>
              <a:cs typeface="Times New Roman"/>
            </a:endParaRPr>
          </a:p>
        </p:txBody>
      </p:sp>
      <p:sp>
        <p:nvSpPr>
          <p:cNvPr id="8" name="Rounded Rectangle 7"/>
          <p:cNvSpPr/>
          <p:nvPr/>
        </p:nvSpPr>
        <p:spPr>
          <a:xfrm>
            <a:off x="914400" y="3238500"/>
            <a:ext cx="7886700" cy="1032271"/>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smtClean="0">
                <a:solidFill>
                  <a:schemeClr val="tx1"/>
                </a:solidFill>
                <a:ea typeface="Calibri"/>
                <a:cs typeface="Times New Roman"/>
              </a:rPr>
              <a:t>arcpy.CopyRows_management</a:t>
            </a:r>
            <a:r>
              <a:rPr lang="en-US" sz="2400" b="0" dirty="0" smtClean="0">
                <a:solidFill>
                  <a:schemeClr val="tx1"/>
                </a:solidFill>
                <a:ea typeface="Calibri"/>
                <a:cs typeface="Times New Roman"/>
              </a:rPr>
              <a:t>(table, </a:t>
            </a:r>
            <a:r>
              <a:rPr lang="en-US" sz="2400" b="0" dirty="0" err="1" smtClean="0">
                <a:solidFill>
                  <a:schemeClr val="tx1"/>
                </a:solidFill>
                <a:ea typeface="Calibri"/>
                <a:cs typeface="Times New Roman"/>
              </a:rPr>
              <a:t>file.dbf</a:t>
            </a:r>
            <a:r>
              <a:rPr lang="en-US" sz="2400" b="0" dirty="0" smtClean="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cxnSp>
        <p:nvCxnSpPr>
          <p:cNvPr id="13" name="Curved Connector 12"/>
          <p:cNvCxnSpPr/>
          <p:nvPr/>
        </p:nvCxnSpPr>
        <p:spPr>
          <a:xfrm rot="5400000" flipH="1" flipV="1">
            <a:off x="2176262" y="4453138"/>
            <a:ext cx="1667276" cy="685800"/>
          </a:xfrm>
          <a:prstGeom prst="curvedConnector3">
            <a:avLst>
              <a:gd name="adj1" fmla="val 70566"/>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1" name="Rectangle 10"/>
          <p:cNvSpPr/>
          <p:nvPr/>
        </p:nvSpPr>
        <p:spPr>
          <a:xfrm>
            <a:off x="540904" y="1002325"/>
            <a:ext cx="5229958" cy="461665"/>
          </a:xfrm>
          <a:prstGeom prst="rect">
            <a:avLst/>
          </a:prstGeom>
        </p:spPr>
        <p:txBody>
          <a:bodyPr wrap="none">
            <a:spAutoFit/>
          </a:bodyPr>
          <a:lstStyle/>
          <a:p>
            <a:r>
              <a:rPr lang="en-US" sz="2400" b="0" dirty="0">
                <a:solidFill>
                  <a:schemeClr val="accent2"/>
                </a:solidFill>
              </a:rPr>
              <a:t>Extract Data For Cost </a:t>
            </a:r>
            <a:r>
              <a:rPr lang="en-US" sz="2400" b="0" dirty="0" smtClean="0">
                <a:solidFill>
                  <a:schemeClr val="accent2"/>
                </a:solidFill>
              </a:rPr>
              <a:t>Analysis Script</a:t>
            </a:r>
            <a:endParaRPr lang="en-US" sz="2400" b="0" dirty="0">
              <a:solidFill>
                <a:schemeClr val="accent2"/>
              </a:solidFill>
            </a:endParaRPr>
          </a:p>
        </p:txBody>
      </p:sp>
    </p:spTree>
    <p:extLst>
      <p:ext uri="{BB962C8B-B14F-4D97-AF65-F5344CB8AC3E}">
        <p14:creationId xmlns:p14="http://schemas.microsoft.com/office/powerpoint/2010/main" val="14896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Topics</a:t>
            </a:r>
            <a:endParaRPr lang="en-US" sz="3000" dirty="0"/>
          </a:p>
        </p:txBody>
      </p:sp>
      <p:sp>
        <p:nvSpPr>
          <p:cNvPr id="3" name="Content Placeholder 2"/>
          <p:cNvSpPr>
            <a:spLocks noGrp="1"/>
          </p:cNvSpPr>
          <p:nvPr>
            <p:ph idx="1"/>
          </p:nvPr>
        </p:nvSpPr>
        <p:spPr/>
        <p:txBody>
          <a:bodyPr>
            <a:normAutofit fontScale="85000" lnSpcReduction="10000"/>
          </a:bodyPr>
          <a:lstStyle/>
          <a:p>
            <a:r>
              <a:rPr lang="en-US" sz="3000" dirty="0" smtClean="0"/>
              <a:t>Broadband Availability and MassBroadband </a:t>
            </a:r>
            <a:r>
              <a:rPr lang="en-US" sz="3000" dirty="0"/>
              <a:t>123 </a:t>
            </a:r>
            <a:r>
              <a:rPr lang="en-US" sz="3000" dirty="0" smtClean="0"/>
              <a:t>maps</a:t>
            </a:r>
            <a:endParaRPr lang="en-US" sz="3000" dirty="0"/>
          </a:p>
          <a:p>
            <a:r>
              <a:rPr lang="en-US" sz="3000" dirty="0" smtClean="0"/>
              <a:t>Create </a:t>
            </a:r>
            <a:r>
              <a:rPr lang="en-US" sz="3000" dirty="0"/>
              <a:t>and document tools </a:t>
            </a:r>
            <a:r>
              <a:rPr lang="en-US" sz="3000" dirty="0" smtClean="0"/>
              <a:t>made from </a:t>
            </a:r>
            <a:r>
              <a:rPr lang="en-US" sz="3000" dirty="0"/>
              <a:t>Python scripts</a:t>
            </a:r>
          </a:p>
          <a:p>
            <a:r>
              <a:rPr lang="en-US" sz="3000" dirty="0"/>
              <a:t>Script examples</a:t>
            </a:r>
          </a:p>
          <a:p>
            <a:pPr lvl="1"/>
            <a:r>
              <a:rPr lang="en-US" sz="2800" dirty="0"/>
              <a:t>error handling</a:t>
            </a:r>
          </a:p>
          <a:p>
            <a:pPr lvl="1"/>
            <a:r>
              <a:rPr lang="en-US" sz="2800" dirty="0"/>
              <a:t>tool parameters</a:t>
            </a:r>
          </a:p>
          <a:p>
            <a:pPr lvl="1"/>
            <a:r>
              <a:rPr lang="en-US" sz="2800" dirty="0"/>
              <a:t>check if path exists</a:t>
            </a:r>
          </a:p>
          <a:p>
            <a:pPr lvl="1"/>
            <a:r>
              <a:rPr lang="en-US" sz="2800" dirty="0"/>
              <a:t>where clause</a:t>
            </a:r>
          </a:p>
          <a:p>
            <a:pPr lvl="1"/>
            <a:r>
              <a:rPr lang="en-US" sz="2800" dirty="0"/>
              <a:t>calendar object </a:t>
            </a:r>
          </a:p>
          <a:p>
            <a:pPr lvl="1"/>
            <a:r>
              <a:rPr lang="en-US" sz="2800" dirty="0" err="1"/>
              <a:t>ArcToolbox</a:t>
            </a:r>
            <a:r>
              <a:rPr lang="en-US" sz="2800" dirty="0"/>
              <a:t>: Conversion and Data Management</a:t>
            </a:r>
          </a:p>
          <a:p>
            <a:pPr lvl="1"/>
            <a:r>
              <a:rPr lang="en-US" sz="2800" dirty="0"/>
              <a:t>turn fields on and off in tables views</a:t>
            </a:r>
          </a:p>
          <a:p>
            <a:r>
              <a:rPr lang="en-US" sz="3000" dirty="0" smtClean="0"/>
              <a:t>Online build phase map</a:t>
            </a:r>
          </a:p>
          <a:p>
            <a:pPr lvl="1"/>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B5DA301-2AEE-4A47-A352-89A21452B85C}" type="slidenum">
              <a:rPr lang="en-US" smtClean="0"/>
              <a:t>2</a:t>
            </a:fld>
            <a:endParaRPr lang="en-US"/>
          </a:p>
        </p:txBody>
      </p:sp>
      <p:sp>
        <p:nvSpPr>
          <p:cNvPr id="5"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09067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indent="0"/>
            <a:r>
              <a:rPr lang="en-US" sz="3000" dirty="0"/>
              <a:t>Data </a:t>
            </a:r>
            <a:r>
              <a:rPr lang="en-US" sz="3000" dirty="0" smtClean="0"/>
              <a:t>Archiving Tool</a:t>
            </a:r>
            <a:endParaRPr lang="en-US" sz="3000" dirty="0"/>
          </a:p>
        </p:txBody>
      </p:sp>
      <p:sp>
        <p:nvSpPr>
          <p:cNvPr id="3" name="Content Placeholder 2"/>
          <p:cNvSpPr>
            <a:spLocks noGrp="1"/>
          </p:cNvSpPr>
          <p:nvPr>
            <p:ph sz="half" idx="1"/>
          </p:nvPr>
        </p:nvSpPr>
        <p:spPr>
          <a:xfrm>
            <a:off x="304800" y="1219200"/>
            <a:ext cx="8229600" cy="2667000"/>
          </a:xfrm>
        </p:spPr>
        <p:txBody>
          <a:bodyPr/>
          <a:lstStyle/>
          <a:p>
            <a:r>
              <a:rPr lang="en-US" sz="2400" dirty="0" smtClean="0"/>
              <a:t>Set up archive file </a:t>
            </a:r>
            <a:r>
              <a:rPr lang="en-US" sz="2400" dirty="0" err="1" smtClean="0"/>
              <a:t>gdb</a:t>
            </a:r>
            <a:r>
              <a:rPr lang="en-US" sz="2400" dirty="0"/>
              <a:t> </a:t>
            </a:r>
            <a:r>
              <a:rPr lang="en-US" sz="2400" dirty="0" smtClean="0"/>
              <a:t>ahead of time</a:t>
            </a:r>
          </a:p>
          <a:p>
            <a:r>
              <a:rPr lang="en-US" sz="2400" dirty="0" smtClean="0"/>
              <a:t>Set today’s date</a:t>
            </a:r>
          </a:p>
          <a:p>
            <a:r>
              <a:rPr lang="en-US" sz="2400" dirty="0" smtClean="0"/>
              <a:t>Add today’s date to the output feature class when using Feature Class to Feature Class conversion tool</a:t>
            </a:r>
            <a:endParaRPr lang="en-US" sz="2400" dirty="0"/>
          </a:p>
        </p:txBody>
      </p:sp>
      <p:sp>
        <p:nvSpPr>
          <p:cNvPr id="5" name="Slide Number Placeholder 4"/>
          <p:cNvSpPr>
            <a:spLocks noGrp="1"/>
          </p:cNvSpPr>
          <p:nvPr>
            <p:ph type="sldNum" sz="quarter" idx="12"/>
          </p:nvPr>
        </p:nvSpPr>
        <p:spPr/>
        <p:txBody>
          <a:bodyPr/>
          <a:lstStyle/>
          <a:p>
            <a:fld id="{9B5DA301-2AEE-4A47-A352-89A21452B85C}" type="slidenum">
              <a:rPr lang="en-US" smtClean="0"/>
              <a:t>20</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24371"/>
            <a:ext cx="8006396" cy="38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370" y="4530218"/>
            <a:ext cx="5574030"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220929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Update Maps Tool</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21</a:t>
            </a:fld>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45"/>
          <a:stretch/>
        </p:blipFill>
        <p:spPr bwMode="auto">
          <a:xfrm>
            <a:off x="261258" y="1447800"/>
            <a:ext cx="8582735" cy="3895725"/>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326757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50" y="4139829"/>
            <a:ext cx="6472905" cy="223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598" y="47625"/>
            <a:ext cx="7696201" cy="866775"/>
          </a:xfrm>
        </p:spPr>
        <p:txBody>
          <a:bodyPr/>
          <a:lstStyle/>
          <a:p>
            <a:r>
              <a:rPr lang="en-US" sz="3000" dirty="0"/>
              <a:t>Replace </a:t>
            </a:r>
            <a:r>
              <a:rPr lang="en-US" sz="3000" dirty="0" smtClean="0"/>
              <a:t>Data Source</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22</a:t>
            </a:fld>
            <a:endParaRPr lang="en-US"/>
          </a:p>
        </p:txBody>
      </p:sp>
      <p:sp>
        <p:nvSpPr>
          <p:cNvPr id="7" name="Rounded Rectangle 6"/>
          <p:cNvSpPr/>
          <p:nvPr/>
        </p:nvSpPr>
        <p:spPr>
          <a:xfrm>
            <a:off x="1371599" y="3492500"/>
            <a:ext cx="7543801" cy="1537845"/>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smtClean="0">
                <a:solidFill>
                  <a:schemeClr val="tx1"/>
                </a:solidFill>
                <a:ea typeface="Calibri"/>
                <a:cs typeface="Times New Roman"/>
              </a:rPr>
              <a:t>CAILayer.replaceDataSource</a:t>
            </a:r>
            <a:r>
              <a:rPr lang="en-US" sz="2400" b="0" dirty="0" smtClean="0">
                <a:solidFill>
                  <a:schemeClr val="tx1"/>
                </a:solidFill>
                <a:ea typeface="Calibri"/>
                <a:cs typeface="Times New Roman"/>
              </a:rPr>
              <a:t>(</a:t>
            </a:r>
            <a:r>
              <a:rPr lang="en-US" sz="2400" b="0" dirty="0" err="1" smtClean="0">
                <a:solidFill>
                  <a:schemeClr val="tx1"/>
                </a:solidFill>
                <a:ea typeface="Calibri"/>
                <a:cs typeface="Times New Roman"/>
              </a:rPr>
              <a:t>archiveGDBParam</a:t>
            </a:r>
            <a:r>
              <a:rPr lang="en-US" sz="2400" b="0" dirty="0" smtClean="0">
                <a:solidFill>
                  <a:schemeClr val="tx1"/>
                </a:solidFill>
                <a:ea typeface="Calibri"/>
                <a:cs typeface="Times New Roman"/>
              </a:rPr>
              <a:t>, </a:t>
            </a:r>
            <a:r>
              <a:rPr lang="en-US" sz="2400" b="0" dirty="0">
                <a:solidFill>
                  <a:schemeClr val="tx1"/>
                </a:solidFill>
                <a:ea typeface="Calibri"/>
                <a:cs typeface="Times New Roman"/>
              </a:rPr>
              <a:t>"FILEGDB_WORKSPACE", 'CAI_' + </a:t>
            </a:r>
            <a:r>
              <a:rPr lang="en-US" sz="2400" b="0" dirty="0" err="1">
                <a:solidFill>
                  <a:schemeClr val="tx1"/>
                </a:solidFill>
                <a:ea typeface="Calibri"/>
                <a:cs typeface="Times New Roman"/>
              </a:rPr>
              <a:t>now.strftime</a:t>
            </a:r>
            <a:r>
              <a:rPr lang="en-US" sz="2400" b="0" dirty="0">
                <a:solidFill>
                  <a:schemeClr val="tx1"/>
                </a:solidFill>
                <a:ea typeface="Calibri"/>
                <a:cs typeface="Times New Roman"/>
              </a:rPr>
              <a:t>('%</a:t>
            </a:r>
            <a:r>
              <a:rPr lang="en-US" sz="2400" b="0" dirty="0" err="1">
                <a:solidFill>
                  <a:schemeClr val="tx1"/>
                </a:solidFill>
                <a:ea typeface="Calibri"/>
                <a:cs typeface="Times New Roman"/>
              </a:rPr>
              <a:t>Y%m%d</a:t>
            </a:r>
            <a:r>
              <a:rPr lang="en-US" sz="2400" b="0" dirty="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cxnSp>
        <p:nvCxnSpPr>
          <p:cNvPr id="8" name="Curved Connector 7"/>
          <p:cNvCxnSpPr/>
          <p:nvPr/>
        </p:nvCxnSpPr>
        <p:spPr>
          <a:xfrm rot="16200000" flipV="1">
            <a:off x="5143501" y="4991101"/>
            <a:ext cx="1219202" cy="3810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57199" y="1905000"/>
            <a:ext cx="8458201" cy="12192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layer_name.replaceDataSource</a:t>
            </a:r>
            <a:r>
              <a:rPr lang="en-US" sz="2400" dirty="0" smtClean="0">
                <a:solidFill>
                  <a:schemeClr val="accent2"/>
                </a:solidFill>
                <a:ea typeface="Calibri"/>
                <a:cs typeface="Times New Roman"/>
              </a:rPr>
              <a:t>(</a:t>
            </a:r>
            <a:r>
              <a:rPr lang="en-US" sz="2400" dirty="0" err="1" smtClean="0">
                <a:solidFill>
                  <a:schemeClr val="accent2"/>
                </a:solidFill>
                <a:ea typeface="Calibri"/>
                <a:cs typeface="Times New Roman"/>
              </a:rPr>
              <a:t>gdb</a:t>
            </a:r>
            <a:r>
              <a:rPr lang="en-US" sz="2400" dirty="0" smtClean="0">
                <a:solidFill>
                  <a:schemeClr val="accent2"/>
                </a:solidFill>
                <a:ea typeface="Calibri"/>
                <a:cs typeface="Times New Roman"/>
              </a:rPr>
              <a:t>, </a:t>
            </a:r>
            <a:r>
              <a:rPr lang="en-US" sz="2400" dirty="0">
                <a:solidFill>
                  <a:schemeClr val="accent2"/>
                </a:solidFill>
                <a:ea typeface="Calibri"/>
                <a:cs typeface="Times New Roman"/>
              </a:rPr>
              <a:t>"FILEGDB_WORKSPACE", </a:t>
            </a:r>
            <a:r>
              <a:rPr lang="en-US" sz="2400" dirty="0" smtClean="0">
                <a:solidFill>
                  <a:schemeClr val="accent2"/>
                </a:solidFill>
                <a:ea typeface="Calibri"/>
                <a:cs typeface="Times New Roman"/>
              </a:rPr>
              <a:t>new source feature class)</a:t>
            </a:r>
            <a:endParaRPr lang="en-US" sz="2400" dirty="0">
              <a:solidFill>
                <a:schemeClr val="accent2"/>
              </a:solidFill>
              <a:latin typeface="Calibri"/>
              <a:ea typeface="Calibri"/>
              <a:cs typeface="Times New Roman"/>
            </a:endParaRPr>
          </a:p>
        </p:txBody>
      </p:sp>
      <p:sp>
        <p:nvSpPr>
          <p:cNvPr id="3" name="Rectangle 2"/>
          <p:cNvSpPr/>
          <p:nvPr/>
        </p:nvSpPr>
        <p:spPr>
          <a:xfrm>
            <a:off x="423372" y="1063170"/>
            <a:ext cx="2973891" cy="461665"/>
          </a:xfrm>
          <a:prstGeom prst="rect">
            <a:avLst/>
          </a:prstGeom>
        </p:spPr>
        <p:txBody>
          <a:bodyPr wrap="none">
            <a:spAutoFit/>
          </a:bodyPr>
          <a:lstStyle/>
          <a:p>
            <a:r>
              <a:rPr lang="en-US" sz="2400" b="0" dirty="0">
                <a:solidFill>
                  <a:schemeClr val="accent2"/>
                </a:solidFill>
              </a:rPr>
              <a:t>Update </a:t>
            </a:r>
            <a:r>
              <a:rPr lang="en-US" sz="2400" b="0" dirty="0" smtClean="0">
                <a:solidFill>
                  <a:schemeClr val="accent2"/>
                </a:solidFill>
              </a:rPr>
              <a:t>Maps Script </a:t>
            </a:r>
            <a:endParaRPr lang="en-US" sz="2400" b="0" dirty="0">
              <a:solidFill>
                <a:schemeClr val="accent2"/>
              </a:solidFill>
            </a:endParaRPr>
          </a:p>
        </p:txBody>
      </p:sp>
      <p:sp>
        <p:nvSpPr>
          <p:cNvPr id="11"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14817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Update Map Elements</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23</a:t>
            </a:fld>
            <a:endParaRPr lang="en-US"/>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67000" y="2991394"/>
            <a:ext cx="6217025" cy="3019697"/>
          </a:xfrm>
          <a:prstGeom prst="rect">
            <a:avLst/>
          </a:prstGeom>
          <a:noFill/>
          <a:ln w="9525">
            <a:solidFill>
              <a:schemeClr val="bg1">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66800" y="957304"/>
            <a:ext cx="5218114" cy="2262188"/>
          </a:xfrm>
          <a:prstGeom prst="rect">
            <a:avLst/>
          </a:prstGeom>
          <a:solidFill>
            <a:srgbClr val="FFC000"/>
          </a:solidFill>
          <a:ln w="9525">
            <a:solidFill>
              <a:schemeClr val="bg1">
                <a:lumMod val="50000"/>
              </a:schemeClr>
            </a:solidFill>
            <a:miter lim="800000"/>
            <a:headEnd/>
            <a:tailEnd/>
          </a:ln>
          <a:effectLst>
            <a:outerShdw dist="35921" dir="2700000" algn="ctr" rotWithShape="0">
              <a:schemeClr val="bg2"/>
            </a:outerShdw>
          </a:effectLst>
        </p:spPr>
      </p:pic>
      <p:sp>
        <p:nvSpPr>
          <p:cNvPr id="9"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1262269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93" y="5128248"/>
            <a:ext cx="8555179" cy="89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r>
              <a:rPr lang="en-US" sz="3000" dirty="0" smtClean="0"/>
              <a:t>Change Date On Map</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24</a:t>
            </a:fld>
            <a:endParaRPr lang="en-US"/>
          </a:p>
        </p:txBody>
      </p:sp>
      <p:sp>
        <p:nvSpPr>
          <p:cNvPr id="7" name="Rounded Rectangle 6"/>
          <p:cNvSpPr/>
          <p:nvPr/>
        </p:nvSpPr>
        <p:spPr>
          <a:xfrm>
            <a:off x="304801" y="3421020"/>
            <a:ext cx="8547100" cy="1537845"/>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mapDate</a:t>
            </a:r>
            <a:r>
              <a:rPr lang="en-US" sz="2400" b="0" dirty="0">
                <a:solidFill>
                  <a:schemeClr val="tx1"/>
                </a:solidFill>
                <a:ea typeface="Calibri"/>
                <a:cs typeface="Times New Roman"/>
              </a:rPr>
              <a:t> = </a:t>
            </a:r>
            <a:r>
              <a:rPr lang="en-US" sz="2400" b="0" dirty="0" err="1">
                <a:solidFill>
                  <a:schemeClr val="tx1"/>
                </a:solidFill>
                <a:ea typeface="Calibri"/>
                <a:cs typeface="Times New Roman"/>
              </a:rPr>
              <a:t>arcpy.mapping.ListLayoutElements</a:t>
            </a:r>
            <a:r>
              <a:rPr lang="en-US" sz="2400" b="0" dirty="0">
                <a:solidFill>
                  <a:schemeClr val="tx1"/>
                </a:solidFill>
                <a:ea typeface="Calibri"/>
                <a:cs typeface="Times New Roman"/>
              </a:rPr>
              <a:t>(</a:t>
            </a:r>
            <a:r>
              <a:rPr lang="en-US" sz="2400" b="0" dirty="0" err="1">
                <a:solidFill>
                  <a:schemeClr val="tx1"/>
                </a:solidFill>
                <a:ea typeface="Calibri"/>
                <a:cs typeface="Times New Roman"/>
              </a:rPr>
              <a:t>mxd</a:t>
            </a:r>
            <a:r>
              <a:rPr lang="en-US" sz="2400" b="0" dirty="0">
                <a:solidFill>
                  <a:schemeClr val="tx1"/>
                </a:solidFill>
                <a:ea typeface="Calibri"/>
                <a:cs typeface="Times New Roman"/>
              </a:rPr>
              <a:t>, "TEXT_ELEMENT", "</a:t>
            </a:r>
            <a:r>
              <a:rPr lang="en-US" sz="2400" b="0" dirty="0" err="1">
                <a:solidFill>
                  <a:schemeClr val="tx1"/>
                </a:solidFill>
                <a:ea typeface="Calibri"/>
                <a:cs typeface="Times New Roman"/>
              </a:rPr>
              <a:t>MapDate</a:t>
            </a:r>
            <a:r>
              <a:rPr lang="en-US" sz="2400" b="0" dirty="0">
                <a:solidFill>
                  <a:schemeClr val="tx1"/>
                </a:solidFill>
                <a:ea typeface="Calibri"/>
                <a:cs typeface="Times New Roman"/>
              </a:rPr>
              <a:t>")[0]</a:t>
            </a:r>
            <a:endParaRPr lang="en-US" sz="2400" b="0" dirty="0">
              <a:solidFill>
                <a:schemeClr val="tx1"/>
              </a:solidFill>
              <a:latin typeface="Calibri"/>
              <a:ea typeface="Calibri"/>
              <a:cs typeface="Times New Roman"/>
            </a:endParaRPr>
          </a:p>
        </p:txBody>
      </p:sp>
      <p:cxnSp>
        <p:nvCxnSpPr>
          <p:cNvPr id="8" name="Curved Connector 7"/>
          <p:cNvCxnSpPr/>
          <p:nvPr/>
        </p:nvCxnSpPr>
        <p:spPr>
          <a:xfrm rot="16200000" flipV="1">
            <a:off x="5360678" y="4615664"/>
            <a:ext cx="784848" cy="3810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04800" y="1592220"/>
            <a:ext cx="8458201" cy="15240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a:solidFill>
                  <a:schemeClr val="accent2"/>
                </a:solidFill>
                <a:ea typeface="Calibri"/>
                <a:cs typeface="Times New Roman"/>
              </a:rPr>
              <a:t>mapDate</a:t>
            </a:r>
            <a:r>
              <a:rPr lang="en-US" sz="2400" dirty="0">
                <a:solidFill>
                  <a:schemeClr val="accent2"/>
                </a:solidFill>
                <a:ea typeface="Calibri"/>
                <a:cs typeface="Times New Roman"/>
              </a:rPr>
              <a:t> </a:t>
            </a:r>
            <a:r>
              <a:rPr lang="en-US" sz="2400" dirty="0" smtClean="0">
                <a:solidFill>
                  <a:schemeClr val="accent2"/>
                </a:solidFill>
                <a:ea typeface="Calibri"/>
                <a:cs typeface="Times New Roman"/>
              </a:rPr>
              <a:t>= </a:t>
            </a:r>
            <a:r>
              <a:rPr lang="en-US" sz="2400" dirty="0" err="1" smtClean="0">
                <a:solidFill>
                  <a:schemeClr val="accent2"/>
                </a:solidFill>
                <a:ea typeface="Calibri"/>
                <a:cs typeface="Times New Roman"/>
              </a:rPr>
              <a:t>arcpy.mapping.</a:t>
            </a:r>
            <a:r>
              <a:rPr lang="en-US" sz="2400" dirty="0" err="1" smtClean="0">
                <a:solidFill>
                  <a:schemeClr val="accent2"/>
                </a:solidFill>
              </a:rPr>
              <a:t>ListLayoutElements</a:t>
            </a:r>
            <a:r>
              <a:rPr lang="en-US" sz="2400" dirty="0" smtClean="0">
                <a:solidFill>
                  <a:schemeClr val="accent2"/>
                </a:solidFill>
              </a:rPr>
              <a:t>(</a:t>
            </a:r>
            <a:r>
              <a:rPr lang="en-US" sz="2400" dirty="0" err="1" smtClean="0">
                <a:solidFill>
                  <a:schemeClr val="accent2"/>
                </a:solidFill>
              </a:rPr>
              <a:t>map_document</a:t>
            </a:r>
            <a:r>
              <a:rPr lang="en-US" sz="2400" dirty="0">
                <a:solidFill>
                  <a:schemeClr val="accent2"/>
                </a:solidFill>
              </a:rPr>
              <a:t>, {</a:t>
            </a:r>
            <a:r>
              <a:rPr lang="en-US" sz="2400" dirty="0" err="1">
                <a:solidFill>
                  <a:schemeClr val="accent2"/>
                </a:solidFill>
              </a:rPr>
              <a:t>element_type</a:t>
            </a:r>
            <a:r>
              <a:rPr lang="en-US" sz="2400" dirty="0">
                <a:solidFill>
                  <a:schemeClr val="accent2"/>
                </a:solidFill>
              </a:rPr>
              <a:t>}, {wildcard</a:t>
            </a:r>
            <a:r>
              <a:rPr lang="en-US" sz="2400" dirty="0" smtClean="0">
                <a:solidFill>
                  <a:schemeClr val="accent2"/>
                </a:solidFill>
              </a:rPr>
              <a:t>})[0]</a:t>
            </a:r>
            <a:endParaRPr lang="en-US" sz="2400" dirty="0">
              <a:solidFill>
                <a:schemeClr val="accent2"/>
              </a:solidFill>
              <a:latin typeface="Calibri"/>
              <a:ea typeface="Calibri"/>
              <a:cs typeface="Times New Roman"/>
            </a:endParaRPr>
          </a:p>
        </p:txBody>
      </p:sp>
      <p:sp>
        <p:nvSpPr>
          <p:cNvPr id="11" name="Rectangle 10"/>
          <p:cNvSpPr/>
          <p:nvPr/>
        </p:nvSpPr>
        <p:spPr>
          <a:xfrm>
            <a:off x="423372" y="1063170"/>
            <a:ext cx="2973891" cy="461665"/>
          </a:xfrm>
          <a:prstGeom prst="rect">
            <a:avLst/>
          </a:prstGeom>
        </p:spPr>
        <p:txBody>
          <a:bodyPr wrap="none">
            <a:spAutoFit/>
          </a:bodyPr>
          <a:lstStyle/>
          <a:p>
            <a:r>
              <a:rPr lang="en-US" sz="2400" b="0" dirty="0">
                <a:solidFill>
                  <a:schemeClr val="accent2"/>
                </a:solidFill>
              </a:rPr>
              <a:t>Update </a:t>
            </a:r>
            <a:r>
              <a:rPr lang="en-US" sz="2400" b="0" dirty="0" smtClean="0">
                <a:solidFill>
                  <a:schemeClr val="accent2"/>
                </a:solidFill>
              </a:rPr>
              <a:t>Maps Script </a:t>
            </a:r>
            <a:endParaRPr lang="en-US" sz="2400" b="0" dirty="0">
              <a:solidFill>
                <a:schemeClr val="accent2"/>
              </a:solidFill>
            </a:endParaRPr>
          </a:p>
        </p:txBody>
      </p:sp>
      <p:sp>
        <p:nvSpPr>
          <p:cNvPr id="12"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651628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8649"/>
            <a:ext cx="7930273" cy="193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smtClean="0"/>
              <a:t>calendar </a:t>
            </a:r>
            <a:r>
              <a:rPr lang="en-US" sz="3000" dirty="0"/>
              <a:t>Object</a:t>
            </a:r>
          </a:p>
        </p:txBody>
      </p:sp>
      <p:sp>
        <p:nvSpPr>
          <p:cNvPr id="3" name="Content Placeholder 2"/>
          <p:cNvSpPr>
            <a:spLocks noGrp="1"/>
          </p:cNvSpPr>
          <p:nvPr>
            <p:ph sz="half" idx="1"/>
          </p:nvPr>
        </p:nvSpPr>
        <p:spPr/>
        <p:txBody>
          <a:bodyPr/>
          <a:lstStyle/>
          <a:p>
            <a:pPr marL="0" indent="0">
              <a:buNone/>
            </a:pPr>
            <a:r>
              <a:rPr lang="en-US" sz="2400" dirty="0"/>
              <a:t>Update Maps Script </a:t>
            </a:r>
          </a:p>
          <a:p>
            <a:r>
              <a:rPr lang="en-US" sz="2400" dirty="0" smtClean="0"/>
              <a:t>methods</a:t>
            </a:r>
          </a:p>
          <a:p>
            <a:pPr marL="0" indent="0">
              <a:buNone/>
            </a:pPr>
            <a:r>
              <a:rPr lang="en-US" sz="2400" dirty="0"/>
              <a:t> </a:t>
            </a:r>
            <a:r>
              <a:rPr lang="en-US" sz="2400" dirty="0" smtClean="0"/>
              <a:t>     - </a:t>
            </a:r>
            <a:r>
              <a:rPr lang="en-US" sz="2400" dirty="0" err="1" smtClean="0"/>
              <a:t>month_name</a:t>
            </a:r>
            <a:r>
              <a:rPr lang="en-US" sz="2400" dirty="0" smtClean="0"/>
              <a:t>[]</a:t>
            </a:r>
          </a:p>
          <a:p>
            <a:r>
              <a:rPr lang="en-US" sz="2400" dirty="0"/>
              <a:t> </a:t>
            </a:r>
            <a:r>
              <a:rPr lang="en-US" sz="2400" dirty="0" smtClean="0"/>
              <a:t>     - </a:t>
            </a:r>
            <a:r>
              <a:rPr lang="en-US" sz="2400" dirty="0" err="1" smtClean="0"/>
              <a:t>day_name</a:t>
            </a:r>
            <a:r>
              <a:rPr lang="en-US" sz="2400" dirty="0"/>
              <a:t>[]</a:t>
            </a:r>
          </a:p>
        </p:txBody>
      </p:sp>
      <p:sp>
        <p:nvSpPr>
          <p:cNvPr id="6" name="Slide Number Placeholder 5"/>
          <p:cNvSpPr>
            <a:spLocks noGrp="1"/>
          </p:cNvSpPr>
          <p:nvPr>
            <p:ph type="sldNum" sz="quarter" idx="12"/>
          </p:nvPr>
        </p:nvSpPr>
        <p:spPr/>
        <p:txBody>
          <a:bodyPr/>
          <a:lstStyle/>
          <a:p>
            <a:fld id="{322CF4A6-F595-4D9E-AD6B-B649E67E5B19}" type="slidenum">
              <a:rPr lang="en-US" smtClean="0"/>
              <a:pPr/>
              <a:t>25</a:t>
            </a:fld>
            <a:endParaRPr lang="en-US"/>
          </a:p>
        </p:txBody>
      </p:sp>
      <p:sp>
        <p:nvSpPr>
          <p:cNvPr id="9" name="Rounded Rectangle 8"/>
          <p:cNvSpPr/>
          <p:nvPr/>
        </p:nvSpPr>
        <p:spPr>
          <a:xfrm>
            <a:off x="685800" y="3543300"/>
            <a:ext cx="6787273" cy="952500"/>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str</a:t>
            </a:r>
            <a:r>
              <a:rPr lang="en-US" sz="2400" b="0" dirty="0">
                <a:solidFill>
                  <a:schemeClr val="tx1"/>
                </a:solidFill>
                <a:ea typeface="Calibri"/>
                <a:cs typeface="Times New Roman"/>
              </a:rPr>
              <a:t>(</a:t>
            </a:r>
            <a:r>
              <a:rPr lang="en-US" sz="2400" b="0" dirty="0" err="1">
                <a:solidFill>
                  <a:schemeClr val="tx1"/>
                </a:solidFill>
                <a:ea typeface="Calibri"/>
                <a:cs typeface="Times New Roman"/>
              </a:rPr>
              <a:t>calendar.month_name</a:t>
            </a:r>
            <a:r>
              <a:rPr lang="en-US" sz="2400" b="0" dirty="0">
                <a:solidFill>
                  <a:schemeClr val="tx1"/>
                </a:solidFill>
                <a:ea typeface="Calibri"/>
                <a:cs typeface="Times New Roman"/>
              </a:rPr>
              <a:t>[</a:t>
            </a:r>
            <a:r>
              <a:rPr lang="en-US" sz="2400" b="0" dirty="0" err="1">
                <a:solidFill>
                  <a:schemeClr val="tx1"/>
                </a:solidFill>
                <a:ea typeface="Calibri"/>
                <a:cs typeface="Times New Roman"/>
              </a:rPr>
              <a:t>int</a:t>
            </a:r>
            <a:r>
              <a:rPr lang="en-US" sz="2400" b="0" dirty="0">
                <a:solidFill>
                  <a:schemeClr val="tx1"/>
                </a:solidFill>
                <a:ea typeface="Calibri"/>
                <a:cs typeface="Times New Roman"/>
              </a:rPr>
              <a:t>(</a:t>
            </a:r>
            <a:r>
              <a:rPr lang="en-US" sz="2400" b="0" dirty="0" err="1">
                <a:solidFill>
                  <a:schemeClr val="tx1"/>
                </a:solidFill>
                <a:ea typeface="Calibri"/>
                <a:cs typeface="Times New Roman"/>
              </a:rPr>
              <a:t>monthParam</a:t>
            </a:r>
            <a:r>
              <a:rPr lang="en-US" sz="2400" b="0" dirty="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cxnSp>
        <p:nvCxnSpPr>
          <p:cNvPr id="10" name="Curved Connector 9"/>
          <p:cNvCxnSpPr/>
          <p:nvPr/>
        </p:nvCxnSpPr>
        <p:spPr>
          <a:xfrm rot="16200000" flipV="1">
            <a:off x="4809331" y="4563269"/>
            <a:ext cx="820738" cy="3810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124200" y="1981200"/>
            <a:ext cx="5930900"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a:solidFill>
                  <a:schemeClr val="accent2"/>
                </a:solidFill>
                <a:ea typeface="Calibri"/>
                <a:cs typeface="Times New Roman"/>
              </a:rPr>
              <a:t>calendar.month_name</a:t>
            </a:r>
            <a:r>
              <a:rPr lang="en-US" sz="2400" dirty="0">
                <a:solidFill>
                  <a:schemeClr val="accent2"/>
                </a:solidFill>
                <a:ea typeface="Calibri"/>
                <a:cs typeface="Times New Roman"/>
              </a:rPr>
              <a:t>[</a:t>
            </a:r>
            <a:r>
              <a:rPr lang="en-US" sz="2400" dirty="0" err="1">
                <a:solidFill>
                  <a:schemeClr val="accent2"/>
                </a:solidFill>
                <a:ea typeface="Calibri"/>
                <a:cs typeface="Times New Roman"/>
              </a:rPr>
              <a:t>int</a:t>
            </a:r>
            <a:r>
              <a:rPr lang="en-US" sz="2400" dirty="0">
                <a:solidFill>
                  <a:schemeClr val="accent2"/>
                </a:solidFill>
                <a:ea typeface="Calibri"/>
                <a:cs typeface="Times New Roman"/>
              </a:rPr>
              <a:t>(variable)]</a:t>
            </a:r>
            <a:endParaRPr lang="en-US" sz="2400" dirty="0">
              <a:solidFill>
                <a:schemeClr val="accent2"/>
              </a:solidFill>
              <a:latin typeface="Calibri"/>
              <a:ea typeface="Calibri"/>
              <a:cs typeface="Times New Roman"/>
            </a:endParaRPr>
          </a:p>
        </p:txBody>
      </p:sp>
      <p:sp>
        <p:nvSpPr>
          <p:cNvPr id="14"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973178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Multi-Map Export Tool</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26</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4796590" cy="3505200"/>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20"/>
          <a:stretch/>
        </p:blipFill>
        <p:spPr bwMode="auto">
          <a:xfrm>
            <a:off x="3174999" y="4030980"/>
            <a:ext cx="5570289" cy="1879962"/>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1573306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Online Build Phase Map</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27</a:t>
            </a:fld>
            <a:endParaRPr lang="en-US"/>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70839" y="1681059"/>
            <a:ext cx="5744361" cy="4338741"/>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52400" y="984740"/>
            <a:ext cx="8991600" cy="461665"/>
          </a:xfrm>
          <a:prstGeom prst="rect">
            <a:avLst/>
          </a:prstGeom>
        </p:spPr>
        <p:txBody>
          <a:bodyPr wrap="square">
            <a:spAutoFit/>
          </a:bodyPr>
          <a:lstStyle/>
          <a:p>
            <a:pPr algn="ctr"/>
            <a:r>
              <a:rPr lang="en-US" sz="2400" b="0" dirty="0" smtClean="0">
                <a:hlinkClick r:id="rId5"/>
              </a:rPr>
              <a:t>www.massbroadband.org</a:t>
            </a:r>
            <a:r>
              <a:rPr lang="en-US" sz="2400" b="0" dirty="0" smtClean="0"/>
              <a:t> </a:t>
            </a:r>
            <a:endParaRPr lang="en-US" sz="2400" b="0" dirty="0"/>
          </a:p>
        </p:txBody>
      </p:sp>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3393984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Online Build Phase Map</a:t>
            </a:r>
            <a:endParaRPr lang="en-US" sz="3000" dirty="0"/>
          </a:p>
        </p:txBody>
      </p:sp>
      <p:sp>
        <p:nvSpPr>
          <p:cNvPr id="5" name="Slide Number Placeholder 4"/>
          <p:cNvSpPr>
            <a:spLocks noGrp="1"/>
          </p:cNvSpPr>
          <p:nvPr>
            <p:ph type="sldNum" sz="quarter" idx="12"/>
          </p:nvPr>
        </p:nvSpPr>
        <p:spPr/>
        <p:txBody>
          <a:bodyPr/>
          <a:lstStyle/>
          <a:p>
            <a:fld id="{9B5DA301-2AEE-4A47-A352-89A21452B85C}" type="slidenum">
              <a:rPr lang="en-US" smtClean="0"/>
              <a:t>28</a:t>
            </a:fld>
            <a:endParaRPr lang="en-US"/>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88996" y="1012368"/>
            <a:ext cx="7340604" cy="4942189"/>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74106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a:t>Build Phase Tracker</a:t>
            </a:r>
          </a:p>
        </p:txBody>
      </p:sp>
      <p:sp>
        <p:nvSpPr>
          <p:cNvPr id="5" name="Slide Number Placeholder 4"/>
          <p:cNvSpPr>
            <a:spLocks noGrp="1"/>
          </p:cNvSpPr>
          <p:nvPr>
            <p:ph type="sldNum" sz="quarter" idx="12"/>
          </p:nvPr>
        </p:nvSpPr>
        <p:spPr/>
        <p:txBody>
          <a:bodyPr/>
          <a:lstStyle/>
          <a:p>
            <a:fld id="{9B5DA301-2AEE-4A47-A352-89A21452B85C}" type="slidenum">
              <a:rPr lang="en-US" smtClean="0"/>
              <a:t>29</a:t>
            </a:fld>
            <a:endParaRPr lang="en-US"/>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0029" y="1219200"/>
            <a:ext cx="8343411" cy="4419600"/>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74106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indent="0"/>
            <a:r>
              <a:rPr lang="en-US" sz="3000" dirty="0" smtClean="0"/>
              <a:t>Broadband Availability Map</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3</a:t>
            </a:fld>
            <a:endParaRPr lang="en-US"/>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7200" y="1437028"/>
            <a:ext cx="8229600" cy="4617936"/>
          </a:xfrm>
          <a:prstGeom prst="rect">
            <a:avLst/>
          </a:prstGeom>
          <a:noFill/>
          <a:ln w="9525">
            <a:solidFill>
              <a:schemeClr val="bg1">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57200" y="945236"/>
            <a:ext cx="8382000" cy="461665"/>
          </a:xfrm>
          <a:prstGeom prst="rect">
            <a:avLst/>
          </a:prstGeom>
        </p:spPr>
        <p:txBody>
          <a:bodyPr wrap="square">
            <a:spAutoFit/>
          </a:bodyPr>
          <a:lstStyle/>
          <a:p>
            <a:r>
              <a:rPr lang="en-US" sz="2400" b="0" dirty="0">
                <a:hlinkClick r:id="rId5"/>
              </a:rPr>
              <a:t>http://</a:t>
            </a:r>
            <a:r>
              <a:rPr lang="en-US" sz="2400" b="0" dirty="0" smtClean="0">
                <a:hlinkClick r:id="rId5"/>
              </a:rPr>
              <a:t>mapping.massbroadband.orgx</a:t>
            </a:r>
            <a:r>
              <a:rPr lang="en-US" sz="2400" b="0" dirty="0" smtClean="0"/>
              <a:t> </a:t>
            </a:r>
            <a:endParaRPr lang="en-US" sz="2400" b="0" dirty="0"/>
          </a:p>
        </p:txBody>
      </p:sp>
      <p:sp>
        <p:nvSpPr>
          <p:cNvPr id="8"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244666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47625"/>
            <a:ext cx="7696200" cy="866775"/>
          </a:xfrm>
        </p:spPr>
        <p:txBody>
          <a:bodyPr/>
          <a:lstStyle/>
          <a:p>
            <a:r>
              <a:rPr lang="en-US" sz="3000" dirty="0" smtClean="0"/>
              <a:t>Progress Statistics Tool</a:t>
            </a:r>
            <a:endParaRPr lang="en-US" sz="3000" dirty="0"/>
          </a:p>
        </p:txBody>
      </p:sp>
      <p:sp>
        <p:nvSpPr>
          <p:cNvPr id="4" name="Slide Number Placeholder 5"/>
          <p:cNvSpPr>
            <a:spLocks noGrp="1"/>
          </p:cNvSpPr>
          <p:nvPr>
            <p:ph type="sldNum" sz="quarter" idx="12"/>
          </p:nvPr>
        </p:nvSpPr>
        <p:spPr>
          <a:ln/>
        </p:spPr>
        <p:txBody>
          <a:bodyPr/>
          <a:lstStyle/>
          <a:p>
            <a:fld id="{726B9DA0-3912-4BED-8C32-3D68D2BCC5F2}" type="slidenum">
              <a:rPr lang="en-US"/>
              <a:pPr/>
              <a:t>30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2999"/>
            <a:ext cx="8233389" cy="4810125"/>
          </a:xfrm>
          <a:prstGeom prst="rect">
            <a:avLst/>
          </a:prstGeom>
          <a:noFill/>
          <a:ln w="9525">
            <a:solidFill>
              <a:schemeClr val="bg1">
                <a:lumMod val="50000"/>
              </a:schemeClr>
            </a:solidFill>
            <a:miter lim="800000"/>
            <a:headEnd/>
            <a:tailEnd/>
          </a:ln>
          <a:effectLst>
            <a:outerShdw dist="76200"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4238401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346750"/>
            <a:ext cx="8439814" cy="171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smtClean="0"/>
              <a:t>Statistics Analysis</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31</a:t>
            </a:fld>
            <a:endParaRPr lang="en-US"/>
          </a:p>
        </p:txBody>
      </p:sp>
      <p:sp>
        <p:nvSpPr>
          <p:cNvPr id="9" name="Rounded Rectangle 8"/>
          <p:cNvSpPr/>
          <p:nvPr/>
        </p:nvSpPr>
        <p:spPr>
          <a:xfrm>
            <a:off x="529998" y="3640020"/>
            <a:ext cx="8131629" cy="1539270"/>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latin typeface="Calibri"/>
                <a:ea typeface="Calibri"/>
                <a:cs typeface="Times New Roman"/>
              </a:rPr>
              <a:t>arcpy.Statistics_analysis</a:t>
            </a:r>
            <a:r>
              <a:rPr lang="en-US" sz="2400" b="0" dirty="0">
                <a:solidFill>
                  <a:schemeClr val="tx1"/>
                </a:solidFill>
                <a:latin typeface="Calibri"/>
                <a:ea typeface="Calibri"/>
                <a:cs typeface="Times New Roman"/>
              </a:rPr>
              <a:t>(</a:t>
            </a:r>
            <a:r>
              <a:rPr lang="en-US" sz="2400" b="0" dirty="0" err="1">
                <a:solidFill>
                  <a:schemeClr val="tx1"/>
                </a:solidFill>
                <a:latin typeface="Calibri"/>
                <a:ea typeface="Calibri"/>
                <a:cs typeface="Times New Roman"/>
              </a:rPr>
              <a:t>asset,buildPhaseSJ</a:t>
            </a:r>
            <a:r>
              <a:rPr lang="en-US" sz="2400" b="0" dirty="0">
                <a:solidFill>
                  <a:schemeClr val="tx1"/>
                </a:solidFill>
                <a:latin typeface="Calibri"/>
                <a:ea typeface="Calibri"/>
                <a:cs typeface="Times New Roman"/>
              </a:rPr>
              <a:t> + "_stats",[[</a:t>
            </a:r>
            <a:r>
              <a:rPr lang="en-US" sz="2400" b="0" dirty="0" err="1">
                <a:solidFill>
                  <a:schemeClr val="tx1"/>
                </a:solidFill>
                <a:latin typeface="Calibri"/>
                <a:ea typeface="Calibri"/>
                <a:cs typeface="Times New Roman"/>
              </a:rPr>
              <a:t>assetPrimaryKey</a:t>
            </a:r>
            <a:r>
              <a:rPr lang="en-US" sz="2400" b="0" dirty="0">
                <a:solidFill>
                  <a:schemeClr val="tx1"/>
                </a:solidFill>
                <a:latin typeface="Calibri"/>
                <a:ea typeface="Calibri"/>
                <a:cs typeface="Times New Roman"/>
              </a:rPr>
              <a:t>,"COUNT"]], </a:t>
            </a:r>
            <a:r>
              <a:rPr lang="en-US" sz="2400" b="0" dirty="0" err="1">
                <a:solidFill>
                  <a:schemeClr val="tx1"/>
                </a:solidFill>
                <a:latin typeface="Calibri"/>
                <a:ea typeface="Calibri"/>
                <a:cs typeface="Times New Roman"/>
              </a:rPr>
              <a:t>BuildPhaseField</a:t>
            </a:r>
            <a:r>
              <a:rPr lang="en-US" sz="2400" b="0" dirty="0">
                <a:solidFill>
                  <a:schemeClr val="tx1"/>
                </a:solidFill>
                <a:latin typeface="Calibri"/>
                <a:ea typeface="Calibri"/>
                <a:cs typeface="Times New Roman"/>
              </a:rPr>
              <a:t>)</a:t>
            </a:r>
          </a:p>
        </p:txBody>
      </p:sp>
      <p:cxnSp>
        <p:nvCxnSpPr>
          <p:cNvPr id="10" name="Curved Connector 9"/>
          <p:cNvCxnSpPr/>
          <p:nvPr/>
        </p:nvCxnSpPr>
        <p:spPr>
          <a:xfrm rot="16200000" flipV="1">
            <a:off x="2048145" y="5019949"/>
            <a:ext cx="609604" cy="170906"/>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29999" y="1512285"/>
            <a:ext cx="8004401" cy="1779338"/>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a:solidFill>
                  <a:schemeClr val="accent2"/>
                </a:solidFill>
                <a:ea typeface="Calibri"/>
                <a:cs typeface="Times New Roman"/>
              </a:rPr>
              <a:t>arcpy.Statistics_analysis</a:t>
            </a:r>
            <a:r>
              <a:rPr lang="en-US" sz="2400" dirty="0">
                <a:solidFill>
                  <a:schemeClr val="accent2"/>
                </a:solidFill>
                <a:ea typeface="Calibri"/>
                <a:cs typeface="Times New Roman"/>
              </a:rPr>
              <a:t>(</a:t>
            </a:r>
            <a:r>
              <a:rPr lang="en-US" sz="2400" dirty="0" err="1">
                <a:solidFill>
                  <a:schemeClr val="accent2"/>
                </a:solidFill>
                <a:ea typeface="Calibri"/>
                <a:cs typeface="Times New Roman"/>
              </a:rPr>
              <a:t>input_data,output_table</a:t>
            </a:r>
            <a:r>
              <a:rPr lang="en-US" sz="2400" dirty="0">
                <a:solidFill>
                  <a:schemeClr val="accent2"/>
                </a:solidFill>
                <a:ea typeface="Calibri"/>
                <a:cs typeface="Times New Roman"/>
              </a:rPr>
              <a:t>,[[</a:t>
            </a:r>
            <a:r>
              <a:rPr lang="en-US" sz="2400" dirty="0" err="1">
                <a:solidFill>
                  <a:schemeClr val="accent2"/>
                </a:solidFill>
                <a:ea typeface="Calibri"/>
                <a:cs typeface="Times New Roman"/>
              </a:rPr>
              <a:t>field,"COUNT</a:t>
            </a:r>
            <a:r>
              <a:rPr lang="en-US" sz="2400" dirty="0">
                <a:solidFill>
                  <a:schemeClr val="accent2"/>
                </a:solidFill>
                <a:ea typeface="Calibri"/>
                <a:cs typeface="Times New Roman"/>
              </a:rPr>
              <a:t>"]], </a:t>
            </a:r>
            <a:r>
              <a:rPr lang="en-US" sz="2400" dirty="0" err="1">
                <a:solidFill>
                  <a:schemeClr val="accent2"/>
                </a:solidFill>
                <a:ea typeface="Calibri"/>
                <a:cs typeface="Times New Roman"/>
              </a:rPr>
              <a:t>case_field</a:t>
            </a:r>
            <a:r>
              <a:rPr lang="en-US" sz="2400" dirty="0">
                <a:solidFill>
                  <a:schemeClr val="accent2"/>
                </a:solidFill>
                <a:ea typeface="Calibri"/>
                <a:cs typeface="Times New Roman"/>
              </a:rPr>
              <a:t>)</a:t>
            </a:r>
            <a:endParaRPr lang="en-US" sz="2400" dirty="0">
              <a:solidFill>
                <a:schemeClr val="accent2"/>
              </a:solidFill>
              <a:latin typeface="Calibri"/>
              <a:ea typeface="Calibri"/>
              <a:cs typeface="Times New Roman"/>
            </a:endParaRPr>
          </a:p>
        </p:txBody>
      </p:sp>
      <p:sp>
        <p:nvSpPr>
          <p:cNvPr id="13"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4" name="Rectangle 13"/>
          <p:cNvSpPr/>
          <p:nvPr/>
        </p:nvSpPr>
        <p:spPr>
          <a:xfrm>
            <a:off x="540904" y="1002325"/>
            <a:ext cx="4789132" cy="461665"/>
          </a:xfrm>
          <a:prstGeom prst="rect">
            <a:avLst/>
          </a:prstGeom>
        </p:spPr>
        <p:txBody>
          <a:bodyPr wrap="none">
            <a:spAutoFit/>
          </a:bodyPr>
          <a:lstStyle/>
          <a:p>
            <a:r>
              <a:rPr lang="en-US" sz="2400" b="0" dirty="0" smtClean="0">
                <a:solidFill>
                  <a:schemeClr val="accent2"/>
                </a:solidFill>
              </a:rPr>
              <a:t>Online Build Phase Tracker Script</a:t>
            </a:r>
            <a:endParaRPr lang="en-US" sz="2400" b="0" dirty="0">
              <a:solidFill>
                <a:schemeClr val="accent2"/>
              </a:solidFill>
            </a:endParaRPr>
          </a:p>
        </p:txBody>
      </p:sp>
    </p:spTree>
    <p:extLst>
      <p:ext uri="{BB962C8B-B14F-4D97-AF65-F5344CB8AC3E}">
        <p14:creationId xmlns:p14="http://schemas.microsoft.com/office/powerpoint/2010/main" val="2555915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indent="0"/>
            <a:r>
              <a:rPr lang="en-US" sz="3000" dirty="0" smtClean="0"/>
              <a:t>Statistics Analysis Output</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32</a:t>
            </a:fld>
            <a:endParaRPr lang="en-US"/>
          </a:p>
        </p:txBody>
      </p:sp>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3075" y="1781909"/>
            <a:ext cx="8555790" cy="3048000"/>
          </a:xfrm>
          <a:prstGeom prst="rect">
            <a:avLst/>
          </a:prstGeom>
          <a:noFill/>
          <a:ln w="9525">
            <a:solidFill>
              <a:schemeClr val="bg1">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3" name="Rectangle 12"/>
          <p:cNvSpPr/>
          <p:nvPr/>
        </p:nvSpPr>
        <p:spPr>
          <a:xfrm>
            <a:off x="540904" y="1002325"/>
            <a:ext cx="4789132" cy="461665"/>
          </a:xfrm>
          <a:prstGeom prst="rect">
            <a:avLst/>
          </a:prstGeom>
        </p:spPr>
        <p:txBody>
          <a:bodyPr wrap="none">
            <a:spAutoFit/>
          </a:bodyPr>
          <a:lstStyle/>
          <a:p>
            <a:r>
              <a:rPr lang="en-US" sz="2400" b="0" dirty="0" smtClean="0">
                <a:solidFill>
                  <a:schemeClr val="accent2"/>
                </a:solidFill>
              </a:rPr>
              <a:t>Online Build Phase Tracker Script</a:t>
            </a:r>
            <a:endParaRPr lang="en-US" sz="2400" b="0" dirty="0">
              <a:solidFill>
                <a:schemeClr val="accent2"/>
              </a:solidFill>
            </a:endParaRPr>
          </a:p>
        </p:txBody>
      </p:sp>
    </p:spTree>
    <p:extLst>
      <p:ext uri="{BB962C8B-B14F-4D97-AF65-F5344CB8AC3E}">
        <p14:creationId xmlns:p14="http://schemas.microsoft.com/office/powerpoint/2010/main" val="2203448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6571" y="4612795"/>
            <a:ext cx="8739942" cy="147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err="1" smtClean="0"/>
              <a:t>SearchCursor</a:t>
            </a:r>
            <a:r>
              <a:rPr lang="en-US" sz="3000" dirty="0" smtClean="0"/>
              <a:t> Method</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33</a:t>
            </a:fld>
            <a:endParaRPr lang="en-US"/>
          </a:p>
        </p:txBody>
      </p:sp>
      <p:sp>
        <p:nvSpPr>
          <p:cNvPr id="9" name="Rounded Rectangle 8"/>
          <p:cNvSpPr/>
          <p:nvPr/>
        </p:nvSpPr>
        <p:spPr>
          <a:xfrm>
            <a:off x="500727" y="3302402"/>
            <a:ext cx="8131629" cy="1141617"/>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a:solidFill>
                  <a:schemeClr val="tx1"/>
                </a:solidFill>
                <a:ea typeface="Calibri"/>
                <a:cs typeface="Times New Roman"/>
              </a:rPr>
              <a:t>rows = </a:t>
            </a:r>
            <a:r>
              <a:rPr lang="en-US" sz="2400" b="0" dirty="0" err="1">
                <a:solidFill>
                  <a:schemeClr val="tx1"/>
                </a:solidFill>
                <a:ea typeface="Calibri"/>
                <a:cs typeface="Times New Roman"/>
              </a:rPr>
              <a:t>arcpy.SearchCursor</a:t>
            </a:r>
            <a:r>
              <a:rPr lang="en-US" sz="2400" b="0" dirty="0">
                <a:solidFill>
                  <a:schemeClr val="tx1"/>
                </a:solidFill>
                <a:ea typeface="Calibri"/>
                <a:cs typeface="Times New Roman"/>
              </a:rPr>
              <a:t>(</a:t>
            </a:r>
            <a:r>
              <a:rPr lang="en-US" sz="2400" b="0" dirty="0" err="1">
                <a:solidFill>
                  <a:schemeClr val="tx1"/>
                </a:solidFill>
                <a:ea typeface="Calibri"/>
                <a:cs typeface="Times New Roman"/>
              </a:rPr>
              <a:t>buildPhaseSJ</a:t>
            </a:r>
            <a:r>
              <a:rPr lang="en-US" sz="2400" b="0" dirty="0">
                <a:solidFill>
                  <a:schemeClr val="tx1"/>
                </a:solidFill>
                <a:ea typeface="Calibri"/>
                <a:cs typeface="Times New Roman"/>
              </a:rPr>
              <a:t> + "_stats")</a:t>
            </a:r>
            <a:endParaRPr lang="en-US" sz="2400" b="0" dirty="0">
              <a:solidFill>
                <a:schemeClr val="tx1"/>
              </a:solidFill>
              <a:latin typeface="Calibri"/>
              <a:ea typeface="Calibri"/>
              <a:cs typeface="Times New Roman"/>
            </a:endParaRPr>
          </a:p>
        </p:txBody>
      </p:sp>
      <p:cxnSp>
        <p:nvCxnSpPr>
          <p:cNvPr id="10" name="Curved Connector 9"/>
          <p:cNvCxnSpPr/>
          <p:nvPr/>
        </p:nvCxnSpPr>
        <p:spPr>
          <a:xfrm rot="5400000" flipH="1" flipV="1">
            <a:off x="2878343" y="4313157"/>
            <a:ext cx="612438" cy="212957"/>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0727" y="1658820"/>
            <a:ext cx="8131629"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a:solidFill>
                  <a:schemeClr val="accent2"/>
                </a:solidFill>
                <a:ea typeface="Calibri"/>
                <a:cs typeface="Times New Roman"/>
              </a:rPr>
              <a:t>rows = </a:t>
            </a:r>
            <a:r>
              <a:rPr lang="en-US" sz="2400" dirty="0" err="1" smtClean="0">
                <a:solidFill>
                  <a:schemeClr val="accent2"/>
                </a:solidFill>
                <a:ea typeface="Calibri"/>
                <a:cs typeface="Times New Roman"/>
              </a:rPr>
              <a:t>arcpy.SearchCursor</a:t>
            </a:r>
            <a:r>
              <a:rPr lang="en-US" sz="2400" dirty="0" smtClean="0">
                <a:solidFill>
                  <a:schemeClr val="accent2"/>
                </a:solidFill>
                <a:ea typeface="Calibri"/>
                <a:cs typeface="Times New Roman"/>
              </a:rPr>
              <a:t>(</a:t>
            </a:r>
            <a:r>
              <a:rPr lang="en-US" sz="2400" dirty="0" err="1" smtClean="0">
                <a:solidFill>
                  <a:schemeClr val="accent2"/>
                </a:solidFill>
                <a:ea typeface="Calibri"/>
                <a:cs typeface="Times New Roman"/>
              </a:rPr>
              <a:t>table_name</a:t>
            </a:r>
            <a:r>
              <a:rPr lang="en-US" sz="2400" dirty="0" smtClean="0">
                <a:solidFill>
                  <a:schemeClr val="accent2"/>
                </a:solidFill>
                <a:ea typeface="Calibri"/>
                <a:cs typeface="Times New Roman"/>
              </a:rPr>
              <a:t>)</a:t>
            </a:r>
            <a:endParaRPr lang="en-US" sz="2400" dirty="0">
              <a:solidFill>
                <a:schemeClr val="accent2"/>
              </a:solidFill>
              <a:latin typeface="Calibri"/>
              <a:ea typeface="Calibri"/>
              <a:cs typeface="Times New Roman"/>
            </a:endParaRPr>
          </a:p>
        </p:txBody>
      </p:sp>
      <p:sp>
        <p:nvSpPr>
          <p:cNvPr id="11"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2" name="Rectangle 11"/>
          <p:cNvSpPr/>
          <p:nvPr/>
        </p:nvSpPr>
        <p:spPr>
          <a:xfrm>
            <a:off x="540904" y="1002325"/>
            <a:ext cx="4789132" cy="461665"/>
          </a:xfrm>
          <a:prstGeom prst="rect">
            <a:avLst/>
          </a:prstGeom>
        </p:spPr>
        <p:txBody>
          <a:bodyPr wrap="none">
            <a:spAutoFit/>
          </a:bodyPr>
          <a:lstStyle/>
          <a:p>
            <a:r>
              <a:rPr lang="en-US" sz="2400" b="0" dirty="0" smtClean="0">
                <a:solidFill>
                  <a:schemeClr val="accent2"/>
                </a:solidFill>
              </a:rPr>
              <a:t>Online Build Phase Tracker Script</a:t>
            </a:r>
            <a:endParaRPr lang="en-US" sz="2400" b="0" dirty="0">
              <a:solidFill>
                <a:schemeClr val="accent2"/>
              </a:solidFill>
            </a:endParaRPr>
          </a:p>
        </p:txBody>
      </p:sp>
    </p:spTree>
    <p:extLst>
      <p:ext uri="{BB962C8B-B14F-4D97-AF65-F5344CB8AC3E}">
        <p14:creationId xmlns:p14="http://schemas.microsoft.com/office/powerpoint/2010/main" val="422386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69652"/>
            <a:ext cx="8582026" cy="162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err="1" smtClean="0"/>
              <a:t>getValue</a:t>
            </a:r>
            <a:r>
              <a:rPr lang="en-US" sz="3000" dirty="0" smtClean="0"/>
              <a:t> of Row</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34</a:t>
            </a:fld>
            <a:endParaRPr lang="en-US"/>
          </a:p>
        </p:txBody>
      </p:sp>
      <p:sp>
        <p:nvSpPr>
          <p:cNvPr id="9" name="Rounded Rectangle 8"/>
          <p:cNvSpPr/>
          <p:nvPr/>
        </p:nvSpPr>
        <p:spPr>
          <a:xfrm>
            <a:off x="529998" y="2922338"/>
            <a:ext cx="8131629" cy="2045932"/>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a:solidFill>
                  <a:schemeClr val="tx1"/>
                </a:solidFill>
                <a:ea typeface="Calibri"/>
                <a:cs typeface="Times New Roman"/>
              </a:rPr>
              <a:t>for row in rows</a:t>
            </a:r>
            <a:r>
              <a:rPr lang="en-US" sz="2400" b="0" dirty="0" smtClean="0">
                <a:solidFill>
                  <a:schemeClr val="tx1"/>
                </a:solidFill>
                <a:ea typeface="Calibri"/>
                <a:cs typeface="Times New Roman"/>
              </a:rPr>
              <a:t>:</a:t>
            </a:r>
          </a:p>
          <a:p>
            <a:pPr>
              <a:lnSpc>
                <a:spcPct val="115000"/>
              </a:lnSpc>
              <a:spcAft>
                <a:spcPts val="1000"/>
              </a:spcAft>
            </a:pPr>
            <a:r>
              <a:rPr lang="en-US" sz="2400" b="0" dirty="0" smtClean="0">
                <a:solidFill>
                  <a:schemeClr val="tx1"/>
                </a:solidFill>
                <a:ea typeface="Calibri"/>
                <a:cs typeface="Times New Roman"/>
              </a:rPr>
              <a:t>      if </a:t>
            </a:r>
            <a:r>
              <a:rPr lang="en-US" sz="2400" b="0" dirty="0" err="1" smtClean="0">
                <a:solidFill>
                  <a:schemeClr val="tx1"/>
                </a:solidFill>
                <a:ea typeface="Calibri"/>
                <a:cs typeface="Times New Roman"/>
              </a:rPr>
              <a:t>row.getValue</a:t>
            </a:r>
            <a:r>
              <a:rPr lang="en-US" sz="2400" b="0" dirty="0" smtClean="0">
                <a:solidFill>
                  <a:schemeClr val="tx1"/>
                </a:solidFill>
                <a:ea typeface="Calibri"/>
                <a:cs typeface="Times New Roman"/>
              </a:rPr>
              <a:t>(myField.name</a:t>
            </a:r>
            <a:r>
              <a:rPr lang="en-US" sz="2400" b="0" dirty="0">
                <a:solidFill>
                  <a:schemeClr val="tx1"/>
                </a:solidFill>
                <a:ea typeface="Calibri"/>
                <a:cs typeface="Times New Roman"/>
              </a:rPr>
              <a:t>) == "Build Phase 1":</a:t>
            </a:r>
          </a:p>
          <a:p>
            <a:pPr>
              <a:lnSpc>
                <a:spcPct val="115000"/>
              </a:lnSpc>
              <a:spcAft>
                <a:spcPts val="1000"/>
              </a:spcAft>
            </a:pPr>
            <a:r>
              <a:rPr lang="en-US" sz="2400" b="0" dirty="0" smtClean="0">
                <a:solidFill>
                  <a:schemeClr val="tx1"/>
                </a:solidFill>
                <a:ea typeface="Calibri"/>
                <a:cs typeface="Times New Roman"/>
              </a:rPr>
              <a:t>            bp1 </a:t>
            </a:r>
            <a:r>
              <a:rPr lang="en-US" sz="2400" b="0" dirty="0">
                <a:solidFill>
                  <a:schemeClr val="tx1"/>
                </a:solidFill>
                <a:ea typeface="Calibri"/>
                <a:cs typeface="Times New Roman"/>
              </a:rPr>
              <a:t>= </a:t>
            </a:r>
            <a:r>
              <a:rPr lang="en-US" sz="2400" b="0" dirty="0" err="1">
                <a:solidFill>
                  <a:schemeClr val="tx1"/>
                </a:solidFill>
                <a:ea typeface="Calibri"/>
                <a:cs typeface="Times New Roman"/>
              </a:rPr>
              <a:t>row.getValue</a:t>
            </a:r>
            <a:r>
              <a:rPr lang="en-US" sz="2400" b="0" dirty="0">
                <a:solidFill>
                  <a:schemeClr val="tx1"/>
                </a:solidFill>
                <a:ea typeface="Calibri"/>
                <a:cs typeface="Times New Roman"/>
              </a:rPr>
              <a:t>(statsField.name)</a:t>
            </a:r>
            <a:endParaRPr lang="en-US" sz="2400" b="0" dirty="0">
              <a:solidFill>
                <a:schemeClr val="tx1"/>
              </a:solidFill>
              <a:latin typeface="Calibri"/>
              <a:ea typeface="Calibri"/>
              <a:cs typeface="Times New Roman"/>
            </a:endParaRPr>
          </a:p>
        </p:txBody>
      </p:sp>
      <p:cxnSp>
        <p:nvCxnSpPr>
          <p:cNvPr id="10" name="Curved Connector 9"/>
          <p:cNvCxnSpPr/>
          <p:nvPr/>
        </p:nvCxnSpPr>
        <p:spPr>
          <a:xfrm rot="5400000" flipH="1" flipV="1">
            <a:off x="676543" y="4748925"/>
            <a:ext cx="1371603" cy="438688"/>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383956" y="1524005"/>
            <a:ext cx="4365171"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row.getValue</a:t>
            </a:r>
            <a:r>
              <a:rPr lang="en-US" sz="2400" dirty="0" smtClean="0">
                <a:solidFill>
                  <a:schemeClr val="accent2"/>
                </a:solidFill>
                <a:ea typeface="Calibri"/>
                <a:cs typeface="Times New Roman"/>
              </a:rPr>
              <a:t>(field.name)</a:t>
            </a:r>
            <a:endParaRPr lang="en-US" sz="2400" dirty="0">
              <a:solidFill>
                <a:schemeClr val="accent2"/>
              </a:solidFill>
              <a:latin typeface="Calibri"/>
              <a:ea typeface="Calibri"/>
              <a:cs typeface="Times New Roman"/>
            </a:endParaRPr>
          </a:p>
        </p:txBody>
      </p:sp>
      <p:sp>
        <p:nvSpPr>
          <p:cNvPr id="15"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7" name="Rectangle 16"/>
          <p:cNvSpPr/>
          <p:nvPr/>
        </p:nvSpPr>
        <p:spPr>
          <a:xfrm>
            <a:off x="540904" y="1002325"/>
            <a:ext cx="4789132" cy="461665"/>
          </a:xfrm>
          <a:prstGeom prst="rect">
            <a:avLst/>
          </a:prstGeom>
        </p:spPr>
        <p:txBody>
          <a:bodyPr wrap="none">
            <a:spAutoFit/>
          </a:bodyPr>
          <a:lstStyle/>
          <a:p>
            <a:r>
              <a:rPr lang="en-US" sz="2400" b="0" dirty="0" smtClean="0">
                <a:solidFill>
                  <a:schemeClr val="accent2"/>
                </a:solidFill>
              </a:rPr>
              <a:t>Online Build Phase Tracker Script</a:t>
            </a:r>
            <a:endParaRPr lang="en-US" sz="2400" b="0" dirty="0">
              <a:solidFill>
                <a:schemeClr val="accent2"/>
              </a:solidFill>
            </a:endParaRPr>
          </a:p>
        </p:txBody>
      </p:sp>
    </p:spTree>
    <p:extLst>
      <p:ext uri="{BB962C8B-B14F-4D97-AF65-F5344CB8AC3E}">
        <p14:creationId xmlns:p14="http://schemas.microsoft.com/office/powerpoint/2010/main" val="1383509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46043"/>
            <a:ext cx="7803696"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smtClean="0"/>
              <a:t>Replace Text in File</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35</a:t>
            </a:fld>
            <a:endParaRPr lang="en-US"/>
          </a:p>
        </p:txBody>
      </p:sp>
      <p:sp>
        <p:nvSpPr>
          <p:cNvPr id="9" name="Rounded Rectangle 8"/>
          <p:cNvSpPr/>
          <p:nvPr/>
        </p:nvSpPr>
        <p:spPr>
          <a:xfrm>
            <a:off x="968829" y="3049383"/>
            <a:ext cx="7620000" cy="1951480"/>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fileread</a:t>
            </a:r>
            <a:r>
              <a:rPr lang="en-US" sz="2400" b="0" dirty="0">
                <a:solidFill>
                  <a:schemeClr val="tx1"/>
                </a:solidFill>
                <a:ea typeface="Calibri"/>
                <a:cs typeface="Times New Roman"/>
              </a:rPr>
              <a:t> = open(</a:t>
            </a:r>
            <a:r>
              <a:rPr lang="en-US" sz="2400" b="0" dirty="0" err="1">
                <a:solidFill>
                  <a:schemeClr val="tx1"/>
                </a:solidFill>
                <a:ea typeface="Calibri"/>
                <a:cs typeface="Times New Roman"/>
              </a:rPr>
              <a:t>JSFileTEMPLATE</a:t>
            </a:r>
            <a:r>
              <a:rPr lang="en-US" sz="2400" b="0" dirty="0">
                <a:solidFill>
                  <a:schemeClr val="tx1"/>
                </a:solidFill>
                <a:ea typeface="Calibri"/>
                <a:cs typeface="Times New Roman"/>
              </a:rPr>
              <a:t>, 'r</a:t>
            </a:r>
            <a:r>
              <a:rPr lang="en-US" sz="2400" b="0" dirty="0" smtClean="0">
                <a:solidFill>
                  <a:schemeClr val="tx1"/>
                </a:solidFill>
                <a:ea typeface="Calibri"/>
                <a:cs typeface="Times New Roman"/>
              </a:rPr>
              <a:t>')</a:t>
            </a:r>
          </a:p>
          <a:p>
            <a:pPr>
              <a:lnSpc>
                <a:spcPct val="115000"/>
              </a:lnSpc>
              <a:spcAft>
                <a:spcPts val="1000"/>
              </a:spcAft>
            </a:pPr>
            <a:r>
              <a:rPr lang="en-US" sz="2400" b="0" dirty="0" err="1">
                <a:solidFill>
                  <a:schemeClr val="tx1"/>
                </a:solidFill>
                <a:ea typeface="Calibri"/>
                <a:cs typeface="Times New Roman"/>
              </a:rPr>
              <a:t>filetext</a:t>
            </a:r>
            <a:r>
              <a:rPr lang="en-US" sz="2400" b="0" dirty="0">
                <a:solidFill>
                  <a:schemeClr val="tx1"/>
                </a:solidFill>
                <a:ea typeface="Calibri"/>
                <a:cs typeface="Times New Roman"/>
              </a:rPr>
              <a:t> = </a:t>
            </a:r>
            <a:r>
              <a:rPr lang="en-US" sz="2400" b="0" dirty="0" err="1">
                <a:solidFill>
                  <a:schemeClr val="tx1"/>
                </a:solidFill>
                <a:ea typeface="Calibri"/>
                <a:cs typeface="Times New Roman"/>
              </a:rPr>
              <a:t>fileread.read</a:t>
            </a:r>
            <a:r>
              <a:rPr lang="en-US" sz="2400" b="0" dirty="0" smtClean="0">
                <a:solidFill>
                  <a:schemeClr val="tx1"/>
                </a:solidFill>
                <a:ea typeface="Calibri"/>
                <a:cs typeface="Times New Roman"/>
              </a:rPr>
              <a:t>()</a:t>
            </a:r>
          </a:p>
          <a:p>
            <a:pPr>
              <a:lnSpc>
                <a:spcPct val="115000"/>
              </a:lnSpc>
              <a:spcAft>
                <a:spcPts val="1000"/>
              </a:spcAft>
            </a:pPr>
            <a:r>
              <a:rPr lang="en-US" sz="2400" b="0" dirty="0" err="1" smtClean="0">
                <a:solidFill>
                  <a:schemeClr val="tx1"/>
                </a:solidFill>
                <a:ea typeface="Calibri"/>
                <a:cs typeface="Times New Roman"/>
              </a:rPr>
              <a:t>filetext</a:t>
            </a:r>
            <a:r>
              <a:rPr lang="en-US" sz="2400" b="0" dirty="0" smtClean="0">
                <a:solidFill>
                  <a:schemeClr val="tx1"/>
                </a:solidFill>
                <a:ea typeface="Calibri"/>
                <a:cs typeface="Times New Roman"/>
              </a:rPr>
              <a:t> </a:t>
            </a:r>
            <a:r>
              <a:rPr lang="en-US" sz="2400" b="0" dirty="0">
                <a:solidFill>
                  <a:schemeClr val="tx1"/>
                </a:solidFill>
                <a:ea typeface="Calibri"/>
                <a:cs typeface="Times New Roman"/>
              </a:rPr>
              <a:t>= </a:t>
            </a:r>
            <a:r>
              <a:rPr lang="en-US" sz="2400" b="0" dirty="0" err="1">
                <a:solidFill>
                  <a:schemeClr val="tx1"/>
                </a:solidFill>
                <a:ea typeface="Calibri"/>
                <a:cs typeface="Times New Roman"/>
              </a:rPr>
              <a:t>filetext.replace</a:t>
            </a:r>
            <a:r>
              <a:rPr lang="en-US" sz="2400" b="0" dirty="0">
                <a:solidFill>
                  <a:schemeClr val="tx1"/>
                </a:solidFill>
                <a:ea typeface="Calibri"/>
                <a:cs typeface="Times New Roman"/>
              </a:rPr>
              <a:t>("BP1CCT",</a:t>
            </a:r>
            <a:r>
              <a:rPr lang="en-US" sz="2400" b="0" dirty="0" smtClean="0">
                <a:solidFill>
                  <a:schemeClr val="tx1"/>
                </a:solidFill>
                <a:ea typeface="Calibri"/>
                <a:cs typeface="Times New Roman"/>
              </a:rPr>
              <a:t>str(bp5))</a:t>
            </a:r>
            <a:endParaRPr lang="en-US" sz="2400" b="0" dirty="0">
              <a:solidFill>
                <a:schemeClr val="tx1"/>
              </a:solidFill>
              <a:latin typeface="Calibri"/>
              <a:ea typeface="Calibri"/>
              <a:cs typeface="Times New Roman"/>
            </a:endParaRPr>
          </a:p>
        </p:txBody>
      </p:sp>
      <p:cxnSp>
        <p:nvCxnSpPr>
          <p:cNvPr id="10" name="Curved Connector 9"/>
          <p:cNvCxnSpPr/>
          <p:nvPr/>
        </p:nvCxnSpPr>
        <p:spPr>
          <a:xfrm rot="5400000" flipH="1" flipV="1">
            <a:off x="2554235" y="5141967"/>
            <a:ext cx="895691" cy="212958"/>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968829" y="1518140"/>
            <a:ext cx="7195427"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text.replace</a:t>
            </a:r>
            <a:r>
              <a:rPr lang="en-US" sz="2400" dirty="0" smtClean="0">
                <a:solidFill>
                  <a:schemeClr val="accent2"/>
                </a:solidFill>
                <a:ea typeface="Calibri"/>
                <a:cs typeface="Times New Roman"/>
              </a:rPr>
              <a:t>(</a:t>
            </a:r>
            <a:r>
              <a:rPr lang="en-US" sz="2400" dirty="0" err="1" smtClean="0">
                <a:solidFill>
                  <a:schemeClr val="accent2"/>
                </a:solidFill>
                <a:ea typeface="Calibri"/>
                <a:cs typeface="Times New Roman"/>
              </a:rPr>
              <a:t>placeholder,new_number</a:t>
            </a:r>
            <a:r>
              <a:rPr lang="en-US" sz="2400" dirty="0" smtClean="0">
                <a:solidFill>
                  <a:schemeClr val="accent2"/>
                </a:solidFill>
                <a:ea typeface="Calibri"/>
                <a:cs typeface="Times New Roman"/>
              </a:rPr>
              <a:t>)</a:t>
            </a:r>
            <a:endParaRPr lang="en-US" sz="2400" dirty="0">
              <a:solidFill>
                <a:schemeClr val="accent2"/>
              </a:solidFill>
              <a:latin typeface="Calibri"/>
              <a:ea typeface="Calibri"/>
              <a:cs typeface="Times New Roman"/>
            </a:endParaRPr>
          </a:p>
        </p:txBody>
      </p:sp>
      <p:sp>
        <p:nvSpPr>
          <p:cNvPr id="11"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
        <p:nvSpPr>
          <p:cNvPr id="12" name="Rectangle 11"/>
          <p:cNvSpPr/>
          <p:nvPr/>
        </p:nvSpPr>
        <p:spPr>
          <a:xfrm>
            <a:off x="540904" y="1002325"/>
            <a:ext cx="4789132" cy="461665"/>
          </a:xfrm>
          <a:prstGeom prst="rect">
            <a:avLst/>
          </a:prstGeom>
        </p:spPr>
        <p:txBody>
          <a:bodyPr wrap="none">
            <a:spAutoFit/>
          </a:bodyPr>
          <a:lstStyle/>
          <a:p>
            <a:r>
              <a:rPr lang="en-US" sz="2400" b="0" dirty="0" smtClean="0">
                <a:solidFill>
                  <a:schemeClr val="accent2"/>
                </a:solidFill>
              </a:rPr>
              <a:t>Online Build Phase Tracker Script</a:t>
            </a:r>
            <a:endParaRPr lang="en-US" sz="2400" b="0" dirty="0">
              <a:solidFill>
                <a:schemeClr val="accent2"/>
              </a:solidFill>
            </a:endParaRPr>
          </a:p>
        </p:txBody>
      </p:sp>
    </p:spTree>
    <p:extLst>
      <p:ext uri="{BB962C8B-B14F-4D97-AF65-F5344CB8AC3E}">
        <p14:creationId xmlns:p14="http://schemas.microsoft.com/office/powerpoint/2010/main" val="2939548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Review</a:t>
            </a:r>
            <a:endParaRPr lang="en-US" sz="3000" dirty="0"/>
          </a:p>
        </p:txBody>
      </p:sp>
      <p:sp>
        <p:nvSpPr>
          <p:cNvPr id="3" name="Content Placeholder 2"/>
          <p:cNvSpPr>
            <a:spLocks noGrp="1"/>
          </p:cNvSpPr>
          <p:nvPr>
            <p:ph idx="1"/>
          </p:nvPr>
        </p:nvSpPr>
        <p:spPr/>
        <p:txBody>
          <a:bodyPr>
            <a:normAutofit/>
          </a:bodyPr>
          <a:lstStyle/>
          <a:p>
            <a:r>
              <a:rPr lang="en-US" sz="3000" dirty="0" smtClean="0"/>
              <a:t>Met Python</a:t>
            </a:r>
          </a:p>
          <a:p>
            <a:r>
              <a:rPr lang="en-US" sz="3000" dirty="0" smtClean="0"/>
              <a:t>Learned how to create </a:t>
            </a:r>
            <a:r>
              <a:rPr lang="en-US" sz="3000" dirty="0"/>
              <a:t>and document tools from Python scripts</a:t>
            </a:r>
          </a:p>
          <a:p>
            <a:r>
              <a:rPr lang="en-US" sz="3000" dirty="0" smtClean="0"/>
              <a:t>Saw Python script examples, such as defining variables </a:t>
            </a:r>
            <a:r>
              <a:rPr lang="en-US" sz="3000" dirty="0"/>
              <a:t>and parameters</a:t>
            </a:r>
            <a:r>
              <a:rPr lang="en-US" sz="3000" dirty="0" smtClean="0"/>
              <a:t>, </a:t>
            </a:r>
            <a:r>
              <a:rPr lang="en-US" sz="3000" dirty="0"/>
              <a:t>handling </a:t>
            </a:r>
            <a:r>
              <a:rPr lang="en-US" sz="3000" dirty="0" smtClean="0"/>
              <a:t>errors, exporting datasets, adding fields, getting field values, </a:t>
            </a:r>
            <a:r>
              <a:rPr lang="en-US" sz="3000" dirty="0" err="1" smtClean="0"/>
              <a:t>summamrizing</a:t>
            </a:r>
            <a:r>
              <a:rPr lang="en-US" sz="3000" dirty="0" smtClean="0"/>
              <a:t> data and using extra modules such as calendar and </a:t>
            </a:r>
            <a:r>
              <a:rPr lang="en-US" sz="3000" dirty="0" err="1" smtClean="0"/>
              <a:t>os</a:t>
            </a:r>
            <a:endParaRPr lang="en-US" sz="3000" dirty="0" smtClean="0"/>
          </a:p>
          <a:p>
            <a:r>
              <a:rPr lang="en-US" sz="3000" dirty="0" smtClean="0"/>
              <a:t>Saw Output example online</a:t>
            </a:r>
          </a:p>
          <a:p>
            <a:pPr lvl="1"/>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B5DA301-2AEE-4A47-A352-89A21452B85C}" type="slidenum">
              <a:rPr lang="en-US" smtClean="0"/>
              <a:t>36</a:t>
            </a:fld>
            <a:endParaRPr lang="en-US"/>
          </a:p>
        </p:txBody>
      </p:sp>
      <p:sp>
        <p:nvSpPr>
          <p:cNvPr id="6"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42145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r>
              <a:rPr lang="en-US" sz="3000" dirty="0" smtClean="0"/>
              <a:t>Resources</a:t>
            </a:r>
            <a:endParaRPr lang="en-US" sz="3000" dirty="0"/>
          </a:p>
        </p:txBody>
      </p:sp>
      <p:sp>
        <p:nvSpPr>
          <p:cNvPr id="3" name="Content Placeholder 2"/>
          <p:cNvSpPr>
            <a:spLocks noGrp="1"/>
          </p:cNvSpPr>
          <p:nvPr>
            <p:ph idx="1"/>
          </p:nvPr>
        </p:nvSpPr>
        <p:spPr/>
        <p:txBody>
          <a:bodyPr>
            <a:normAutofit/>
          </a:bodyPr>
          <a:lstStyle/>
          <a:p>
            <a:r>
              <a:rPr lang="en-US" sz="2800" dirty="0" smtClean="0">
                <a:hlinkClick r:id="rId3"/>
              </a:rPr>
              <a:t>www.massbroadband.org</a:t>
            </a:r>
            <a:endParaRPr lang="en-US" sz="2800" dirty="0" smtClean="0"/>
          </a:p>
          <a:p>
            <a:r>
              <a:rPr lang="en-US" sz="2800" dirty="0">
                <a:hlinkClick r:id="rId4"/>
              </a:rPr>
              <a:t>http://</a:t>
            </a:r>
            <a:r>
              <a:rPr lang="en-US" sz="2800" dirty="0" smtClean="0">
                <a:hlinkClick r:id="rId4"/>
              </a:rPr>
              <a:t>www.broadbandmap.gov</a:t>
            </a:r>
            <a:r>
              <a:rPr lang="en-US" sz="2800" dirty="0"/>
              <a:t> </a:t>
            </a:r>
            <a:endParaRPr lang="en-US" sz="2800" dirty="0" smtClean="0"/>
          </a:p>
          <a:p>
            <a:r>
              <a:rPr lang="en-US" sz="2800" dirty="0" smtClean="0">
                <a:hlinkClick r:id="rId5"/>
              </a:rPr>
              <a:t>www.geospatialtraining.com</a:t>
            </a:r>
            <a:endParaRPr lang="en-US" sz="2800" dirty="0" smtClean="0"/>
          </a:p>
          <a:p>
            <a:r>
              <a:rPr lang="en-US" sz="2800" dirty="0">
                <a:hlinkClick r:id="rId6"/>
              </a:rPr>
              <a:t>http://</a:t>
            </a:r>
            <a:r>
              <a:rPr lang="en-US" sz="2800" dirty="0" smtClean="0">
                <a:hlinkClick r:id="rId6"/>
              </a:rPr>
              <a:t>docs.python.org/library</a:t>
            </a:r>
            <a:endParaRPr lang="en-US" sz="2800" dirty="0" smtClean="0"/>
          </a:p>
          <a:p>
            <a:endParaRPr lang="en-US" sz="2800" dirty="0" smtClean="0">
              <a:hlinkClick r:id="rId7"/>
            </a:endParaRPr>
          </a:p>
          <a:p>
            <a:r>
              <a:rPr lang="en-US" sz="2800" dirty="0" smtClean="0"/>
              <a:t>E-mail: </a:t>
            </a:r>
            <a:r>
              <a:rPr lang="en-US" sz="2800" dirty="0" smtClean="0">
                <a:hlinkClick r:id="rId7"/>
              </a:rPr>
              <a:t>grace@masstech.org</a:t>
            </a: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B5DA301-2AEE-4A47-A352-89A21452B85C}" type="slidenum">
              <a:rPr lang="en-US" smtClean="0"/>
              <a:t>37</a:t>
            </a:fld>
            <a:endParaRPr lang="en-US"/>
          </a:p>
        </p:txBody>
      </p:sp>
      <p:sp>
        <p:nvSpPr>
          <p:cNvPr id="6"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122273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indent="0"/>
            <a:r>
              <a:rPr lang="en-US" sz="3000" dirty="0" smtClean="0"/>
              <a:t>Cable Availability Map</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4</a:t>
            </a:fld>
            <a:endParaRPr lang="en-US"/>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3380" y="1021110"/>
            <a:ext cx="7759400" cy="5014809"/>
          </a:xfrm>
          <a:prstGeom prst="rect">
            <a:avLst/>
          </a:prstGeom>
          <a:noFill/>
          <a:ln w="9525">
            <a:solidFill>
              <a:schemeClr val="bg1">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2702531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lstStyle/>
          <a:p>
            <a:pPr marL="0" indent="0"/>
            <a:r>
              <a:rPr lang="en-US" sz="3000" dirty="0" smtClean="0"/>
              <a:t>MassBroadband 123</a:t>
            </a:r>
            <a:endParaRPr lang="en-US" sz="3000" dirty="0"/>
          </a:p>
        </p:txBody>
      </p:sp>
      <p:sp>
        <p:nvSpPr>
          <p:cNvPr id="6" name="Slide Number Placeholder 5"/>
          <p:cNvSpPr>
            <a:spLocks noGrp="1"/>
          </p:cNvSpPr>
          <p:nvPr>
            <p:ph type="sldNum" sz="quarter" idx="12"/>
          </p:nvPr>
        </p:nvSpPr>
        <p:spPr/>
        <p:txBody>
          <a:bodyPr/>
          <a:lstStyle/>
          <a:p>
            <a:fld id="{322CF4A6-F595-4D9E-AD6B-B649E67E5B19}" type="slidenum">
              <a:rPr lang="en-US" smtClean="0"/>
              <a:pPr/>
              <a:t>5</a:t>
            </a:fld>
            <a:endParaRPr lang="en-US"/>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394" t="2877" r="2222" b="2690"/>
          <a:stretch/>
        </p:blipFill>
        <p:spPr>
          <a:xfrm>
            <a:off x="1219200" y="931985"/>
            <a:ext cx="6734907" cy="515229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extLst>
      <p:ext uri="{BB962C8B-B14F-4D97-AF65-F5344CB8AC3E}">
        <p14:creationId xmlns:p14="http://schemas.microsoft.com/office/powerpoint/2010/main" val="314130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47625"/>
            <a:ext cx="7696200" cy="866775"/>
          </a:xfrm>
        </p:spPr>
        <p:txBody>
          <a:bodyPr/>
          <a:lstStyle/>
          <a:p>
            <a:r>
              <a:rPr lang="en-US" sz="3000" dirty="0"/>
              <a:t>Create </a:t>
            </a:r>
            <a:r>
              <a:rPr lang="en-US" sz="3000" dirty="0" smtClean="0"/>
              <a:t>And Document Tools</a:t>
            </a:r>
            <a:endParaRPr lang="en-US" sz="3000" dirty="0"/>
          </a:p>
        </p:txBody>
      </p:sp>
      <p:sp>
        <p:nvSpPr>
          <p:cNvPr id="4" name="Slide Number Placeholder 5"/>
          <p:cNvSpPr>
            <a:spLocks noGrp="1"/>
          </p:cNvSpPr>
          <p:nvPr>
            <p:ph type="sldNum" sz="quarter" idx="12"/>
          </p:nvPr>
        </p:nvSpPr>
        <p:spPr>
          <a:ln/>
        </p:spPr>
        <p:txBody>
          <a:bodyPr/>
          <a:lstStyle/>
          <a:p>
            <a:fld id="{726B9DA0-3912-4BED-8C32-3D68D2BCC5F2}" type="slidenum">
              <a:rPr lang="en-US"/>
              <a:pPr/>
              <a:t>6</a:t>
            </a:fld>
            <a:endParaRPr lang="en-US"/>
          </a:p>
        </p:txBody>
      </p:sp>
      <p:sp>
        <p:nvSpPr>
          <p:cNvPr id="8" name="Content Placeholder 7"/>
          <p:cNvSpPr>
            <a:spLocks noGrp="1"/>
          </p:cNvSpPr>
          <p:nvPr>
            <p:ph sz="half" idx="1"/>
          </p:nvPr>
        </p:nvSpPr>
        <p:spPr>
          <a:xfrm>
            <a:off x="76200" y="1371600"/>
            <a:ext cx="4876800" cy="5105400"/>
          </a:xfrm>
          <a:noFill/>
        </p:spPr>
        <p:txBody>
          <a:bodyPr/>
          <a:lstStyle/>
          <a:p>
            <a:pPr marL="457200" lvl="1" indent="0">
              <a:buNone/>
            </a:pPr>
            <a:r>
              <a:rPr lang="en-US" sz="2800" dirty="0" smtClean="0"/>
              <a:t>1. Create script</a:t>
            </a:r>
          </a:p>
          <a:p>
            <a:pPr lvl="2"/>
            <a:r>
              <a:rPr lang="en-US" sz="2400" dirty="0" smtClean="0"/>
              <a:t>Python IDLE</a:t>
            </a:r>
          </a:p>
          <a:p>
            <a:pPr lvl="2"/>
            <a:r>
              <a:rPr lang="en-US" sz="2400" dirty="0" smtClean="0"/>
              <a:t>use TEMPLATE.py</a:t>
            </a:r>
            <a:endParaRPr lang="en-US" sz="2400" dirty="0"/>
          </a:p>
          <a:p>
            <a:pPr marL="457200" lvl="1" indent="0">
              <a:buNone/>
            </a:pPr>
            <a:r>
              <a:rPr lang="en-US" sz="2400" dirty="0" smtClean="0"/>
              <a:t>2. Add scripts to </a:t>
            </a:r>
            <a:r>
              <a:rPr lang="en-US" sz="2400" dirty="0" err="1" smtClean="0"/>
              <a:t>ArcToolboxes</a:t>
            </a:r>
            <a:endParaRPr lang="en-US" sz="2400" dirty="0" smtClean="0"/>
          </a:p>
          <a:p>
            <a:pPr lvl="2"/>
            <a:r>
              <a:rPr lang="en-US" sz="2400" dirty="0" smtClean="0"/>
              <a:t>add to tool or toolbox</a:t>
            </a:r>
          </a:p>
          <a:p>
            <a:pPr marL="457200" lvl="1" indent="0">
              <a:buNone/>
            </a:pPr>
            <a:r>
              <a:rPr lang="en-US" sz="2400" dirty="0" smtClean="0"/>
              <a:t>3. Add description to tools</a:t>
            </a:r>
          </a:p>
          <a:p>
            <a:pPr lvl="2"/>
            <a:r>
              <a:rPr lang="en-US" sz="2400" dirty="0" smtClean="0"/>
              <a:t>edit metadata</a:t>
            </a:r>
          </a:p>
          <a:p>
            <a:pPr lvl="3"/>
            <a:r>
              <a:rPr lang="en-US" sz="2400" dirty="0" smtClean="0"/>
              <a:t>keywords</a:t>
            </a:r>
          </a:p>
          <a:p>
            <a:pPr lvl="3"/>
            <a:r>
              <a:rPr lang="en-US" sz="2400" dirty="0"/>
              <a:t>s</a:t>
            </a:r>
            <a:r>
              <a:rPr lang="en-US" sz="2400" dirty="0" smtClean="0"/>
              <a:t>ummary</a:t>
            </a:r>
          </a:p>
          <a:p>
            <a:pPr lvl="3"/>
            <a:r>
              <a:rPr lang="en-US" sz="2400" dirty="0"/>
              <a:t>p</a:t>
            </a:r>
            <a:r>
              <a:rPr lang="en-US" sz="2400" dirty="0" smtClean="0"/>
              <a:t>arameter description</a:t>
            </a:r>
          </a:p>
          <a:p>
            <a:pPr lvl="3"/>
            <a:endParaRPr lang="en-US" sz="2400" dirty="0"/>
          </a:p>
        </p:txBody>
      </p:sp>
      <p:sp>
        <p:nvSpPr>
          <p:cNvPr id="5" name="Arc 4"/>
          <p:cNvSpPr/>
          <p:nvPr/>
        </p:nvSpPr>
        <p:spPr bwMode="auto">
          <a:xfrm>
            <a:off x="7543800" y="3337439"/>
            <a:ext cx="141048" cy="395454"/>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Arc 5"/>
          <p:cNvSpPr/>
          <p:nvPr/>
        </p:nvSpPr>
        <p:spPr bwMode="auto">
          <a:xfrm flipH="1">
            <a:off x="7831391" y="3298559"/>
            <a:ext cx="118463" cy="395454"/>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Arc 8"/>
          <p:cNvSpPr/>
          <p:nvPr/>
        </p:nvSpPr>
        <p:spPr bwMode="auto">
          <a:xfrm rot="1844926">
            <a:off x="6324644" y="2240697"/>
            <a:ext cx="286653" cy="45719"/>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Arc 9"/>
          <p:cNvSpPr/>
          <p:nvPr/>
        </p:nvSpPr>
        <p:spPr bwMode="auto">
          <a:xfrm rot="2432462" flipH="1">
            <a:off x="6230404" y="2199395"/>
            <a:ext cx="45719" cy="295874"/>
          </a:xfrm>
          <a:prstGeom prst="arc">
            <a:avLst>
              <a:gd name="adj1" fmla="val 16003496"/>
              <a:gd name="adj2" fmla="val 29534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1" name="Group 10"/>
          <p:cNvGrpSpPr/>
          <p:nvPr/>
        </p:nvGrpSpPr>
        <p:grpSpPr>
          <a:xfrm>
            <a:off x="6040462" y="2308806"/>
            <a:ext cx="1730348" cy="1684337"/>
            <a:chOff x="4014062" y="1206500"/>
            <a:chExt cx="1730348" cy="1684337"/>
          </a:xfrm>
        </p:grpSpPr>
        <p:sp>
          <p:nvSpPr>
            <p:cNvPr id="12" name="Freeform 11"/>
            <p:cNvSpPr/>
            <p:nvPr/>
          </p:nvSpPr>
          <p:spPr bwMode="auto">
            <a:xfrm>
              <a:off x="4172301" y="1888330"/>
              <a:ext cx="1572109" cy="1002507"/>
            </a:xfrm>
            <a:custGeom>
              <a:avLst/>
              <a:gdLst>
                <a:gd name="connsiteX0" fmla="*/ 352425 w 1568450"/>
                <a:gd name="connsiteY0" fmla="*/ 4565 h 988815"/>
                <a:gd name="connsiteX1" fmla="*/ 352425 w 1568450"/>
                <a:gd name="connsiteY1" fmla="*/ 4565 h 988815"/>
                <a:gd name="connsiteX2" fmla="*/ 358775 w 1568450"/>
                <a:gd name="connsiteY2" fmla="*/ 61715 h 988815"/>
                <a:gd name="connsiteX3" fmla="*/ 361950 w 1568450"/>
                <a:gd name="connsiteY3" fmla="*/ 74415 h 988815"/>
                <a:gd name="connsiteX4" fmla="*/ 368300 w 1568450"/>
                <a:gd name="connsiteY4" fmla="*/ 83940 h 988815"/>
                <a:gd name="connsiteX5" fmla="*/ 368300 w 1568450"/>
                <a:gd name="connsiteY5" fmla="*/ 204590 h 988815"/>
                <a:gd name="connsiteX6" fmla="*/ 361950 w 1568450"/>
                <a:gd name="connsiteY6" fmla="*/ 242690 h 988815"/>
                <a:gd name="connsiteX7" fmla="*/ 358775 w 1568450"/>
                <a:gd name="connsiteY7" fmla="*/ 293490 h 988815"/>
                <a:gd name="connsiteX8" fmla="*/ 355600 w 1568450"/>
                <a:gd name="connsiteY8" fmla="*/ 318890 h 988815"/>
                <a:gd name="connsiteX9" fmla="*/ 339725 w 1568450"/>
                <a:gd name="connsiteY9" fmla="*/ 347465 h 988815"/>
                <a:gd name="connsiteX10" fmla="*/ 336550 w 1568450"/>
                <a:gd name="connsiteY10" fmla="*/ 363340 h 988815"/>
                <a:gd name="connsiteX11" fmla="*/ 327025 w 1568450"/>
                <a:gd name="connsiteY11" fmla="*/ 398265 h 988815"/>
                <a:gd name="connsiteX12" fmla="*/ 320675 w 1568450"/>
                <a:gd name="connsiteY12" fmla="*/ 426840 h 988815"/>
                <a:gd name="connsiteX13" fmla="*/ 320675 w 1568450"/>
                <a:gd name="connsiteY13" fmla="*/ 591940 h 988815"/>
                <a:gd name="connsiteX14" fmla="*/ 330200 w 1568450"/>
                <a:gd name="connsiteY14" fmla="*/ 610990 h 988815"/>
                <a:gd name="connsiteX15" fmla="*/ 336550 w 1568450"/>
                <a:gd name="connsiteY15" fmla="*/ 630040 h 988815"/>
                <a:gd name="connsiteX16" fmla="*/ 339725 w 1568450"/>
                <a:gd name="connsiteY16" fmla="*/ 642740 h 988815"/>
                <a:gd name="connsiteX17" fmla="*/ 355600 w 1568450"/>
                <a:gd name="connsiteY17" fmla="*/ 664965 h 988815"/>
                <a:gd name="connsiteX18" fmla="*/ 365125 w 1568450"/>
                <a:gd name="connsiteY18" fmla="*/ 671315 h 988815"/>
                <a:gd name="connsiteX19" fmla="*/ 390525 w 1568450"/>
                <a:gd name="connsiteY19" fmla="*/ 680840 h 988815"/>
                <a:gd name="connsiteX20" fmla="*/ 400050 w 1568450"/>
                <a:gd name="connsiteY20" fmla="*/ 684015 h 988815"/>
                <a:gd name="connsiteX21" fmla="*/ 425450 w 1568450"/>
                <a:gd name="connsiteY21" fmla="*/ 687190 h 988815"/>
                <a:gd name="connsiteX22" fmla="*/ 479425 w 1568450"/>
                <a:gd name="connsiteY22" fmla="*/ 684015 h 988815"/>
                <a:gd name="connsiteX23" fmla="*/ 488950 w 1568450"/>
                <a:gd name="connsiteY23" fmla="*/ 680840 h 988815"/>
                <a:gd name="connsiteX24" fmla="*/ 508000 w 1568450"/>
                <a:gd name="connsiteY24" fmla="*/ 668140 h 988815"/>
                <a:gd name="connsiteX25" fmla="*/ 514350 w 1568450"/>
                <a:gd name="connsiteY25" fmla="*/ 658615 h 988815"/>
                <a:gd name="connsiteX26" fmla="*/ 530225 w 1568450"/>
                <a:gd name="connsiteY26" fmla="*/ 655440 h 988815"/>
                <a:gd name="connsiteX27" fmla="*/ 539750 w 1568450"/>
                <a:gd name="connsiteY27" fmla="*/ 652265 h 988815"/>
                <a:gd name="connsiteX28" fmla="*/ 558800 w 1568450"/>
                <a:gd name="connsiteY28" fmla="*/ 639565 h 988815"/>
                <a:gd name="connsiteX29" fmla="*/ 568325 w 1568450"/>
                <a:gd name="connsiteY29" fmla="*/ 633215 h 988815"/>
                <a:gd name="connsiteX30" fmla="*/ 587375 w 1568450"/>
                <a:gd name="connsiteY30" fmla="*/ 623690 h 988815"/>
                <a:gd name="connsiteX31" fmla="*/ 606425 w 1568450"/>
                <a:gd name="connsiteY31" fmla="*/ 614165 h 988815"/>
                <a:gd name="connsiteX32" fmla="*/ 609600 w 1568450"/>
                <a:gd name="connsiteY32" fmla="*/ 604640 h 988815"/>
                <a:gd name="connsiteX33" fmla="*/ 628650 w 1568450"/>
                <a:gd name="connsiteY33" fmla="*/ 598290 h 988815"/>
                <a:gd name="connsiteX34" fmla="*/ 641350 w 1568450"/>
                <a:gd name="connsiteY34" fmla="*/ 588765 h 988815"/>
                <a:gd name="connsiteX35" fmla="*/ 650875 w 1568450"/>
                <a:gd name="connsiteY35" fmla="*/ 585590 h 988815"/>
                <a:gd name="connsiteX36" fmla="*/ 663575 w 1568450"/>
                <a:gd name="connsiteY36" fmla="*/ 572890 h 988815"/>
                <a:gd name="connsiteX37" fmla="*/ 676275 w 1568450"/>
                <a:gd name="connsiteY37" fmla="*/ 553840 h 988815"/>
                <a:gd name="connsiteX38" fmla="*/ 685800 w 1568450"/>
                <a:gd name="connsiteY38" fmla="*/ 550665 h 988815"/>
                <a:gd name="connsiteX39" fmla="*/ 695325 w 1568450"/>
                <a:gd name="connsiteY39" fmla="*/ 544315 h 988815"/>
                <a:gd name="connsiteX40" fmla="*/ 720725 w 1568450"/>
                <a:gd name="connsiteY40" fmla="*/ 541140 h 988815"/>
                <a:gd name="connsiteX41" fmla="*/ 739775 w 1568450"/>
                <a:gd name="connsiteY41" fmla="*/ 534790 h 988815"/>
                <a:gd name="connsiteX42" fmla="*/ 749300 w 1568450"/>
                <a:gd name="connsiteY42" fmla="*/ 528440 h 988815"/>
                <a:gd name="connsiteX43" fmla="*/ 768350 w 1568450"/>
                <a:gd name="connsiteY43" fmla="*/ 522090 h 988815"/>
                <a:gd name="connsiteX44" fmla="*/ 777875 w 1568450"/>
                <a:gd name="connsiteY44" fmla="*/ 518915 h 988815"/>
                <a:gd name="connsiteX45" fmla="*/ 796925 w 1568450"/>
                <a:gd name="connsiteY45" fmla="*/ 515740 h 988815"/>
                <a:gd name="connsiteX46" fmla="*/ 815975 w 1568450"/>
                <a:gd name="connsiteY46" fmla="*/ 509390 h 988815"/>
                <a:gd name="connsiteX47" fmla="*/ 825500 w 1568450"/>
                <a:gd name="connsiteY47" fmla="*/ 506215 h 988815"/>
                <a:gd name="connsiteX48" fmla="*/ 876300 w 1568450"/>
                <a:gd name="connsiteY48" fmla="*/ 499865 h 988815"/>
                <a:gd name="connsiteX49" fmla="*/ 968375 w 1568450"/>
                <a:gd name="connsiteY49" fmla="*/ 503040 h 988815"/>
                <a:gd name="connsiteX50" fmla="*/ 977900 w 1568450"/>
                <a:gd name="connsiteY50" fmla="*/ 506215 h 988815"/>
                <a:gd name="connsiteX51" fmla="*/ 990600 w 1568450"/>
                <a:gd name="connsiteY51" fmla="*/ 509390 h 988815"/>
                <a:gd name="connsiteX52" fmla="*/ 1000125 w 1568450"/>
                <a:gd name="connsiteY52" fmla="*/ 515740 h 988815"/>
                <a:gd name="connsiteX53" fmla="*/ 1012825 w 1568450"/>
                <a:gd name="connsiteY53" fmla="*/ 534790 h 988815"/>
                <a:gd name="connsiteX54" fmla="*/ 1022350 w 1568450"/>
                <a:gd name="connsiteY54" fmla="*/ 537965 h 988815"/>
                <a:gd name="connsiteX55" fmla="*/ 1031875 w 1568450"/>
                <a:gd name="connsiteY55" fmla="*/ 547490 h 988815"/>
                <a:gd name="connsiteX56" fmla="*/ 1054100 w 1568450"/>
                <a:gd name="connsiteY56" fmla="*/ 576065 h 988815"/>
                <a:gd name="connsiteX57" fmla="*/ 1063625 w 1568450"/>
                <a:gd name="connsiteY57" fmla="*/ 579240 h 988815"/>
                <a:gd name="connsiteX58" fmla="*/ 1076325 w 1568450"/>
                <a:gd name="connsiteY58" fmla="*/ 598290 h 988815"/>
                <a:gd name="connsiteX59" fmla="*/ 1079500 w 1568450"/>
                <a:gd name="connsiteY59" fmla="*/ 607815 h 988815"/>
                <a:gd name="connsiteX60" fmla="*/ 1098550 w 1568450"/>
                <a:gd name="connsiteY60" fmla="*/ 620515 h 988815"/>
                <a:gd name="connsiteX61" fmla="*/ 1104900 w 1568450"/>
                <a:gd name="connsiteY61" fmla="*/ 630040 h 988815"/>
                <a:gd name="connsiteX62" fmla="*/ 1114425 w 1568450"/>
                <a:gd name="connsiteY62" fmla="*/ 636390 h 988815"/>
                <a:gd name="connsiteX63" fmla="*/ 1127125 w 1568450"/>
                <a:gd name="connsiteY63" fmla="*/ 655440 h 988815"/>
                <a:gd name="connsiteX64" fmla="*/ 1146175 w 1568450"/>
                <a:gd name="connsiteY64" fmla="*/ 664965 h 988815"/>
                <a:gd name="connsiteX65" fmla="*/ 1162050 w 1568450"/>
                <a:gd name="connsiteY65" fmla="*/ 677665 h 988815"/>
                <a:gd name="connsiteX66" fmla="*/ 1171575 w 1568450"/>
                <a:gd name="connsiteY66" fmla="*/ 687190 h 988815"/>
                <a:gd name="connsiteX67" fmla="*/ 1190625 w 1568450"/>
                <a:gd name="connsiteY67" fmla="*/ 699890 h 988815"/>
                <a:gd name="connsiteX68" fmla="*/ 1200150 w 1568450"/>
                <a:gd name="connsiteY68" fmla="*/ 718940 h 988815"/>
                <a:gd name="connsiteX69" fmla="*/ 1209675 w 1568450"/>
                <a:gd name="connsiteY69" fmla="*/ 725290 h 988815"/>
                <a:gd name="connsiteX70" fmla="*/ 1231900 w 1568450"/>
                <a:gd name="connsiteY70" fmla="*/ 747515 h 988815"/>
                <a:gd name="connsiteX71" fmla="*/ 1250950 w 1568450"/>
                <a:gd name="connsiteY71" fmla="*/ 760215 h 988815"/>
                <a:gd name="connsiteX72" fmla="*/ 1260475 w 1568450"/>
                <a:gd name="connsiteY72" fmla="*/ 766565 h 988815"/>
                <a:gd name="connsiteX73" fmla="*/ 1282700 w 1568450"/>
                <a:gd name="connsiteY73" fmla="*/ 769740 h 988815"/>
                <a:gd name="connsiteX74" fmla="*/ 1355725 w 1568450"/>
                <a:gd name="connsiteY74" fmla="*/ 769740 h 988815"/>
                <a:gd name="connsiteX75" fmla="*/ 1365250 w 1568450"/>
                <a:gd name="connsiteY75" fmla="*/ 766565 h 988815"/>
                <a:gd name="connsiteX76" fmla="*/ 1393825 w 1568450"/>
                <a:gd name="connsiteY76" fmla="*/ 763390 h 988815"/>
                <a:gd name="connsiteX77" fmla="*/ 1425575 w 1568450"/>
                <a:gd name="connsiteY77" fmla="*/ 753865 h 988815"/>
                <a:gd name="connsiteX78" fmla="*/ 1447800 w 1568450"/>
                <a:gd name="connsiteY78" fmla="*/ 744340 h 988815"/>
                <a:gd name="connsiteX79" fmla="*/ 1457325 w 1568450"/>
                <a:gd name="connsiteY79" fmla="*/ 741165 h 988815"/>
                <a:gd name="connsiteX80" fmla="*/ 1476375 w 1568450"/>
                <a:gd name="connsiteY80" fmla="*/ 728465 h 988815"/>
                <a:gd name="connsiteX81" fmla="*/ 1485900 w 1568450"/>
                <a:gd name="connsiteY81" fmla="*/ 709415 h 988815"/>
                <a:gd name="connsiteX82" fmla="*/ 1492250 w 1568450"/>
                <a:gd name="connsiteY82" fmla="*/ 690365 h 988815"/>
                <a:gd name="connsiteX83" fmla="*/ 1501775 w 1568450"/>
                <a:gd name="connsiteY83" fmla="*/ 671315 h 988815"/>
                <a:gd name="connsiteX84" fmla="*/ 1511300 w 1568450"/>
                <a:gd name="connsiteY84" fmla="*/ 626865 h 988815"/>
                <a:gd name="connsiteX85" fmla="*/ 1527175 w 1568450"/>
                <a:gd name="connsiteY85" fmla="*/ 607815 h 988815"/>
                <a:gd name="connsiteX86" fmla="*/ 1530350 w 1568450"/>
                <a:gd name="connsiteY86" fmla="*/ 591940 h 988815"/>
                <a:gd name="connsiteX87" fmla="*/ 1536700 w 1568450"/>
                <a:gd name="connsiteY87" fmla="*/ 569715 h 988815"/>
                <a:gd name="connsiteX88" fmla="*/ 1539875 w 1568450"/>
                <a:gd name="connsiteY88" fmla="*/ 550665 h 988815"/>
                <a:gd name="connsiteX89" fmla="*/ 1546225 w 1568450"/>
                <a:gd name="connsiteY89" fmla="*/ 531615 h 988815"/>
                <a:gd name="connsiteX90" fmla="*/ 1552575 w 1568450"/>
                <a:gd name="connsiteY90" fmla="*/ 461765 h 988815"/>
                <a:gd name="connsiteX91" fmla="*/ 1546225 w 1568450"/>
                <a:gd name="connsiteY91" fmla="*/ 395090 h 988815"/>
                <a:gd name="connsiteX92" fmla="*/ 1549400 w 1568450"/>
                <a:gd name="connsiteY92" fmla="*/ 449065 h 988815"/>
                <a:gd name="connsiteX93" fmla="*/ 1552575 w 1568450"/>
                <a:gd name="connsiteY93" fmla="*/ 458590 h 988815"/>
                <a:gd name="connsiteX94" fmla="*/ 1555750 w 1568450"/>
                <a:gd name="connsiteY94" fmla="*/ 471290 h 988815"/>
                <a:gd name="connsiteX95" fmla="*/ 1558925 w 1568450"/>
                <a:gd name="connsiteY95" fmla="*/ 487165 h 988815"/>
                <a:gd name="connsiteX96" fmla="*/ 1565275 w 1568450"/>
                <a:gd name="connsiteY96" fmla="*/ 506215 h 988815"/>
                <a:gd name="connsiteX97" fmla="*/ 1568450 w 1568450"/>
                <a:gd name="connsiteY97" fmla="*/ 518915 h 988815"/>
                <a:gd name="connsiteX98" fmla="*/ 1565275 w 1568450"/>
                <a:gd name="connsiteY98" fmla="*/ 699890 h 988815"/>
                <a:gd name="connsiteX99" fmla="*/ 1558925 w 1568450"/>
                <a:gd name="connsiteY99" fmla="*/ 718940 h 988815"/>
                <a:gd name="connsiteX100" fmla="*/ 1546225 w 1568450"/>
                <a:gd name="connsiteY100" fmla="*/ 737990 h 988815"/>
                <a:gd name="connsiteX101" fmla="*/ 1543050 w 1568450"/>
                <a:gd name="connsiteY101" fmla="*/ 750690 h 988815"/>
                <a:gd name="connsiteX102" fmla="*/ 1536700 w 1568450"/>
                <a:gd name="connsiteY102" fmla="*/ 795140 h 988815"/>
                <a:gd name="connsiteX103" fmla="*/ 1533525 w 1568450"/>
                <a:gd name="connsiteY103" fmla="*/ 804665 h 988815"/>
                <a:gd name="connsiteX104" fmla="*/ 1508125 w 1568450"/>
                <a:gd name="connsiteY104" fmla="*/ 826890 h 988815"/>
                <a:gd name="connsiteX105" fmla="*/ 1498600 w 1568450"/>
                <a:gd name="connsiteY105" fmla="*/ 833240 h 988815"/>
                <a:gd name="connsiteX106" fmla="*/ 1470025 w 1568450"/>
                <a:gd name="connsiteY106" fmla="*/ 858640 h 988815"/>
                <a:gd name="connsiteX107" fmla="*/ 1463675 w 1568450"/>
                <a:gd name="connsiteY107" fmla="*/ 868165 h 988815"/>
                <a:gd name="connsiteX108" fmla="*/ 1457325 w 1568450"/>
                <a:gd name="connsiteY108" fmla="*/ 880865 h 988815"/>
                <a:gd name="connsiteX109" fmla="*/ 1447800 w 1568450"/>
                <a:gd name="connsiteY109" fmla="*/ 884040 h 988815"/>
                <a:gd name="connsiteX110" fmla="*/ 1438275 w 1568450"/>
                <a:gd name="connsiteY110" fmla="*/ 890390 h 988815"/>
                <a:gd name="connsiteX111" fmla="*/ 1428750 w 1568450"/>
                <a:gd name="connsiteY111" fmla="*/ 899915 h 988815"/>
                <a:gd name="connsiteX112" fmla="*/ 1419225 w 1568450"/>
                <a:gd name="connsiteY112" fmla="*/ 906265 h 988815"/>
                <a:gd name="connsiteX113" fmla="*/ 1409700 w 1568450"/>
                <a:gd name="connsiteY113" fmla="*/ 915790 h 988815"/>
                <a:gd name="connsiteX114" fmla="*/ 1400175 w 1568450"/>
                <a:gd name="connsiteY114" fmla="*/ 918965 h 988815"/>
                <a:gd name="connsiteX115" fmla="*/ 1384300 w 1568450"/>
                <a:gd name="connsiteY115" fmla="*/ 931665 h 988815"/>
                <a:gd name="connsiteX116" fmla="*/ 1368425 w 1568450"/>
                <a:gd name="connsiteY116" fmla="*/ 947540 h 988815"/>
                <a:gd name="connsiteX117" fmla="*/ 1349375 w 1568450"/>
                <a:gd name="connsiteY117" fmla="*/ 953890 h 988815"/>
                <a:gd name="connsiteX118" fmla="*/ 1330325 w 1568450"/>
                <a:gd name="connsiteY118" fmla="*/ 966590 h 988815"/>
                <a:gd name="connsiteX119" fmla="*/ 1327150 w 1568450"/>
                <a:gd name="connsiteY119" fmla="*/ 976115 h 988815"/>
                <a:gd name="connsiteX120" fmla="*/ 1308100 w 1568450"/>
                <a:gd name="connsiteY120" fmla="*/ 982465 h 988815"/>
                <a:gd name="connsiteX121" fmla="*/ 1279525 w 1568450"/>
                <a:gd name="connsiteY121" fmla="*/ 988815 h 988815"/>
                <a:gd name="connsiteX122" fmla="*/ 1219200 w 1568450"/>
                <a:gd name="connsiteY122" fmla="*/ 985640 h 988815"/>
                <a:gd name="connsiteX123" fmla="*/ 1209675 w 1568450"/>
                <a:gd name="connsiteY123" fmla="*/ 982465 h 988815"/>
                <a:gd name="connsiteX124" fmla="*/ 1193800 w 1568450"/>
                <a:gd name="connsiteY124" fmla="*/ 979290 h 988815"/>
                <a:gd name="connsiteX125" fmla="*/ 1181100 w 1568450"/>
                <a:gd name="connsiteY125" fmla="*/ 976115 h 988815"/>
                <a:gd name="connsiteX126" fmla="*/ 1162050 w 1568450"/>
                <a:gd name="connsiteY126" fmla="*/ 969765 h 988815"/>
                <a:gd name="connsiteX127" fmla="*/ 1143000 w 1568450"/>
                <a:gd name="connsiteY127" fmla="*/ 953890 h 988815"/>
                <a:gd name="connsiteX128" fmla="*/ 1133475 w 1568450"/>
                <a:gd name="connsiteY128" fmla="*/ 950715 h 988815"/>
                <a:gd name="connsiteX129" fmla="*/ 1114425 w 1568450"/>
                <a:gd name="connsiteY129" fmla="*/ 938015 h 988815"/>
                <a:gd name="connsiteX130" fmla="*/ 1104900 w 1568450"/>
                <a:gd name="connsiteY130" fmla="*/ 934840 h 988815"/>
                <a:gd name="connsiteX131" fmla="*/ 1085850 w 1568450"/>
                <a:gd name="connsiteY131" fmla="*/ 922140 h 988815"/>
                <a:gd name="connsiteX132" fmla="*/ 1079500 w 1568450"/>
                <a:gd name="connsiteY132" fmla="*/ 912615 h 988815"/>
                <a:gd name="connsiteX133" fmla="*/ 1069975 w 1568450"/>
                <a:gd name="connsiteY133" fmla="*/ 906265 h 988815"/>
                <a:gd name="connsiteX134" fmla="*/ 1066800 w 1568450"/>
                <a:gd name="connsiteY134" fmla="*/ 896740 h 988815"/>
                <a:gd name="connsiteX135" fmla="*/ 1044575 w 1568450"/>
                <a:gd name="connsiteY135" fmla="*/ 871340 h 988815"/>
                <a:gd name="connsiteX136" fmla="*/ 1038225 w 1568450"/>
                <a:gd name="connsiteY136" fmla="*/ 861815 h 988815"/>
                <a:gd name="connsiteX137" fmla="*/ 1019175 w 1568450"/>
                <a:gd name="connsiteY137" fmla="*/ 849115 h 988815"/>
                <a:gd name="connsiteX138" fmla="*/ 1009650 w 1568450"/>
                <a:gd name="connsiteY138" fmla="*/ 842765 h 988815"/>
                <a:gd name="connsiteX139" fmla="*/ 1000125 w 1568450"/>
                <a:gd name="connsiteY139" fmla="*/ 836415 h 988815"/>
                <a:gd name="connsiteX140" fmla="*/ 990600 w 1568450"/>
                <a:gd name="connsiteY140" fmla="*/ 826890 h 988815"/>
                <a:gd name="connsiteX141" fmla="*/ 965200 w 1568450"/>
                <a:gd name="connsiteY141" fmla="*/ 804665 h 988815"/>
                <a:gd name="connsiteX142" fmla="*/ 923925 w 1568450"/>
                <a:gd name="connsiteY142" fmla="*/ 795140 h 988815"/>
                <a:gd name="connsiteX143" fmla="*/ 898525 w 1568450"/>
                <a:gd name="connsiteY143" fmla="*/ 788790 h 988815"/>
                <a:gd name="connsiteX144" fmla="*/ 869950 w 1568450"/>
                <a:gd name="connsiteY144" fmla="*/ 776090 h 988815"/>
                <a:gd name="connsiteX145" fmla="*/ 860425 w 1568450"/>
                <a:gd name="connsiteY145" fmla="*/ 772915 h 988815"/>
                <a:gd name="connsiteX146" fmla="*/ 828675 w 1568450"/>
                <a:gd name="connsiteY146" fmla="*/ 782440 h 988815"/>
                <a:gd name="connsiteX147" fmla="*/ 806450 w 1568450"/>
                <a:gd name="connsiteY147" fmla="*/ 788790 h 988815"/>
                <a:gd name="connsiteX148" fmla="*/ 771525 w 1568450"/>
                <a:gd name="connsiteY148" fmla="*/ 795140 h 988815"/>
                <a:gd name="connsiteX149" fmla="*/ 762000 w 1568450"/>
                <a:gd name="connsiteY149" fmla="*/ 798315 h 988815"/>
                <a:gd name="connsiteX150" fmla="*/ 739775 w 1568450"/>
                <a:gd name="connsiteY150" fmla="*/ 804665 h 988815"/>
                <a:gd name="connsiteX151" fmla="*/ 733425 w 1568450"/>
                <a:gd name="connsiteY151" fmla="*/ 817365 h 988815"/>
                <a:gd name="connsiteX152" fmla="*/ 720725 w 1568450"/>
                <a:gd name="connsiteY152" fmla="*/ 820540 h 988815"/>
                <a:gd name="connsiteX153" fmla="*/ 701675 w 1568450"/>
                <a:gd name="connsiteY153" fmla="*/ 830065 h 988815"/>
                <a:gd name="connsiteX154" fmla="*/ 692150 w 1568450"/>
                <a:gd name="connsiteY154" fmla="*/ 833240 h 988815"/>
                <a:gd name="connsiteX155" fmla="*/ 663575 w 1568450"/>
                <a:gd name="connsiteY155" fmla="*/ 852290 h 988815"/>
                <a:gd name="connsiteX156" fmla="*/ 654050 w 1568450"/>
                <a:gd name="connsiteY156" fmla="*/ 858640 h 988815"/>
                <a:gd name="connsiteX157" fmla="*/ 631825 w 1568450"/>
                <a:gd name="connsiteY157" fmla="*/ 877690 h 988815"/>
                <a:gd name="connsiteX158" fmla="*/ 619125 w 1568450"/>
                <a:gd name="connsiteY158" fmla="*/ 893565 h 988815"/>
                <a:gd name="connsiteX159" fmla="*/ 615950 w 1568450"/>
                <a:gd name="connsiteY159" fmla="*/ 903090 h 988815"/>
                <a:gd name="connsiteX160" fmla="*/ 606425 w 1568450"/>
                <a:gd name="connsiteY160" fmla="*/ 909440 h 988815"/>
                <a:gd name="connsiteX161" fmla="*/ 596900 w 1568450"/>
                <a:gd name="connsiteY161" fmla="*/ 918965 h 988815"/>
                <a:gd name="connsiteX162" fmla="*/ 587375 w 1568450"/>
                <a:gd name="connsiteY162" fmla="*/ 922140 h 988815"/>
                <a:gd name="connsiteX163" fmla="*/ 568325 w 1568450"/>
                <a:gd name="connsiteY163" fmla="*/ 934840 h 988815"/>
                <a:gd name="connsiteX164" fmla="*/ 549275 w 1568450"/>
                <a:gd name="connsiteY164" fmla="*/ 944365 h 988815"/>
                <a:gd name="connsiteX165" fmla="*/ 542925 w 1568450"/>
                <a:gd name="connsiteY165" fmla="*/ 953890 h 988815"/>
                <a:gd name="connsiteX166" fmla="*/ 514350 w 1568450"/>
                <a:gd name="connsiteY166" fmla="*/ 963415 h 988815"/>
                <a:gd name="connsiteX167" fmla="*/ 495300 w 1568450"/>
                <a:gd name="connsiteY167" fmla="*/ 969765 h 988815"/>
                <a:gd name="connsiteX168" fmla="*/ 476250 w 1568450"/>
                <a:gd name="connsiteY168" fmla="*/ 976115 h 988815"/>
                <a:gd name="connsiteX169" fmla="*/ 447675 w 1568450"/>
                <a:gd name="connsiteY169" fmla="*/ 982465 h 988815"/>
                <a:gd name="connsiteX170" fmla="*/ 320675 w 1568450"/>
                <a:gd name="connsiteY170" fmla="*/ 985640 h 988815"/>
                <a:gd name="connsiteX171" fmla="*/ 250825 w 1568450"/>
                <a:gd name="connsiteY171" fmla="*/ 982465 h 988815"/>
                <a:gd name="connsiteX172" fmla="*/ 225425 w 1568450"/>
                <a:gd name="connsiteY172" fmla="*/ 976115 h 988815"/>
                <a:gd name="connsiteX173" fmla="*/ 203200 w 1568450"/>
                <a:gd name="connsiteY173" fmla="*/ 969765 h 988815"/>
                <a:gd name="connsiteX174" fmla="*/ 193675 w 1568450"/>
                <a:gd name="connsiteY174" fmla="*/ 960240 h 988815"/>
                <a:gd name="connsiteX175" fmla="*/ 184150 w 1568450"/>
                <a:gd name="connsiteY175" fmla="*/ 953890 h 988815"/>
                <a:gd name="connsiteX176" fmla="*/ 177800 w 1568450"/>
                <a:gd name="connsiteY176" fmla="*/ 944365 h 988815"/>
                <a:gd name="connsiteX177" fmla="*/ 168275 w 1568450"/>
                <a:gd name="connsiteY177" fmla="*/ 941190 h 988815"/>
                <a:gd name="connsiteX178" fmla="*/ 158750 w 1568450"/>
                <a:gd name="connsiteY178" fmla="*/ 934840 h 988815"/>
                <a:gd name="connsiteX179" fmla="*/ 152400 w 1568450"/>
                <a:gd name="connsiteY179" fmla="*/ 925315 h 988815"/>
                <a:gd name="connsiteX180" fmla="*/ 142875 w 1568450"/>
                <a:gd name="connsiteY180" fmla="*/ 922140 h 988815"/>
                <a:gd name="connsiteX181" fmla="*/ 133350 w 1568450"/>
                <a:gd name="connsiteY181" fmla="*/ 915790 h 988815"/>
                <a:gd name="connsiteX182" fmla="*/ 117475 w 1568450"/>
                <a:gd name="connsiteY182" fmla="*/ 896740 h 988815"/>
                <a:gd name="connsiteX183" fmla="*/ 98425 w 1568450"/>
                <a:gd name="connsiteY183" fmla="*/ 880865 h 988815"/>
                <a:gd name="connsiteX184" fmla="*/ 79375 w 1568450"/>
                <a:gd name="connsiteY184" fmla="*/ 864990 h 988815"/>
                <a:gd name="connsiteX185" fmla="*/ 57150 w 1568450"/>
                <a:gd name="connsiteY185" fmla="*/ 842765 h 988815"/>
                <a:gd name="connsiteX186" fmla="*/ 50800 w 1568450"/>
                <a:gd name="connsiteY186" fmla="*/ 830065 h 988815"/>
                <a:gd name="connsiteX187" fmla="*/ 44450 w 1568450"/>
                <a:gd name="connsiteY187" fmla="*/ 820540 h 988815"/>
                <a:gd name="connsiteX188" fmla="*/ 41275 w 1568450"/>
                <a:gd name="connsiteY188" fmla="*/ 807840 h 988815"/>
                <a:gd name="connsiteX189" fmla="*/ 34925 w 1568450"/>
                <a:gd name="connsiteY189" fmla="*/ 788790 h 988815"/>
                <a:gd name="connsiteX190" fmla="*/ 31750 w 1568450"/>
                <a:gd name="connsiteY190" fmla="*/ 776090 h 988815"/>
                <a:gd name="connsiteX191" fmla="*/ 25400 w 1568450"/>
                <a:gd name="connsiteY191" fmla="*/ 753865 h 988815"/>
                <a:gd name="connsiteX192" fmla="*/ 22225 w 1568450"/>
                <a:gd name="connsiteY192" fmla="*/ 731640 h 988815"/>
                <a:gd name="connsiteX193" fmla="*/ 19050 w 1568450"/>
                <a:gd name="connsiteY193" fmla="*/ 722115 h 988815"/>
                <a:gd name="connsiteX194" fmla="*/ 15875 w 1568450"/>
                <a:gd name="connsiteY194" fmla="*/ 706240 h 988815"/>
                <a:gd name="connsiteX195" fmla="*/ 9525 w 1568450"/>
                <a:gd name="connsiteY195" fmla="*/ 687190 h 988815"/>
                <a:gd name="connsiteX196" fmla="*/ 6350 w 1568450"/>
                <a:gd name="connsiteY196" fmla="*/ 677665 h 988815"/>
                <a:gd name="connsiteX197" fmla="*/ 0 w 1568450"/>
                <a:gd name="connsiteY197" fmla="*/ 642740 h 988815"/>
                <a:gd name="connsiteX198" fmla="*/ 6350 w 1568450"/>
                <a:gd name="connsiteY198" fmla="*/ 528440 h 988815"/>
                <a:gd name="connsiteX199" fmla="*/ 9525 w 1568450"/>
                <a:gd name="connsiteY199" fmla="*/ 509390 h 988815"/>
                <a:gd name="connsiteX200" fmla="*/ 12700 w 1568450"/>
                <a:gd name="connsiteY200" fmla="*/ 471290 h 988815"/>
                <a:gd name="connsiteX201" fmla="*/ 25400 w 1568450"/>
                <a:gd name="connsiteY201" fmla="*/ 442715 h 988815"/>
                <a:gd name="connsiteX202" fmla="*/ 31750 w 1568450"/>
                <a:gd name="connsiteY202" fmla="*/ 420490 h 988815"/>
                <a:gd name="connsiteX203" fmla="*/ 38100 w 1568450"/>
                <a:gd name="connsiteY203" fmla="*/ 401440 h 988815"/>
                <a:gd name="connsiteX204" fmla="*/ 41275 w 1568450"/>
                <a:gd name="connsiteY204" fmla="*/ 391915 h 988815"/>
                <a:gd name="connsiteX205" fmla="*/ 47625 w 1568450"/>
                <a:gd name="connsiteY205" fmla="*/ 356990 h 988815"/>
                <a:gd name="connsiteX206" fmla="*/ 53975 w 1568450"/>
                <a:gd name="connsiteY206" fmla="*/ 337940 h 988815"/>
                <a:gd name="connsiteX207" fmla="*/ 63500 w 1568450"/>
                <a:gd name="connsiteY207" fmla="*/ 328415 h 988815"/>
                <a:gd name="connsiteX208" fmla="*/ 66675 w 1568450"/>
                <a:gd name="connsiteY208" fmla="*/ 318890 h 988815"/>
                <a:gd name="connsiteX209" fmla="*/ 76200 w 1568450"/>
                <a:gd name="connsiteY209" fmla="*/ 290315 h 988815"/>
                <a:gd name="connsiteX210" fmla="*/ 85725 w 1568450"/>
                <a:gd name="connsiteY210" fmla="*/ 283965 h 988815"/>
                <a:gd name="connsiteX211" fmla="*/ 101600 w 1568450"/>
                <a:gd name="connsiteY211" fmla="*/ 258565 h 988815"/>
                <a:gd name="connsiteX212" fmla="*/ 111125 w 1568450"/>
                <a:gd name="connsiteY212" fmla="*/ 214115 h 988815"/>
                <a:gd name="connsiteX213" fmla="*/ 117475 w 1568450"/>
                <a:gd name="connsiteY213" fmla="*/ 191890 h 988815"/>
                <a:gd name="connsiteX214" fmla="*/ 127000 w 1568450"/>
                <a:gd name="connsiteY214" fmla="*/ 182365 h 988815"/>
                <a:gd name="connsiteX215" fmla="*/ 130175 w 1568450"/>
                <a:gd name="connsiteY215" fmla="*/ 172840 h 988815"/>
                <a:gd name="connsiteX216" fmla="*/ 123825 w 1568450"/>
                <a:gd name="connsiteY216" fmla="*/ 150615 h 988815"/>
                <a:gd name="connsiteX217" fmla="*/ 127000 w 1568450"/>
                <a:gd name="connsiteY217" fmla="*/ 26790 h 988815"/>
                <a:gd name="connsiteX218" fmla="*/ 165100 w 1568450"/>
                <a:gd name="connsiteY218" fmla="*/ 29965 h 988815"/>
                <a:gd name="connsiteX219" fmla="*/ 276225 w 1568450"/>
                <a:gd name="connsiteY219" fmla="*/ 26790 h 988815"/>
                <a:gd name="connsiteX220" fmla="*/ 285750 w 1568450"/>
                <a:gd name="connsiteY220" fmla="*/ 23615 h 988815"/>
                <a:gd name="connsiteX221" fmla="*/ 307975 w 1568450"/>
                <a:gd name="connsiteY221" fmla="*/ 17265 h 988815"/>
                <a:gd name="connsiteX222" fmla="*/ 317500 w 1568450"/>
                <a:gd name="connsiteY222" fmla="*/ 10915 h 988815"/>
                <a:gd name="connsiteX223" fmla="*/ 336550 w 1568450"/>
                <a:gd name="connsiteY223" fmla="*/ 7740 h 988815"/>
                <a:gd name="connsiteX224" fmla="*/ 346075 w 1568450"/>
                <a:gd name="connsiteY224" fmla="*/ 4565 h 988815"/>
                <a:gd name="connsiteX225" fmla="*/ 352425 w 1568450"/>
                <a:gd name="connsiteY225" fmla="*/ 4565 h 988815"/>
                <a:gd name="connsiteX0" fmla="*/ 352425 w 1568450"/>
                <a:gd name="connsiteY0" fmla="*/ 4565 h 988815"/>
                <a:gd name="connsiteX1" fmla="*/ 352425 w 1568450"/>
                <a:gd name="connsiteY1" fmla="*/ 4565 h 988815"/>
                <a:gd name="connsiteX2" fmla="*/ 358775 w 1568450"/>
                <a:gd name="connsiteY2" fmla="*/ 61715 h 988815"/>
                <a:gd name="connsiteX3" fmla="*/ 361950 w 1568450"/>
                <a:gd name="connsiteY3" fmla="*/ 74415 h 988815"/>
                <a:gd name="connsiteX4" fmla="*/ 368300 w 1568450"/>
                <a:gd name="connsiteY4" fmla="*/ 83940 h 988815"/>
                <a:gd name="connsiteX5" fmla="*/ 368300 w 1568450"/>
                <a:gd name="connsiteY5" fmla="*/ 204590 h 988815"/>
                <a:gd name="connsiteX6" fmla="*/ 361950 w 1568450"/>
                <a:gd name="connsiteY6" fmla="*/ 242690 h 988815"/>
                <a:gd name="connsiteX7" fmla="*/ 358775 w 1568450"/>
                <a:gd name="connsiteY7" fmla="*/ 293490 h 988815"/>
                <a:gd name="connsiteX8" fmla="*/ 355600 w 1568450"/>
                <a:gd name="connsiteY8" fmla="*/ 318890 h 988815"/>
                <a:gd name="connsiteX9" fmla="*/ 339725 w 1568450"/>
                <a:gd name="connsiteY9" fmla="*/ 347465 h 988815"/>
                <a:gd name="connsiteX10" fmla="*/ 336550 w 1568450"/>
                <a:gd name="connsiteY10" fmla="*/ 363340 h 988815"/>
                <a:gd name="connsiteX11" fmla="*/ 327025 w 1568450"/>
                <a:gd name="connsiteY11" fmla="*/ 398265 h 988815"/>
                <a:gd name="connsiteX12" fmla="*/ 320675 w 1568450"/>
                <a:gd name="connsiteY12" fmla="*/ 426840 h 988815"/>
                <a:gd name="connsiteX13" fmla="*/ 320675 w 1568450"/>
                <a:gd name="connsiteY13" fmla="*/ 591940 h 988815"/>
                <a:gd name="connsiteX14" fmla="*/ 330200 w 1568450"/>
                <a:gd name="connsiteY14" fmla="*/ 610990 h 988815"/>
                <a:gd name="connsiteX15" fmla="*/ 336550 w 1568450"/>
                <a:gd name="connsiteY15" fmla="*/ 630040 h 988815"/>
                <a:gd name="connsiteX16" fmla="*/ 339725 w 1568450"/>
                <a:gd name="connsiteY16" fmla="*/ 642740 h 988815"/>
                <a:gd name="connsiteX17" fmla="*/ 355600 w 1568450"/>
                <a:gd name="connsiteY17" fmla="*/ 664965 h 988815"/>
                <a:gd name="connsiteX18" fmla="*/ 365125 w 1568450"/>
                <a:gd name="connsiteY18" fmla="*/ 671315 h 988815"/>
                <a:gd name="connsiteX19" fmla="*/ 390525 w 1568450"/>
                <a:gd name="connsiteY19" fmla="*/ 680840 h 988815"/>
                <a:gd name="connsiteX20" fmla="*/ 400050 w 1568450"/>
                <a:gd name="connsiteY20" fmla="*/ 684015 h 988815"/>
                <a:gd name="connsiteX21" fmla="*/ 425450 w 1568450"/>
                <a:gd name="connsiteY21" fmla="*/ 687190 h 988815"/>
                <a:gd name="connsiteX22" fmla="*/ 479425 w 1568450"/>
                <a:gd name="connsiteY22" fmla="*/ 684015 h 988815"/>
                <a:gd name="connsiteX23" fmla="*/ 488950 w 1568450"/>
                <a:gd name="connsiteY23" fmla="*/ 680840 h 988815"/>
                <a:gd name="connsiteX24" fmla="*/ 508000 w 1568450"/>
                <a:gd name="connsiteY24" fmla="*/ 668140 h 988815"/>
                <a:gd name="connsiteX25" fmla="*/ 514350 w 1568450"/>
                <a:gd name="connsiteY25" fmla="*/ 658615 h 988815"/>
                <a:gd name="connsiteX26" fmla="*/ 530225 w 1568450"/>
                <a:gd name="connsiteY26" fmla="*/ 655440 h 988815"/>
                <a:gd name="connsiteX27" fmla="*/ 539750 w 1568450"/>
                <a:gd name="connsiteY27" fmla="*/ 652265 h 988815"/>
                <a:gd name="connsiteX28" fmla="*/ 558800 w 1568450"/>
                <a:gd name="connsiteY28" fmla="*/ 639565 h 988815"/>
                <a:gd name="connsiteX29" fmla="*/ 568325 w 1568450"/>
                <a:gd name="connsiteY29" fmla="*/ 633215 h 988815"/>
                <a:gd name="connsiteX30" fmla="*/ 587375 w 1568450"/>
                <a:gd name="connsiteY30" fmla="*/ 623690 h 988815"/>
                <a:gd name="connsiteX31" fmla="*/ 606425 w 1568450"/>
                <a:gd name="connsiteY31" fmla="*/ 614165 h 988815"/>
                <a:gd name="connsiteX32" fmla="*/ 609600 w 1568450"/>
                <a:gd name="connsiteY32" fmla="*/ 604640 h 988815"/>
                <a:gd name="connsiteX33" fmla="*/ 628650 w 1568450"/>
                <a:gd name="connsiteY33" fmla="*/ 598290 h 988815"/>
                <a:gd name="connsiteX34" fmla="*/ 641350 w 1568450"/>
                <a:gd name="connsiteY34" fmla="*/ 588765 h 988815"/>
                <a:gd name="connsiteX35" fmla="*/ 650875 w 1568450"/>
                <a:gd name="connsiteY35" fmla="*/ 585590 h 988815"/>
                <a:gd name="connsiteX36" fmla="*/ 663575 w 1568450"/>
                <a:gd name="connsiteY36" fmla="*/ 572890 h 988815"/>
                <a:gd name="connsiteX37" fmla="*/ 676275 w 1568450"/>
                <a:gd name="connsiteY37" fmla="*/ 553840 h 988815"/>
                <a:gd name="connsiteX38" fmla="*/ 685800 w 1568450"/>
                <a:gd name="connsiteY38" fmla="*/ 550665 h 988815"/>
                <a:gd name="connsiteX39" fmla="*/ 695325 w 1568450"/>
                <a:gd name="connsiteY39" fmla="*/ 544315 h 988815"/>
                <a:gd name="connsiteX40" fmla="*/ 720725 w 1568450"/>
                <a:gd name="connsiteY40" fmla="*/ 541140 h 988815"/>
                <a:gd name="connsiteX41" fmla="*/ 739775 w 1568450"/>
                <a:gd name="connsiteY41" fmla="*/ 534790 h 988815"/>
                <a:gd name="connsiteX42" fmla="*/ 749300 w 1568450"/>
                <a:gd name="connsiteY42" fmla="*/ 528440 h 988815"/>
                <a:gd name="connsiteX43" fmla="*/ 768350 w 1568450"/>
                <a:gd name="connsiteY43" fmla="*/ 522090 h 988815"/>
                <a:gd name="connsiteX44" fmla="*/ 777875 w 1568450"/>
                <a:gd name="connsiteY44" fmla="*/ 518915 h 988815"/>
                <a:gd name="connsiteX45" fmla="*/ 796925 w 1568450"/>
                <a:gd name="connsiteY45" fmla="*/ 515740 h 988815"/>
                <a:gd name="connsiteX46" fmla="*/ 815975 w 1568450"/>
                <a:gd name="connsiteY46" fmla="*/ 509390 h 988815"/>
                <a:gd name="connsiteX47" fmla="*/ 825500 w 1568450"/>
                <a:gd name="connsiteY47" fmla="*/ 506215 h 988815"/>
                <a:gd name="connsiteX48" fmla="*/ 876300 w 1568450"/>
                <a:gd name="connsiteY48" fmla="*/ 499865 h 988815"/>
                <a:gd name="connsiteX49" fmla="*/ 968375 w 1568450"/>
                <a:gd name="connsiteY49" fmla="*/ 503040 h 988815"/>
                <a:gd name="connsiteX50" fmla="*/ 977900 w 1568450"/>
                <a:gd name="connsiteY50" fmla="*/ 506215 h 988815"/>
                <a:gd name="connsiteX51" fmla="*/ 990600 w 1568450"/>
                <a:gd name="connsiteY51" fmla="*/ 509390 h 988815"/>
                <a:gd name="connsiteX52" fmla="*/ 1000125 w 1568450"/>
                <a:gd name="connsiteY52" fmla="*/ 515740 h 988815"/>
                <a:gd name="connsiteX53" fmla="*/ 1012825 w 1568450"/>
                <a:gd name="connsiteY53" fmla="*/ 534790 h 988815"/>
                <a:gd name="connsiteX54" fmla="*/ 1022350 w 1568450"/>
                <a:gd name="connsiteY54" fmla="*/ 537965 h 988815"/>
                <a:gd name="connsiteX55" fmla="*/ 1031875 w 1568450"/>
                <a:gd name="connsiteY55" fmla="*/ 547490 h 988815"/>
                <a:gd name="connsiteX56" fmla="*/ 1054100 w 1568450"/>
                <a:gd name="connsiteY56" fmla="*/ 576065 h 988815"/>
                <a:gd name="connsiteX57" fmla="*/ 1063625 w 1568450"/>
                <a:gd name="connsiteY57" fmla="*/ 579240 h 988815"/>
                <a:gd name="connsiteX58" fmla="*/ 1076325 w 1568450"/>
                <a:gd name="connsiteY58" fmla="*/ 598290 h 988815"/>
                <a:gd name="connsiteX59" fmla="*/ 1079500 w 1568450"/>
                <a:gd name="connsiteY59" fmla="*/ 607815 h 988815"/>
                <a:gd name="connsiteX60" fmla="*/ 1098550 w 1568450"/>
                <a:gd name="connsiteY60" fmla="*/ 620515 h 988815"/>
                <a:gd name="connsiteX61" fmla="*/ 1104900 w 1568450"/>
                <a:gd name="connsiteY61" fmla="*/ 630040 h 988815"/>
                <a:gd name="connsiteX62" fmla="*/ 1114425 w 1568450"/>
                <a:gd name="connsiteY62" fmla="*/ 636390 h 988815"/>
                <a:gd name="connsiteX63" fmla="*/ 1127125 w 1568450"/>
                <a:gd name="connsiteY63" fmla="*/ 655440 h 988815"/>
                <a:gd name="connsiteX64" fmla="*/ 1146175 w 1568450"/>
                <a:gd name="connsiteY64" fmla="*/ 664965 h 988815"/>
                <a:gd name="connsiteX65" fmla="*/ 1162050 w 1568450"/>
                <a:gd name="connsiteY65" fmla="*/ 677665 h 988815"/>
                <a:gd name="connsiteX66" fmla="*/ 1171575 w 1568450"/>
                <a:gd name="connsiteY66" fmla="*/ 687190 h 988815"/>
                <a:gd name="connsiteX67" fmla="*/ 1190625 w 1568450"/>
                <a:gd name="connsiteY67" fmla="*/ 699890 h 988815"/>
                <a:gd name="connsiteX68" fmla="*/ 1200150 w 1568450"/>
                <a:gd name="connsiteY68" fmla="*/ 718940 h 988815"/>
                <a:gd name="connsiteX69" fmla="*/ 1209675 w 1568450"/>
                <a:gd name="connsiteY69" fmla="*/ 725290 h 988815"/>
                <a:gd name="connsiteX70" fmla="*/ 1231900 w 1568450"/>
                <a:gd name="connsiteY70" fmla="*/ 747515 h 988815"/>
                <a:gd name="connsiteX71" fmla="*/ 1250950 w 1568450"/>
                <a:gd name="connsiteY71" fmla="*/ 760215 h 988815"/>
                <a:gd name="connsiteX72" fmla="*/ 1260475 w 1568450"/>
                <a:gd name="connsiteY72" fmla="*/ 766565 h 988815"/>
                <a:gd name="connsiteX73" fmla="*/ 1282700 w 1568450"/>
                <a:gd name="connsiteY73" fmla="*/ 769740 h 988815"/>
                <a:gd name="connsiteX74" fmla="*/ 1355725 w 1568450"/>
                <a:gd name="connsiteY74" fmla="*/ 769740 h 988815"/>
                <a:gd name="connsiteX75" fmla="*/ 1365250 w 1568450"/>
                <a:gd name="connsiteY75" fmla="*/ 766565 h 988815"/>
                <a:gd name="connsiteX76" fmla="*/ 1393825 w 1568450"/>
                <a:gd name="connsiteY76" fmla="*/ 763390 h 988815"/>
                <a:gd name="connsiteX77" fmla="*/ 1425575 w 1568450"/>
                <a:gd name="connsiteY77" fmla="*/ 753865 h 988815"/>
                <a:gd name="connsiteX78" fmla="*/ 1447800 w 1568450"/>
                <a:gd name="connsiteY78" fmla="*/ 744340 h 988815"/>
                <a:gd name="connsiteX79" fmla="*/ 1457325 w 1568450"/>
                <a:gd name="connsiteY79" fmla="*/ 741165 h 988815"/>
                <a:gd name="connsiteX80" fmla="*/ 1476375 w 1568450"/>
                <a:gd name="connsiteY80" fmla="*/ 728465 h 988815"/>
                <a:gd name="connsiteX81" fmla="*/ 1485900 w 1568450"/>
                <a:gd name="connsiteY81" fmla="*/ 709415 h 988815"/>
                <a:gd name="connsiteX82" fmla="*/ 1492250 w 1568450"/>
                <a:gd name="connsiteY82" fmla="*/ 690365 h 988815"/>
                <a:gd name="connsiteX83" fmla="*/ 1501775 w 1568450"/>
                <a:gd name="connsiteY83" fmla="*/ 671315 h 988815"/>
                <a:gd name="connsiteX84" fmla="*/ 1511300 w 1568450"/>
                <a:gd name="connsiteY84" fmla="*/ 626865 h 988815"/>
                <a:gd name="connsiteX85" fmla="*/ 1527175 w 1568450"/>
                <a:gd name="connsiteY85" fmla="*/ 607815 h 988815"/>
                <a:gd name="connsiteX86" fmla="*/ 1530350 w 1568450"/>
                <a:gd name="connsiteY86" fmla="*/ 591940 h 988815"/>
                <a:gd name="connsiteX87" fmla="*/ 1536700 w 1568450"/>
                <a:gd name="connsiteY87" fmla="*/ 569715 h 988815"/>
                <a:gd name="connsiteX88" fmla="*/ 1539875 w 1568450"/>
                <a:gd name="connsiteY88" fmla="*/ 550665 h 988815"/>
                <a:gd name="connsiteX89" fmla="*/ 1546225 w 1568450"/>
                <a:gd name="connsiteY89" fmla="*/ 531615 h 988815"/>
                <a:gd name="connsiteX90" fmla="*/ 1552575 w 1568450"/>
                <a:gd name="connsiteY90" fmla="*/ 461765 h 988815"/>
                <a:gd name="connsiteX91" fmla="*/ 1546225 w 1568450"/>
                <a:gd name="connsiteY91" fmla="*/ 395090 h 988815"/>
                <a:gd name="connsiteX92" fmla="*/ 1549400 w 1568450"/>
                <a:gd name="connsiteY92" fmla="*/ 449065 h 988815"/>
                <a:gd name="connsiteX93" fmla="*/ 1552575 w 1568450"/>
                <a:gd name="connsiteY93" fmla="*/ 458590 h 988815"/>
                <a:gd name="connsiteX94" fmla="*/ 1555750 w 1568450"/>
                <a:gd name="connsiteY94" fmla="*/ 471290 h 988815"/>
                <a:gd name="connsiteX95" fmla="*/ 1558925 w 1568450"/>
                <a:gd name="connsiteY95" fmla="*/ 487165 h 988815"/>
                <a:gd name="connsiteX96" fmla="*/ 1565275 w 1568450"/>
                <a:gd name="connsiteY96" fmla="*/ 506215 h 988815"/>
                <a:gd name="connsiteX97" fmla="*/ 1568450 w 1568450"/>
                <a:gd name="connsiteY97" fmla="*/ 518915 h 988815"/>
                <a:gd name="connsiteX98" fmla="*/ 1565275 w 1568450"/>
                <a:gd name="connsiteY98" fmla="*/ 699890 h 988815"/>
                <a:gd name="connsiteX99" fmla="*/ 1558925 w 1568450"/>
                <a:gd name="connsiteY99" fmla="*/ 718940 h 988815"/>
                <a:gd name="connsiteX100" fmla="*/ 1546225 w 1568450"/>
                <a:gd name="connsiteY100" fmla="*/ 737990 h 988815"/>
                <a:gd name="connsiteX101" fmla="*/ 1543050 w 1568450"/>
                <a:gd name="connsiteY101" fmla="*/ 750690 h 988815"/>
                <a:gd name="connsiteX102" fmla="*/ 1536700 w 1568450"/>
                <a:gd name="connsiteY102" fmla="*/ 795140 h 988815"/>
                <a:gd name="connsiteX103" fmla="*/ 1520825 w 1568450"/>
                <a:gd name="connsiteY103" fmla="*/ 804665 h 988815"/>
                <a:gd name="connsiteX104" fmla="*/ 1508125 w 1568450"/>
                <a:gd name="connsiteY104" fmla="*/ 826890 h 988815"/>
                <a:gd name="connsiteX105" fmla="*/ 1498600 w 1568450"/>
                <a:gd name="connsiteY105" fmla="*/ 833240 h 988815"/>
                <a:gd name="connsiteX106" fmla="*/ 1470025 w 1568450"/>
                <a:gd name="connsiteY106" fmla="*/ 858640 h 988815"/>
                <a:gd name="connsiteX107" fmla="*/ 1463675 w 1568450"/>
                <a:gd name="connsiteY107" fmla="*/ 868165 h 988815"/>
                <a:gd name="connsiteX108" fmla="*/ 1457325 w 1568450"/>
                <a:gd name="connsiteY108" fmla="*/ 880865 h 988815"/>
                <a:gd name="connsiteX109" fmla="*/ 1447800 w 1568450"/>
                <a:gd name="connsiteY109" fmla="*/ 884040 h 988815"/>
                <a:gd name="connsiteX110" fmla="*/ 1438275 w 1568450"/>
                <a:gd name="connsiteY110" fmla="*/ 890390 h 988815"/>
                <a:gd name="connsiteX111" fmla="*/ 1428750 w 1568450"/>
                <a:gd name="connsiteY111" fmla="*/ 899915 h 988815"/>
                <a:gd name="connsiteX112" fmla="*/ 1419225 w 1568450"/>
                <a:gd name="connsiteY112" fmla="*/ 906265 h 988815"/>
                <a:gd name="connsiteX113" fmla="*/ 1409700 w 1568450"/>
                <a:gd name="connsiteY113" fmla="*/ 915790 h 988815"/>
                <a:gd name="connsiteX114" fmla="*/ 1400175 w 1568450"/>
                <a:gd name="connsiteY114" fmla="*/ 918965 h 988815"/>
                <a:gd name="connsiteX115" fmla="*/ 1384300 w 1568450"/>
                <a:gd name="connsiteY115" fmla="*/ 931665 h 988815"/>
                <a:gd name="connsiteX116" fmla="*/ 1368425 w 1568450"/>
                <a:gd name="connsiteY116" fmla="*/ 947540 h 988815"/>
                <a:gd name="connsiteX117" fmla="*/ 1349375 w 1568450"/>
                <a:gd name="connsiteY117" fmla="*/ 953890 h 988815"/>
                <a:gd name="connsiteX118" fmla="*/ 1330325 w 1568450"/>
                <a:gd name="connsiteY118" fmla="*/ 966590 h 988815"/>
                <a:gd name="connsiteX119" fmla="*/ 1327150 w 1568450"/>
                <a:gd name="connsiteY119" fmla="*/ 976115 h 988815"/>
                <a:gd name="connsiteX120" fmla="*/ 1308100 w 1568450"/>
                <a:gd name="connsiteY120" fmla="*/ 982465 h 988815"/>
                <a:gd name="connsiteX121" fmla="*/ 1279525 w 1568450"/>
                <a:gd name="connsiteY121" fmla="*/ 988815 h 988815"/>
                <a:gd name="connsiteX122" fmla="*/ 1219200 w 1568450"/>
                <a:gd name="connsiteY122" fmla="*/ 985640 h 988815"/>
                <a:gd name="connsiteX123" fmla="*/ 1209675 w 1568450"/>
                <a:gd name="connsiteY123" fmla="*/ 982465 h 988815"/>
                <a:gd name="connsiteX124" fmla="*/ 1193800 w 1568450"/>
                <a:gd name="connsiteY124" fmla="*/ 979290 h 988815"/>
                <a:gd name="connsiteX125" fmla="*/ 1181100 w 1568450"/>
                <a:gd name="connsiteY125" fmla="*/ 976115 h 988815"/>
                <a:gd name="connsiteX126" fmla="*/ 1162050 w 1568450"/>
                <a:gd name="connsiteY126" fmla="*/ 969765 h 988815"/>
                <a:gd name="connsiteX127" fmla="*/ 1143000 w 1568450"/>
                <a:gd name="connsiteY127" fmla="*/ 953890 h 988815"/>
                <a:gd name="connsiteX128" fmla="*/ 1133475 w 1568450"/>
                <a:gd name="connsiteY128" fmla="*/ 950715 h 988815"/>
                <a:gd name="connsiteX129" fmla="*/ 1114425 w 1568450"/>
                <a:gd name="connsiteY129" fmla="*/ 938015 h 988815"/>
                <a:gd name="connsiteX130" fmla="*/ 1104900 w 1568450"/>
                <a:gd name="connsiteY130" fmla="*/ 934840 h 988815"/>
                <a:gd name="connsiteX131" fmla="*/ 1085850 w 1568450"/>
                <a:gd name="connsiteY131" fmla="*/ 922140 h 988815"/>
                <a:gd name="connsiteX132" fmla="*/ 1079500 w 1568450"/>
                <a:gd name="connsiteY132" fmla="*/ 912615 h 988815"/>
                <a:gd name="connsiteX133" fmla="*/ 1069975 w 1568450"/>
                <a:gd name="connsiteY133" fmla="*/ 906265 h 988815"/>
                <a:gd name="connsiteX134" fmla="*/ 1066800 w 1568450"/>
                <a:gd name="connsiteY134" fmla="*/ 896740 h 988815"/>
                <a:gd name="connsiteX135" fmla="*/ 1044575 w 1568450"/>
                <a:gd name="connsiteY135" fmla="*/ 871340 h 988815"/>
                <a:gd name="connsiteX136" fmla="*/ 1038225 w 1568450"/>
                <a:gd name="connsiteY136" fmla="*/ 861815 h 988815"/>
                <a:gd name="connsiteX137" fmla="*/ 1019175 w 1568450"/>
                <a:gd name="connsiteY137" fmla="*/ 849115 h 988815"/>
                <a:gd name="connsiteX138" fmla="*/ 1009650 w 1568450"/>
                <a:gd name="connsiteY138" fmla="*/ 842765 h 988815"/>
                <a:gd name="connsiteX139" fmla="*/ 1000125 w 1568450"/>
                <a:gd name="connsiteY139" fmla="*/ 836415 h 988815"/>
                <a:gd name="connsiteX140" fmla="*/ 990600 w 1568450"/>
                <a:gd name="connsiteY140" fmla="*/ 826890 h 988815"/>
                <a:gd name="connsiteX141" fmla="*/ 965200 w 1568450"/>
                <a:gd name="connsiteY141" fmla="*/ 804665 h 988815"/>
                <a:gd name="connsiteX142" fmla="*/ 923925 w 1568450"/>
                <a:gd name="connsiteY142" fmla="*/ 795140 h 988815"/>
                <a:gd name="connsiteX143" fmla="*/ 898525 w 1568450"/>
                <a:gd name="connsiteY143" fmla="*/ 788790 h 988815"/>
                <a:gd name="connsiteX144" fmla="*/ 869950 w 1568450"/>
                <a:gd name="connsiteY144" fmla="*/ 776090 h 988815"/>
                <a:gd name="connsiteX145" fmla="*/ 860425 w 1568450"/>
                <a:gd name="connsiteY145" fmla="*/ 772915 h 988815"/>
                <a:gd name="connsiteX146" fmla="*/ 828675 w 1568450"/>
                <a:gd name="connsiteY146" fmla="*/ 782440 h 988815"/>
                <a:gd name="connsiteX147" fmla="*/ 806450 w 1568450"/>
                <a:gd name="connsiteY147" fmla="*/ 788790 h 988815"/>
                <a:gd name="connsiteX148" fmla="*/ 771525 w 1568450"/>
                <a:gd name="connsiteY148" fmla="*/ 795140 h 988815"/>
                <a:gd name="connsiteX149" fmla="*/ 762000 w 1568450"/>
                <a:gd name="connsiteY149" fmla="*/ 798315 h 988815"/>
                <a:gd name="connsiteX150" fmla="*/ 739775 w 1568450"/>
                <a:gd name="connsiteY150" fmla="*/ 804665 h 988815"/>
                <a:gd name="connsiteX151" fmla="*/ 733425 w 1568450"/>
                <a:gd name="connsiteY151" fmla="*/ 817365 h 988815"/>
                <a:gd name="connsiteX152" fmla="*/ 720725 w 1568450"/>
                <a:gd name="connsiteY152" fmla="*/ 820540 h 988815"/>
                <a:gd name="connsiteX153" fmla="*/ 701675 w 1568450"/>
                <a:gd name="connsiteY153" fmla="*/ 830065 h 988815"/>
                <a:gd name="connsiteX154" fmla="*/ 692150 w 1568450"/>
                <a:gd name="connsiteY154" fmla="*/ 833240 h 988815"/>
                <a:gd name="connsiteX155" fmla="*/ 663575 w 1568450"/>
                <a:gd name="connsiteY155" fmla="*/ 852290 h 988815"/>
                <a:gd name="connsiteX156" fmla="*/ 654050 w 1568450"/>
                <a:gd name="connsiteY156" fmla="*/ 858640 h 988815"/>
                <a:gd name="connsiteX157" fmla="*/ 631825 w 1568450"/>
                <a:gd name="connsiteY157" fmla="*/ 877690 h 988815"/>
                <a:gd name="connsiteX158" fmla="*/ 619125 w 1568450"/>
                <a:gd name="connsiteY158" fmla="*/ 893565 h 988815"/>
                <a:gd name="connsiteX159" fmla="*/ 615950 w 1568450"/>
                <a:gd name="connsiteY159" fmla="*/ 903090 h 988815"/>
                <a:gd name="connsiteX160" fmla="*/ 606425 w 1568450"/>
                <a:gd name="connsiteY160" fmla="*/ 909440 h 988815"/>
                <a:gd name="connsiteX161" fmla="*/ 596900 w 1568450"/>
                <a:gd name="connsiteY161" fmla="*/ 918965 h 988815"/>
                <a:gd name="connsiteX162" fmla="*/ 587375 w 1568450"/>
                <a:gd name="connsiteY162" fmla="*/ 922140 h 988815"/>
                <a:gd name="connsiteX163" fmla="*/ 568325 w 1568450"/>
                <a:gd name="connsiteY163" fmla="*/ 934840 h 988815"/>
                <a:gd name="connsiteX164" fmla="*/ 549275 w 1568450"/>
                <a:gd name="connsiteY164" fmla="*/ 944365 h 988815"/>
                <a:gd name="connsiteX165" fmla="*/ 542925 w 1568450"/>
                <a:gd name="connsiteY165" fmla="*/ 953890 h 988815"/>
                <a:gd name="connsiteX166" fmla="*/ 514350 w 1568450"/>
                <a:gd name="connsiteY166" fmla="*/ 963415 h 988815"/>
                <a:gd name="connsiteX167" fmla="*/ 495300 w 1568450"/>
                <a:gd name="connsiteY167" fmla="*/ 969765 h 988815"/>
                <a:gd name="connsiteX168" fmla="*/ 476250 w 1568450"/>
                <a:gd name="connsiteY168" fmla="*/ 976115 h 988815"/>
                <a:gd name="connsiteX169" fmla="*/ 447675 w 1568450"/>
                <a:gd name="connsiteY169" fmla="*/ 982465 h 988815"/>
                <a:gd name="connsiteX170" fmla="*/ 320675 w 1568450"/>
                <a:gd name="connsiteY170" fmla="*/ 985640 h 988815"/>
                <a:gd name="connsiteX171" fmla="*/ 250825 w 1568450"/>
                <a:gd name="connsiteY171" fmla="*/ 982465 h 988815"/>
                <a:gd name="connsiteX172" fmla="*/ 225425 w 1568450"/>
                <a:gd name="connsiteY172" fmla="*/ 976115 h 988815"/>
                <a:gd name="connsiteX173" fmla="*/ 203200 w 1568450"/>
                <a:gd name="connsiteY173" fmla="*/ 969765 h 988815"/>
                <a:gd name="connsiteX174" fmla="*/ 193675 w 1568450"/>
                <a:gd name="connsiteY174" fmla="*/ 960240 h 988815"/>
                <a:gd name="connsiteX175" fmla="*/ 184150 w 1568450"/>
                <a:gd name="connsiteY175" fmla="*/ 953890 h 988815"/>
                <a:gd name="connsiteX176" fmla="*/ 177800 w 1568450"/>
                <a:gd name="connsiteY176" fmla="*/ 944365 h 988815"/>
                <a:gd name="connsiteX177" fmla="*/ 168275 w 1568450"/>
                <a:gd name="connsiteY177" fmla="*/ 941190 h 988815"/>
                <a:gd name="connsiteX178" fmla="*/ 158750 w 1568450"/>
                <a:gd name="connsiteY178" fmla="*/ 934840 h 988815"/>
                <a:gd name="connsiteX179" fmla="*/ 152400 w 1568450"/>
                <a:gd name="connsiteY179" fmla="*/ 925315 h 988815"/>
                <a:gd name="connsiteX180" fmla="*/ 142875 w 1568450"/>
                <a:gd name="connsiteY180" fmla="*/ 922140 h 988815"/>
                <a:gd name="connsiteX181" fmla="*/ 133350 w 1568450"/>
                <a:gd name="connsiteY181" fmla="*/ 915790 h 988815"/>
                <a:gd name="connsiteX182" fmla="*/ 117475 w 1568450"/>
                <a:gd name="connsiteY182" fmla="*/ 896740 h 988815"/>
                <a:gd name="connsiteX183" fmla="*/ 98425 w 1568450"/>
                <a:gd name="connsiteY183" fmla="*/ 880865 h 988815"/>
                <a:gd name="connsiteX184" fmla="*/ 79375 w 1568450"/>
                <a:gd name="connsiteY184" fmla="*/ 864990 h 988815"/>
                <a:gd name="connsiteX185" fmla="*/ 57150 w 1568450"/>
                <a:gd name="connsiteY185" fmla="*/ 842765 h 988815"/>
                <a:gd name="connsiteX186" fmla="*/ 50800 w 1568450"/>
                <a:gd name="connsiteY186" fmla="*/ 830065 h 988815"/>
                <a:gd name="connsiteX187" fmla="*/ 44450 w 1568450"/>
                <a:gd name="connsiteY187" fmla="*/ 820540 h 988815"/>
                <a:gd name="connsiteX188" fmla="*/ 41275 w 1568450"/>
                <a:gd name="connsiteY188" fmla="*/ 807840 h 988815"/>
                <a:gd name="connsiteX189" fmla="*/ 34925 w 1568450"/>
                <a:gd name="connsiteY189" fmla="*/ 788790 h 988815"/>
                <a:gd name="connsiteX190" fmla="*/ 31750 w 1568450"/>
                <a:gd name="connsiteY190" fmla="*/ 776090 h 988815"/>
                <a:gd name="connsiteX191" fmla="*/ 25400 w 1568450"/>
                <a:gd name="connsiteY191" fmla="*/ 753865 h 988815"/>
                <a:gd name="connsiteX192" fmla="*/ 22225 w 1568450"/>
                <a:gd name="connsiteY192" fmla="*/ 731640 h 988815"/>
                <a:gd name="connsiteX193" fmla="*/ 19050 w 1568450"/>
                <a:gd name="connsiteY193" fmla="*/ 722115 h 988815"/>
                <a:gd name="connsiteX194" fmla="*/ 15875 w 1568450"/>
                <a:gd name="connsiteY194" fmla="*/ 706240 h 988815"/>
                <a:gd name="connsiteX195" fmla="*/ 9525 w 1568450"/>
                <a:gd name="connsiteY195" fmla="*/ 687190 h 988815"/>
                <a:gd name="connsiteX196" fmla="*/ 6350 w 1568450"/>
                <a:gd name="connsiteY196" fmla="*/ 677665 h 988815"/>
                <a:gd name="connsiteX197" fmla="*/ 0 w 1568450"/>
                <a:gd name="connsiteY197" fmla="*/ 642740 h 988815"/>
                <a:gd name="connsiteX198" fmla="*/ 6350 w 1568450"/>
                <a:gd name="connsiteY198" fmla="*/ 528440 h 988815"/>
                <a:gd name="connsiteX199" fmla="*/ 9525 w 1568450"/>
                <a:gd name="connsiteY199" fmla="*/ 509390 h 988815"/>
                <a:gd name="connsiteX200" fmla="*/ 12700 w 1568450"/>
                <a:gd name="connsiteY200" fmla="*/ 471290 h 988815"/>
                <a:gd name="connsiteX201" fmla="*/ 25400 w 1568450"/>
                <a:gd name="connsiteY201" fmla="*/ 442715 h 988815"/>
                <a:gd name="connsiteX202" fmla="*/ 31750 w 1568450"/>
                <a:gd name="connsiteY202" fmla="*/ 420490 h 988815"/>
                <a:gd name="connsiteX203" fmla="*/ 38100 w 1568450"/>
                <a:gd name="connsiteY203" fmla="*/ 401440 h 988815"/>
                <a:gd name="connsiteX204" fmla="*/ 41275 w 1568450"/>
                <a:gd name="connsiteY204" fmla="*/ 391915 h 988815"/>
                <a:gd name="connsiteX205" fmla="*/ 47625 w 1568450"/>
                <a:gd name="connsiteY205" fmla="*/ 356990 h 988815"/>
                <a:gd name="connsiteX206" fmla="*/ 53975 w 1568450"/>
                <a:gd name="connsiteY206" fmla="*/ 337940 h 988815"/>
                <a:gd name="connsiteX207" fmla="*/ 63500 w 1568450"/>
                <a:gd name="connsiteY207" fmla="*/ 328415 h 988815"/>
                <a:gd name="connsiteX208" fmla="*/ 66675 w 1568450"/>
                <a:gd name="connsiteY208" fmla="*/ 318890 h 988815"/>
                <a:gd name="connsiteX209" fmla="*/ 76200 w 1568450"/>
                <a:gd name="connsiteY209" fmla="*/ 290315 h 988815"/>
                <a:gd name="connsiteX210" fmla="*/ 85725 w 1568450"/>
                <a:gd name="connsiteY210" fmla="*/ 283965 h 988815"/>
                <a:gd name="connsiteX211" fmla="*/ 101600 w 1568450"/>
                <a:gd name="connsiteY211" fmla="*/ 258565 h 988815"/>
                <a:gd name="connsiteX212" fmla="*/ 111125 w 1568450"/>
                <a:gd name="connsiteY212" fmla="*/ 214115 h 988815"/>
                <a:gd name="connsiteX213" fmla="*/ 117475 w 1568450"/>
                <a:gd name="connsiteY213" fmla="*/ 191890 h 988815"/>
                <a:gd name="connsiteX214" fmla="*/ 127000 w 1568450"/>
                <a:gd name="connsiteY214" fmla="*/ 182365 h 988815"/>
                <a:gd name="connsiteX215" fmla="*/ 130175 w 1568450"/>
                <a:gd name="connsiteY215" fmla="*/ 172840 h 988815"/>
                <a:gd name="connsiteX216" fmla="*/ 123825 w 1568450"/>
                <a:gd name="connsiteY216" fmla="*/ 150615 h 988815"/>
                <a:gd name="connsiteX217" fmla="*/ 127000 w 1568450"/>
                <a:gd name="connsiteY217" fmla="*/ 26790 h 988815"/>
                <a:gd name="connsiteX218" fmla="*/ 165100 w 1568450"/>
                <a:gd name="connsiteY218" fmla="*/ 29965 h 988815"/>
                <a:gd name="connsiteX219" fmla="*/ 276225 w 1568450"/>
                <a:gd name="connsiteY219" fmla="*/ 26790 h 988815"/>
                <a:gd name="connsiteX220" fmla="*/ 285750 w 1568450"/>
                <a:gd name="connsiteY220" fmla="*/ 23615 h 988815"/>
                <a:gd name="connsiteX221" fmla="*/ 307975 w 1568450"/>
                <a:gd name="connsiteY221" fmla="*/ 17265 h 988815"/>
                <a:gd name="connsiteX222" fmla="*/ 317500 w 1568450"/>
                <a:gd name="connsiteY222" fmla="*/ 10915 h 988815"/>
                <a:gd name="connsiteX223" fmla="*/ 336550 w 1568450"/>
                <a:gd name="connsiteY223" fmla="*/ 7740 h 988815"/>
                <a:gd name="connsiteX224" fmla="*/ 346075 w 1568450"/>
                <a:gd name="connsiteY224" fmla="*/ 4565 h 988815"/>
                <a:gd name="connsiteX225" fmla="*/ 352425 w 1568450"/>
                <a:gd name="connsiteY225" fmla="*/ 4565 h 988815"/>
                <a:gd name="connsiteX0" fmla="*/ 352425 w 1568450"/>
                <a:gd name="connsiteY0" fmla="*/ 4565 h 988815"/>
                <a:gd name="connsiteX1" fmla="*/ 352425 w 1568450"/>
                <a:gd name="connsiteY1" fmla="*/ 4565 h 988815"/>
                <a:gd name="connsiteX2" fmla="*/ 358775 w 1568450"/>
                <a:gd name="connsiteY2" fmla="*/ 61715 h 988815"/>
                <a:gd name="connsiteX3" fmla="*/ 361950 w 1568450"/>
                <a:gd name="connsiteY3" fmla="*/ 74415 h 988815"/>
                <a:gd name="connsiteX4" fmla="*/ 368300 w 1568450"/>
                <a:gd name="connsiteY4" fmla="*/ 83940 h 988815"/>
                <a:gd name="connsiteX5" fmla="*/ 368300 w 1568450"/>
                <a:gd name="connsiteY5" fmla="*/ 204590 h 988815"/>
                <a:gd name="connsiteX6" fmla="*/ 361950 w 1568450"/>
                <a:gd name="connsiteY6" fmla="*/ 242690 h 988815"/>
                <a:gd name="connsiteX7" fmla="*/ 358775 w 1568450"/>
                <a:gd name="connsiteY7" fmla="*/ 293490 h 988815"/>
                <a:gd name="connsiteX8" fmla="*/ 355600 w 1568450"/>
                <a:gd name="connsiteY8" fmla="*/ 318890 h 988815"/>
                <a:gd name="connsiteX9" fmla="*/ 339725 w 1568450"/>
                <a:gd name="connsiteY9" fmla="*/ 347465 h 988815"/>
                <a:gd name="connsiteX10" fmla="*/ 336550 w 1568450"/>
                <a:gd name="connsiteY10" fmla="*/ 363340 h 988815"/>
                <a:gd name="connsiteX11" fmla="*/ 327025 w 1568450"/>
                <a:gd name="connsiteY11" fmla="*/ 398265 h 988815"/>
                <a:gd name="connsiteX12" fmla="*/ 320675 w 1568450"/>
                <a:gd name="connsiteY12" fmla="*/ 426840 h 988815"/>
                <a:gd name="connsiteX13" fmla="*/ 320675 w 1568450"/>
                <a:gd name="connsiteY13" fmla="*/ 591940 h 988815"/>
                <a:gd name="connsiteX14" fmla="*/ 330200 w 1568450"/>
                <a:gd name="connsiteY14" fmla="*/ 610990 h 988815"/>
                <a:gd name="connsiteX15" fmla="*/ 336550 w 1568450"/>
                <a:gd name="connsiteY15" fmla="*/ 630040 h 988815"/>
                <a:gd name="connsiteX16" fmla="*/ 339725 w 1568450"/>
                <a:gd name="connsiteY16" fmla="*/ 642740 h 988815"/>
                <a:gd name="connsiteX17" fmla="*/ 355600 w 1568450"/>
                <a:gd name="connsiteY17" fmla="*/ 664965 h 988815"/>
                <a:gd name="connsiteX18" fmla="*/ 365125 w 1568450"/>
                <a:gd name="connsiteY18" fmla="*/ 671315 h 988815"/>
                <a:gd name="connsiteX19" fmla="*/ 390525 w 1568450"/>
                <a:gd name="connsiteY19" fmla="*/ 680840 h 988815"/>
                <a:gd name="connsiteX20" fmla="*/ 400050 w 1568450"/>
                <a:gd name="connsiteY20" fmla="*/ 684015 h 988815"/>
                <a:gd name="connsiteX21" fmla="*/ 425450 w 1568450"/>
                <a:gd name="connsiteY21" fmla="*/ 687190 h 988815"/>
                <a:gd name="connsiteX22" fmla="*/ 479425 w 1568450"/>
                <a:gd name="connsiteY22" fmla="*/ 684015 h 988815"/>
                <a:gd name="connsiteX23" fmla="*/ 488950 w 1568450"/>
                <a:gd name="connsiteY23" fmla="*/ 680840 h 988815"/>
                <a:gd name="connsiteX24" fmla="*/ 508000 w 1568450"/>
                <a:gd name="connsiteY24" fmla="*/ 668140 h 988815"/>
                <a:gd name="connsiteX25" fmla="*/ 514350 w 1568450"/>
                <a:gd name="connsiteY25" fmla="*/ 658615 h 988815"/>
                <a:gd name="connsiteX26" fmla="*/ 530225 w 1568450"/>
                <a:gd name="connsiteY26" fmla="*/ 655440 h 988815"/>
                <a:gd name="connsiteX27" fmla="*/ 539750 w 1568450"/>
                <a:gd name="connsiteY27" fmla="*/ 652265 h 988815"/>
                <a:gd name="connsiteX28" fmla="*/ 558800 w 1568450"/>
                <a:gd name="connsiteY28" fmla="*/ 639565 h 988815"/>
                <a:gd name="connsiteX29" fmla="*/ 568325 w 1568450"/>
                <a:gd name="connsiteY29" fmla="*/ 633215 h 988815"/>
                <a:gd name="connsiteX30" fmla="*/ 587375 w 1568450"/>
                <a:gd name="connsiteY30" fmla="*/ 623690 h 988815"/>
                <a:gd name="connsiteX31" fmla="*/ 606425 w 1568450"/>
                <a:gd name="connsiteY31" fmla="*/ 614165 h 988815"/>
                <a:gd name="connsiteX32" fmla="*/ 609600 w 1568450"/>
                <a:gd name="connsiteY32" fmla="*/ 604640 h 988815"/>
                <a:gd name="connsiteX33" fmla="*/ 628650 w 1568450"/>
                <a:gd name="connsiteY33" fmla="*/ 598290 h 988815"/>
                <a:gd name="connsiteX34" fmla="*/ 641350 w 1568450"/>
                <a:gd name="connsiteY34" fmla="*/ 588765 h 988815"/>
                <a:gd name="connsiteX35" fmla="*/ 650875 w 1568450"/>
                <a:gd name="connsiteY35" fmla="*/ 585590 h 988815"/>
                <a:gd name="connsiteX36" fmla="*/ 663575 w 1568450"/>
                <a:gd name="connsiteY36" fmla="*/ 572890 h 988815"/>
                <a:gd name="connsiteX37" fmla="*/ 676275 w 1568450"/>
                <a:gd name="connsiteY37" fmla="*/ 553840 h 988815"/>
                <a:gd name="connsiteX38" fmla="*/ 685800 w 1568450"/>
                <a:gd name="connsiteY38" fmla="*/ 550665 h 988815"/>
                <a:gd name="connsiteX39" fmla="*/ 695325 w 1568450"/>
                <a:gd name="connsiteY39" fmla="*/ 544315 h 988815"/>
                <a:gd name="connsiteX40" fmla="*/ 720725 w 1568450"/>
                <a:gd name="connsiteY40" fmla="*/ 541140 h 988815"/>
                <a:gd name="connsiteX41" fmla="*/ 739775 w 1568450"/>
                <a:gd name="connsiteY41" fmla="*/ 534790 h 988815"/>
                <a:gd name="connsiteX42" fmla="*/ 749300 w 1568450"/>
                <a:gd name="connsiteY42" fmla="*/ 528440 h 988815"/>
                <a:gd name="connsiteX43" fmla="*/ 768350 w 1568450"/>
                <a:gd name="connsiteY43" fmla="*/ 522090 h 988815"/>
                <a:gd name="connsiteX44" fmla="*/ 777875 w 1568450"/>
                <a:gd name="connsiteY44" fmla="*/ 518915 h 988815"/>
                <a:gd name="connsiteX45" fmla="*/ 796925 w 1568450"/>
                <a:gd name="connsiteY45" fmla="*/ 515740 h 988815"/>
                <a:gd name="connsiteX46" fmla="*/ 815975 w 1568450"/>
                <a:gd name="connsiteY46" fmla="*/ 509390 h 988815"/>
                <a:gd name="connsiteX47" fmla="*/ 825500 w 1568450"/>
                <a:gd name="connsiteY47" fmla="*/ 506215 h 988815"/>
                <a:gd name="connsiteX48" fmla="*/ 876300 w 1568450"/>
                <a:gd name="connsiteY48" fmla="*/ 499865 h 988815"/>
                <a:gd name="connsiteX49" fmla="*/ 968375 w 1568450"/>
                <a:gd name="connsiteY49" fmla="*/ 503040 h 988815"/>
                <a:gd name="connsiteX50" fmla="*/ 977900 w 1568450"/>
                <a:gd name="connsiteY50" fmla="*/ 506215 h 988815"/>
                <a:gd name="connsiteX51" fmla="*/ 990600 w 1568450"/>
                <a:gd name="connsiteY51" fmla="*/ 509390 h 988815"/>
                <a:gd name="connsiteX52" fmla="*/ 1000125 w 1568450"/>
                <a:gd name="connsiteY52" fmla="*/ 515740 h 988815"/>
                <a:gd name="connsiteX53" fmla="*/ 1012825 w 1568450"/>
                <a:gd name="connsiteY53" fmla="*/ 534790 h 988815"/>
                <a:gd name="connsiteX54" fmla="*/ 1022350 w 1568450"/>
                <a:gd name="connsiteY54" fmla="*/ 537965 h 988815"/>
                <a:gd name="connsiteX55" fmla="*/ 1031875 w 1568450"/>
                <a:gd name="connsiteY55" fmla="*/ 547490 h 988815"/>
                <a:gd name="connsiteX56" fmla="*/ 1054100 w 1568450"/>
                <a:gd name="connsiteY56" fmla="*/ 576065 h 988815"/>
                <a:gd name="connsiteX57" fmla="*/ 1063625 w 1568450"/>
                <a:gd name="connsiteY57" fmla="*/ 579240 h 988815"/>
                <a:gd name="connsiteX58" fmla="*/ 1076325 w 1568450"/>
                <a:gd name="connsiteY58" fmla="*/ 598290 h 988815"/>
                <a:gd name="connsiteX59" fmla="*/ 1079500 w 1568450"/>
                <a:gd name="connsiteY59" fmla="*/ 607815 h 988815"/>
                <a:gd name="connsiteX60" fmla="*/ 1098550 w 1568450"/>
                <a:gd name="connsiteY60" fmla="*/ 620515 h 988815"/>
                <a:gd name="connsiteX61" fmla="*/ 1104900 w 1568450"/>
                <a:gd name="connsiteY61" fmla="*/ 630040 h 988815"/>
                <a:gd name="connsiteX62" fmla="*/ 1114425 w 1568450"/>
                <a:gd name="connsiteY62" fmla="*/ 636390 h 988815"/>
                <a:gd name="connsiteX63" fmla="*/ 1127125 w 1568450"/>
                <a:gd name="connsiteY63" fmla="*/ 655440 h 988815"/>
                <a:gd name="connsiteX64" fmla="*/ 1146175 w 1568450"/>
                <a:gd name="connsiteY64" fmla="*/ 664965 h 988815"/>
                <a:gd name="connsiteX65" fmla="*/ 1162050 w 1568450"/>
                <a:gd name="connsiteY65" fmla="*/ 677665 h 988815"/>
                <a:gd name="connsiteX66" fmla="*/ 1171575 w 1568450"/>
                <a:gd name="connsiteY66" fmla="*/ 687190 h 988815"/>
                <a:gd name="connsiteX67" fmla="*/ 1190625 w 1568450"/>
                <a:gd name="connsiteY67" fmla="*/ 699890 h 988815"/>
                <a:gd name="connsiteX68" fmla="*/ 1200150 w 1568450"/>
                <a:gd name="connsiteY68" fmla="*/ 718940 h 988815"/>
                <a:gd name="connsiteX69" fmla="*/ 1209675 w 1568450"/>
                <a:gd name="connsiteY69" fmla="*/ 725290 h 988815"/>
                <a:gd name="connsiteX70" fmla="*/ 1231900 w 1568450"/>
                <a:gd name="connsiteY70" fmla="*/ 747515 h 988815"/>
                <a:gd name="connsiteX71" fmla="*/ 1250950 w 1568450"/>
                <a:gd name="connsiteY71" fmla="*/ 760215 h 988815"/>
                <a:gd name="connsiteX72" fmla="*/ 1260475 w 1568450"/>
                <a:gd name="connsiteY72" fmla="*/ 766565 h 988815"/>
                <a:gd name="connsiteX73" fmla="*/ 1282700 w 1568450"/>
                <a:gd name="connsiteY73" fmla="*/ 769740 h 988815"/>
                <a:gd name="connsiteX74" fmla="*/ 1355725 w 1568450"/>
                <a:gd name="connsiteY74" fmla="*/ 769740 h 988815"/>
                <a:gd name="connsiteX75" fmla="*/ 1365250 w 1568450"/>
                <a:gd name="connsiteY75" fmla="*/ 766565 h 988815"/>
                <a:gd name="connsiteX76" fmla="*/ 1393825 w 1568450"/>
                <a:gd name="connsiteY76" fmla="*/ 763390 h 988815"/>
                <a:gd name="connsiteX77" fmla="*/ 1425575 w 1568450"/>
                <a:gd name="connsiteY77" fmla="*/ 753865 h 988815"/>
                <a:gd name="connsiteX78" fmla="*/ 1447800 w 1568450"/>
                <a:gd name="connsiteY78" fmla="*/ 744340 h 988815"/>
                <a:gd name="connsiteX79" fmla="*/ 1457325 w 1568450"/>
                <a:gd name="connsiteY79" fmla="*/ 741165 h 988815"/>
                <a:gd name="connsiteX80" fmla="*/ 1476375 w 1568450"/>
                <a:gd name="connsiteY80" fmla="*/ 728465 h 988815"/>
                <a:gd name="connsiteX81" fmla="*/ 1485900 w 1568450"/>
                <a:gd name="connsiteY81" fmla="*/ 709415 h 988815"/>
                <a:gd name="connsiteX82" fmla="*/ 1492250 w 1568450"/>
                <a:gd name="connsiteY82" fmla="*/ 690365 h 988815"/>
                <a:gd name="connsiteX83" fmla="*/ 1501775 w 1568450"/>
                <a:gd name="connsiteY83" fmla="*/ 671315 h 988815"/>
                <a:gd name="connsiteX84" fmla="*/ 1511300 w 1568450"/>
                <a:gd name="connsiteY84" fmla="*/ 626865 h 988815"/>
                <a:gd name="connsiteX85" fmla="*/ 1527175 w 1568450"/>
                <a:gd name="connsiteY85" fmla="*/ 607815 h 988815"/>
                <a:gd name="connsiteX86" fmla="*/ 1530350 w 1568450"/>
                <a:gd name="connsiteY86" fmla="*/ 591940 h 988815"/>
                <a:gd name="connsiteX87" fmla="*/ 1536700 w 1568450"/>
                <a:gd name="connsiteY87" fmla="*/ 569715 h 988815"/>
                <a:gd name="connsiteX88" fmla="*/ 1539875 w 1568450"/>
                <a:gd name="connsiteY88" fmla="*/ 550665 h 988815"/>
                <a:gd name="connsiteX89" fmla="*/ 1546225 w 1568450"/>
                <a:gd name="connsiteY89" fmla="*/ 531615 h 988815"/>
                <a:gd name="connsiteX90" fmla="*/ 1552575 w 1568450"/>
                <a:gd name="connsiteY90" fmla="*/ 461765 h 988815"/>
                <a:gd name="connsiteX91" fmla="*/ 1546225 w 1568450"/>
                <a:gd name="connsiteY91" fmla="*/ 395090 h 988815"/>
                <a:gd name="connsiteX92" fmla="*/ 1549400 w 1568450"/>
                <a:gd name="connsiteY92" fmla="*/ 449065 h 988815"/>
                <a:gd name="connsiteX93" fmla="*/ 1552575 w 1568450"/>
                <a:gd name="connsiteY93" fmla="*/ 458590 h 988815"/>
                <a:gd name="connsiteX94" fmla="*/ 1555750 w 1568450"/>
                <a:gd name="connsiteY94" fmla="*/ 471290 h 988815"/>
                <a:gd name="connsiteX95" fmla="*/ 1558925 w 1568450"/>
                <a:gd name="connsiteY95" fmla="*/ 487165 h 988815"/>
                <a:gd name="connsiteX96" fmla="*/ 1565275 w 1568450"/>
                <a:gd name="connsiteY96" fmla="*/ 506215 h 988815"/>
                <a:gd name="connsiteX97" fmla="*/ 1568450 w 1568450"/>
                <a:gd name="connsiteY97" fmla="*/ 518915 h 988815"/>
                <a:gd name="connsiteX98" fmla="*/ 1565275 w 1568450"/>
                <a:gd name="connsiteY98" fmla="*/ 699890 h 988815"/>
                <a:gd name="connsiteX99" fmla="*/ 1558925 w 1568450"/>
                <a:gd name="connsiteY99" fmla="*/ 718940 h 988815"/>
                <a:gd name="connsiteX100" fmla="*/ 1546225 w 1568450"/>
                <a:gd name="connsiteY100" fmla="*/ 737990 h 988815"/>
                <a:gd name="connsiteX101" fmla="*/ 1543050 w 1568450"/>
                <a:gd name="connsiteY101" fmla="*/ 750690 h 988815"/>
                <a:gd name="connsiteX102" fmla="*/ 1520825 w 1568450"/>
                <a:gd name="connsiteY102" fmla="*/ 798315 h 988815"/>
                <a:gd name="connsiteX103" fmla="*/ 1520825 w 1568450"/>
                <a:gd name="connsiteY103" fmla="*/ 804665 h 988815"/>
                <a:gd name="connsiteX104" fmla="*/ 1508125 w 1568450"/>
                <a:gd name="connsiteY104" fmla="*/ 826890 h 988815"/>
                <a:gd name="connsiteX105" fmla="*/ 1498600 w 1568450"/>
                <a:gd name="connsiteY105" fmla="*/ 833240 h 988815"/>
                <a:gd name="connsiteX106" fmla="*/ 1470025 w 1568450"/>
                <a:gd name="connsiteY106" fmla="*/ 858640 h 988815"/>
                <a:gd name="connsiteX107" fmla="*/ 1463675 w 1568450"/>
                <a:gd name="connsiteY107" fmla="*/ 868165 h 988815"/>
                <a:gd name="connsiteX108" fmla="*/ 1457325 w 1568450"/>
                <a:gd name="connsiteY108" fmla="*/ 880865 h 988815"/>
                <a:gd name="connsiteX109" fmla="*/ 1447800 w 1568450"/>
                <a:gd name="connsiteY109" fmla="*/ 884040 h 988815"/>
                <a:gd name="connsiteX110" fmla="*/ 1438275 w 1568450"/>
                <a:gd name="connsiteY110" fmla="*/ 890390 h 988815"/>
                <a:gd name="connsiteX111" fmla="*/ 1428750 w 1568450"/>
                <a:gd name="connsiteY111" fmla="*/ 899915 h 988815"/>
                <a:gd name="connsiteX112" fmla="*/ 1419225 w 1568450"/>
                <a:gd name="connsiteY112" fmla="*/ 906265 h 988815"/>
                <a:gd name="connsiteX113" fmla="*/ 1409700 w 1568450"/>
                <a:gd name="connsiteY113" fmla="*/ 915790 h 988815"/>
                <a:gd name="connsiteX114" fmla="*/ 1400175 w 1568450"/>
                <a:gd name="connsiteY114" fmla="*/ 918965 h 988815"/>
                <a:gd name="connsiteX115" fmla="*/ 1384300 w 1568450"/>
                <a:gd name="connsiteY115" fmla="*/ 931665 h 988815"/>
                <a:gd name="connsiteX116" fmla="*/ 1368425 w 1568450"/>
                <a:gd name="connsiteY116" fmla="*/ 947540 h 988815"/>
                <a:gd name="connsiteX117" fmla="*/ 1349375 w 1568450"/>
                <a:gd name="connsiteY117" fmla="*/ 953890 h 988815"/>
                <a:gd name="connsiteX118" fmla="*/ 1330325 w 1568450"/>
                <a:gd name="connsiteY118" fmla="*/ 966590 h 988815"/>
                <a:gd name="connsiteX119" fmla="*/ 1327150 w 1568450"/>
                <a:gd name="connsiteY119" fmla="*/ 976115 h 988815"/>
                <a:gd name="connsiteX120" fmla="*/ 1308100 w 1568450"/>
                <a:gd name="connsiteY120" fmla="*/ 982465 h 988815"/>
                <a:gd name="connsiteX121" fmla="*/ 1279525 w 1568450"/>
                <a:gd name="connsiteY121" fmla="*/ 988815 h 988815"/>
                <a:gd name="connsiteX122" fmla="*/ 1219200 w 1568450"/>
                <a:gd name="connsiteY122" fmla="*/ 985640 h 988815"/>
                <a:gd name="connsiteX123" fmla="*/ 1209675 w 1568450"/>
                <a:gd name="connsiteY123" fmla="*/ 982465 h 988815"/>
                <a:gd name="connsiteX124" fmla="*/ 1193800 w 1568450"/>
                <a:gd name="connsiteY124" fmla="*/ 979290 h 988815"/>
                <a:gd name="connsiteX125" fmla="*/ 1181100 w 1568450"/>
                <a:gd name="connsiteY125" fmla="*/ 976115 h 988815"/>
                <a:gd name="connsiteX126" fmla="*/ 1162050 w 1568450"/>
                <a:gd name="connsiteY126" fmla="*/ 969765 h 988815"/>
                <a:gd name="connsiteX127" fmla="*/ 1143000 w 1568450"/>
                <a:gd name="connsiteY127" fmla="*/ 953890 h 988815"/>
                <a:gd name="connsiteX128" fmla="*/ 1133475 w 1568450"/>
                <a:gd name="connsiteY128" fmla="*/ 950715 h 988815"/>
                <a:gd name="connsiteX129" fmla="*/ 1114425 w 1568450"/>
                <a:gd name="connsiteY129" fmla="*/ 938015 h 988815"/>
                <a:gd name="connsiteX130" fmla="*/ 1104900 w 1568450"/>
                <a:gd name="connsiteY130" fmla="*/ 934840 h 988815"/>
                <a:gd name="connsiteX131" fmla="*/ 1085850 w 1568450"/>
                <a:gd name="connsiteY131" fmla="*/ 922140 h 988815"/>
                <a:gd name="connsiteX132" fmla="*/ 1079500 w 1568450"/>
                <a:gd name="connsiteY132" fmla="*/ 912615 h 988815"/>
                <a:gd name="connsiteX133" fmla="*/ 1069975 w 1568450"/>
                <a:gd name="connsiteY133" fmla="*/ 906265 h 988815"/>
                <a:gd name="connsiteX134" fmla="*/ 1066800 w 1568450"/>
                <a:gd name="connsiteY134" fmla="*/ 896740 h 988815"/>
                <a:gd name="connsiteX135" fmla="*/ 1044575 w 1568450"/>
                <a:gd name="connsiteY135" fmla="*/ 871340 h 988815"/>
                <a:gd name="connsiteX136" fmla="*/ 1038225 w 1568450"/>
                <a:gd name="connsiteY136" fmla="*/ 861815 h 988815"/>
                <a:gd name="connsiteX137" fmla="*/ 1019175 w 1568450"/>
                <a:gd name="connsiteY137" fmla="*/ 849115 h 988815"/>
                <a:gd name="connsiteX138" fmla="*/ 1009650 w 1568450"/>
                <a:gd name="connsiteY138" fmla="*/ 842765 h 988815"/>
                <a:gd name="connsiteX139" fmla="*/ 1000125 w 1568450"/>
                <a:gd name="connsiteY139" fmla="*/ 836415 h 988815"/>
                <a:gd name="connsiteX140" fmla="*/ 990600 w 1568450"/>
                <a:gd name="connsiteY140" fmla="*/ 826890 h 988815"/>
                <a:gd name="connsiteX141" fmla="*/ 965200 w 1568450"/>
                <a:gd name="connsiteY141" fmla="*/ 804665 h 988815"/>
                <a:gd name="connsiteX142" fmla="*/ 923925 w 1568450"/>
                <a:gd name="connsiteY142" fmla="*/ 795140 h 988815"/>
                <a:gd name="connsiteX143" fmla="*/ 898525 w 1568450"/>
                <a:gd name="connsiteY143" fmla="*/ 788790 h 988815"/>
                <a:gd name="connsiteX144" fmla="*/ 869950 w 1568450"/>
                <a:gd name="connsiteY144" fmla="*/ 776090 h 988815"/>
                <a:gd name="connsiteX145" fmla="*/ 860425 w 1568450"/>
                <a:gd name="connsiteY145" fmla="*/ 772915 h 988815"/>
                <a:gd name="connsiteX146" fmla="*/ 828675 w 1568450"/>
                <a:gd name="connsiteY146" fmla="*/ 782440 h 988815"/>
                <a:gd name="connsiteX147" fmla="*/ 806450 w 1568450"/>
                <a:gd name="connsiteY147" fmla="*/ 788790 h 988815"/>
                <a:gd name="connsiteX148" fmla="*/ 771525 w 1568450"/>
                <a:gd name="connsiteY148" fmla="*/ 795140 h 988815"/>
                <a:gd name="connsiteX149" fmla="*/ 762000 w 1568450"/>
                <a:gd name="connsiteY149" fmla="*/ 798315 h 988815"/>
                <a:gd name="connsiteX150" fmla="*/ 739775 w 1568450"/>
                <a:gd name="connsiteY150" fmla="*/ 804665 h 988815"/>
                <a:gd name="connsiteX151" fmla="*/ 733425 w 1568450"/>
                <a:gd name="connsiteY151" fmla="*/ 817365 h 988815"/>
                <a:gd name="connsiteX152" fmla="*/ 720725 w 1568450"/>
                <a:gd name="connsiteY152" fmla="*/ 820540 h 988815"/>
                <a:gd name="connsiteX153" fmla="*/ 701675 w 1568450"/>
                <a:gd name="connsiteY153" fmla="*/ 830065 h 988815"/>
                <a:gd name="connsiteX154" fmla="*/ 692150 w 1568450"/>
                <a:gd name="connsiteY154" fmla="*/ 833240 h 988815"/>
                <a:gd name="connsiteX155" fmla="*/ 663575 w 1568450"/>
                <a:gd name="connsiteY155" fmla="*/ 852290 h 988815"/>
                <a:gd name="connsiteX156" fmla="*/ 654050 w 1568450"/>
                <a:gd name="connsiteY156" fmla="*/ 858640 h 988815"/>
                <a:gd name="connsiteX157" fmla="*/ 631825 w 1568450"/>
                <a:gd name="connsiteY157" fmla="*/ 877690 h 988815"/>
                <a:gd name="connsiteX158" fmla="*/ 619125 w 1568450"/>
                <a:gd name="connsiteY158" fmla="*/ 893565 h 988815"/>
                <a:gd name="connsiteX159" fmla="*/ 615950 w 1568450"/>
                <a:gd name="connsiteY159" fmla="*/ 903090 h 988815"/>
                <a:gd name="connsiteX160" fmla="*/ 606425 w 1568450"/>
                <a:gd name="connsiteY160" fmla="*/ 909440 h 988815"/>
                <a:gd name="connsiteX161" fmla="*/ 596900 w 1568450"/>
                <a:gd name="connsiteY161" fmla="*/ 918965 h 988815"/>
                <a:gd name="connsiteX162" fmla="*/ 587375 w 1568450"/>
                <a:gd name="connsiteY162" fmla="*/ 922140 h 988815"/>
                <a:gd name="connsiteX163" fmla="*/ 568325 w 1568450"/>
                <a:gd name="connsiteY163" fmla="*/ 934840 h 988815"/>
                <a:gd name="connsiteX164" fmla="*/ 549275 w 1568450"/>
                <a:gd name="connsiteY164" fmla="*/ 944365 h 988815"/>
                <a:gd name="connsiteX165" fmla="*/ 542925 w 1568450"/>
                <a:gd name="connsiteY165" fmla="*/ 953890 h 988815"/>
                <a:gd name="connsiteX166" fmla="*/ 514350 w 1568450"/>
                <a:gd name="connsiteY166" fmla="*/ 963415 h 988815"/>
                <a:gd name="connsiteX167" fmla="*/ 495300 w 1568450"/>
                <a:gd name="connsiteY167" fmla="*/ 969765 h 988815"/>
                <a:gd name="connsiteX168" fmla="*/ 476250 w 1568450"/>
                <a:gd name="connsiteY168" fmla="*/ 976115 h 988815"/>
                <a:gd name="connsiteX169" fmla="*/ 447675 w 1568450"/>
                <a:gd name="connsiteY169" fmla="*/ 982465 h 988815"/>
                <a:gd name="connsiteX170" fmla="*/ 320675 w 1568450"/>
                <a:gd name="connsiteY170" fmla="*/ 985640 h 988815"/>
                <a:gd name="connsiteX171" fmla="*/ 250825 w 1568450"/>
                <a:gd name="connsiteY171" fmla="*/ 982465 h 988815"/>
                <a:gd name="connsiteX172" fmla="*/ 225425 w 1568450"/>
                <a:gd name="connsiteY172" fmla="*/ 976115 h 988815"/>
                <a:gd name="connsiteX173" fmla="*/ 203200 w 1568450"/>
                <a:gd name="connsiteY173" fmla="*/ 969765 h 988815"/>
                <a:gd name="connsiteX174" fmla="*/ 193675 w 1568450"/>
                <a:gd name="connsiteY174" fmla="*/ 960240 h 988815"/>
                <a:gd name="connsiteX175" fmla="*/ 184150 w 1568450"/>
                <a:gd name="connsiteY175" fmla="*/ 953890 h 988815"/>
                <a:gd name="connsiteX176" fmla="*/ 177800 w 1568450"/>
                <a:gd name="connsiteY176" fmla="*/ 944365 h 988815"/>
                <a:gd name="connsiteX177" fmla="*/ 168275 w 1568450"/>
                <a:gd name="connsiteY177" fmla="*/ 941190 h 988815"/>
                <a:gd name="connsiteX178" fmla="*/ 158750 w 1568450"/>
                <a:gd name="connsiteY178" fmla="*/ 934840 h 988815"/>
                <a:gd name="connsiteX179" fmla="*/ 152400 w 1568450"/>
                <a:gd name="connsiteY179" fmla="*/ 925315 h 988815"/>
                <a:gd name="connsiteX180" fmla="*/ 142875 w 1568450"/>
                <a:gd name="connsiteY180" fmla="*/ 922140 h 988815"/>
                <a:gd name="connsiteX181" fmla="*/ 133350 w 1568450"/>
                <a:gd name="connsiteY181" fmla="*/ 915790 h 988815"/>
                <a:gd name="connsiteX182" fmla="*/ 117475 w 1568450"/>
                <a:gd name="connsiteY182" fmla="*/ 896740 h 988815"/>
                <a:gd name="connsiteX183" fmla="*/ 98425 w 1568450"/>
                <a:gd name="connsiteY183" fmla="*/ 880865 h 988815"/>
                <a:gd name="connsiteX184" fmla="*/ 79375 w 1568450"/>
                <a:gd name="connsiteY184" fmla="*/ 864990 h 988815"/>
                <a:gd name="connsiteX185" fmla="*/ 57150 w 1568450"/>
                <a:gd name="connsiteY185" fmla="*/ 842765 h 988815"/>
                <a:gd name="connsiteX186" fmla="*/ 50800 w 1568450"/>
                <a:gd name="connsiteY186" fmla="*/ 830065 h 988815"/>
                <a:gd name="connsiteX187" fmla="*/ 44450 w 1568450"/>
                <a:gd name="connsiteY187" fmla="*/ 820540 h 988815"/>
                <a:gd name="connsiteX188" fmla="*/ 41275 w 1568450"/>
                <a:gd name="connsiteY188" fmla="*/ 807840 h 988815"/>
                <a:gd name="connsiteX189" fmla="*/ 34925 w 1568450"/>
                <a:gd name="connsiteY189" fmla="*/ 788790 h 988815"/>
                <a:gd name="connsiteX190" fmla="*/ 31750 w 1568450"/>
                <a:gd name="connsiteY190" fmla="*/ 776090 h 988815"/>
                <a:gd name="connsiteX191" fmla="*/ 25400 w 1568450"/>
                <a:gd name="connsiteY191" fmla="*/ 753865 h 988815"/>
                <a:gd name="connsiteX192" fmla="*/ 22225 w 1568450"/>
                <a:gd name="connsiteY192" fmla="*/ 731640 h 988815"/>
                <a:gd name="connsiteX193" fmla="*/ 19050 w 1568450"/>
                <a:gd name="connsiteY193" fmla="*/ 722115 h 988815"/>
                <a:gd name="connsiteX194" fmla="*/ 15875 w 1568450"/>
                <a:gd name="connsiteY194" fmla="*/ 706240 h 988815"/>
                <a:gd name="connsiteX195" fmla="*/ 9525 w 1568450"/>
                <a:gd name="connsiteY195" fmla="*/ 687190 h 988815"/>
                <a:gd name="connsiteX196" fmla="*/ 6350 w 1568450"/>
                <a:gd name="connsiteY196" fmla="*/ 677665 h 988815"/>
                <a:gd name="connsiteX197" fmla="*/ 0 w 1568450"/>
                <a:gd name="connsiteY197" fmla="*/ 642740 h 988815"/>
                <a:gd name="connsiteX198" fmla="*/ 6350 w 1568450"/>
                <a:gd name="connsiteY198" fmla="*/ 528440 h 988815"/>
                <a:gd name="connsiteX199" fmla="*/ 9525 w 1568450"/>
                <a:gd name="connsiteY199" fmla="*/ 509390 h 988815"/>
                <a:gd name="connsiteX200" fmla="*/ 12700 w 1568450"/>
                <a:gd name="connsiteY200" fmla="*/ 471290 h 988815"/>
                <a:gd name="connsiteX201" fmla="*/ 25400 w 1568450"/>
                <a:gd name="connsiteY201" fmla="*/ 442715 h 988815"/>
                <a:gd name="connsiteX202" fmla="*/ 31750 w 1568450"/>
                <a:gd name="connsiteY202" fmla="*/ 420490 h 988815"/>
                <a:gd name="connsiteX203" fmla="*/ 38100 w 1568450"/>
                <a:gd name="connsiteY203" fmla="*/ 401440 h 988815"/>
                <a:gd name="connsiteX204" fmla="*/ 41275 w 1568450"/>
                <a:gd name="connsiteY204" fmla="*/ 391915 h 988815"/>
                <a:gd name="connsiteX205" fmla="*/ 47625 w 1568450"/>
                <a:gd name="connsiteY205" fmla="*/ 356990 h 988815"/>
                <a:gd name="connsiteX206" fmla="*/ 53975 w 1568450"/>
                <a:gd name="connsiteY206" fmla="*/ 337940 h 988815"/>
                <a:gd name="connsiteX207" fmla="*/ 63500 w 1568450"/>
                <a:gd name="connsiteY207" fmla="*/ 328415 h 988815"/>
                <a:gd name="connsiteX208" fmla="*/ 66675 w 1568450"/>
                <a:gd name="connsiteY208" fmla="*/ 318890 h 988815"/>
                <a:gd name="connsiteX209" fmla="*/ 76200 w 1568450"/>
                <a:gd name="connsiteY209" fmla="*/ 290315 h 988815"/>
                <a:gd name="connsiteX210" fmla="*/ 85725 w 1568450"/>
                <a:gd name="connsiteY210" fmla="*/ 283965 h 988815"/>
                <a:gd name="connsiteX211" fmla="*/ 101600 w 1568450"/>
                <a:gd name="connsiteY211" fmla="*/ 258565 h 988815"/>
                <a:gd name="connsiteX212" fmla="*/ 111125 w 1568450"/>
                <a:gd name="connsiteY212" fmla="*/ 214115 h 988815"/>
                <a:gd name="connsiteX213" fmla="*/ 117475 w 1568450"/>
                <a:gd name="connsiteY213" fmla="*/ 191890 h 988815"/>
                <a:gd name="connsiteX214" fmla="*/ 127000 w 1568450"/>
                <a:gd name="connsiteY214" fmla="*/ 182365 h 988815"/>
                <a:gd name="connsiteX215" fmla="*/ 130175 w 1568450"/>
                <a:gd name="connsiteY215" fmla="*/ 172840 h 988815"/>
                <a:gd name="connsiteX216" fmla="*/ 123825 w 1568450"/>
                <a:gd name="connsiteY216" fmla="*/ 150615 h 988815"/>
                <a:gd name="connsiteX217" fmla="*/ 127000 w 1568450"/>
                <a:gd name="connsiteY217" fmla="*/ 26790 h 988815"/>
                <a:gd name="connsiteX218" fmla="*/ 165100 w 1568450"/>
                <a:gd name="connsiteY218" fmla="*/ 29965 h 988815"/>
                <a:gd name="connsiteX219" fmla="*/ 276225 w 1568450"/>
                <a:gd name="connsiteY219" fmla="*/ 26790 h 988815"/>
                <a:gd name="connsiteX220" fmla="*/ 285750 w 1568450"/>
                <a:gd name="connsiteY220" fmla="*/ 23615 h 988815"/>
                <a:gd name="connsiteX221" fmla="*/ 307975 w 1568450"/>
                <a:gd name="connsiteY221" fmla="*/ 17265 h 988815"/>
                <a:gd name="connsiteX222" fmla="*/ 317500 w 1568450"/>
                <a:gd name="connsiteY222" fmla="*/ 10915 h 988815"/>
                <a:gd name="connsiteX223" fmla="*/ 336550 w 1568450"/>
                <a:gd name="connsiteY223" fmla="*/ 7740 h 988815"/>
                <a:gd name="connsiteX224" fmla="*/ 346075 w 1568450"/>
                <a:gd name="connsiteY224" fmla="*/ 4565 h 988815"/>
                <a:gd name="connsiteX225" fmla="*/ 352425 w 1568450"/>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46225 w 1570874"/>
                <a:gd name="connsiteY100" fmla="*/ 737990 h 988815"/>
                <a:gd name="connsiteX101" fmla="*/ 1543050 w 1570874"/>
                <a:gd name="connsiteY101" fmla="*/ 750690 h 988815"/>
                <a:gd name="connsiteX102" fmla="*/ 1520825 w 1570874"/>
                <a:gd name="connsiteY102" fmla="*/ 798315 h 988815"/>
                <a:gd name="connsiteX103" fmla="*/ 1520825 w 1570874"/>
                <a:gd name="connsiteY103" fmla="*/ 804665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46225 w 1570874"/>
                <a:gd name="connsiteY100" fmla="*/ 737990 h 988815"/>
                <a:gd name="connsiteX101" fmla="*/ 1538288 w 1570874"/>
                <a:gd name="connsiteY101" fmla="*/ 764977 h 988815"/>
                <a:gd name="connsiteX102" fmla="*/ 1520825 w 1570874"/>
                <a:gd name="connsiteY102" fmla="*/ 798315 h 988815"/>
                <a:gd name="connsiteX103" fmla="*/ 1520825 w 1570874"/>
                <a:gd name="connsiteY103" fmla="*/ 804665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20825 w 1570874"/>
                <a:gd name="connsiteY103" fmla="*/ 804665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76375 w 1570874"/>
                <a:gd name="connsiteY80" fmla="*/ 728465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5900 w 1570874"/>
                <a:gd name="connsiteY81" fmla="*/ 70941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1138 w 1570874"/>
                <a:gd name="connsiteY81" fmla="*/ 690365 h 988815"/>
                <a:gd name="connsiteX82" fmla="*/ 1492250 w 1570874"/>
                <a:gd name="connsiteY82" fmla="*/ 690365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501775 w 1570874"/>
                <a:gd name="connsiteY83" fmla="*/ 67131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57325 w 1570874"/>
                <a:gd name="connsiteY79" fmla="*/ 741165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47800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55725 w 1570874"/>
                <a:gd name="connsiteY74" fmla="*/ 769740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36675 w 1570874"/>
                <a:gd name="connsiteY74" fmla="*/ 772122 h 988815"/>
                <a:gd name="connsiteX75" fmla="*/ 1365250 w 1570874"/>
                <a:gd name="connsiteY75" fmla="*/ 766565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82700 w 1570874"/>
                <a:gd name="connsiteY73" fmla="*/ 769740 h 988815"/>
                <a:gd name="connsiteX74" fmla="*/ 1336675 w 1570874"/>
                <a:gd name="connsiteY74" fmla="*/ 772122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36675 w 1570874"/>
                <a:gd name="connsiteY74" fmla="*/ 772122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68375 w 1570874"/>
                <a:gd name="connsiteY49" fmla="*/ 503040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51707 w 1570874"/>
                <a:gd name="connsiteY49" fmla="*/ 500659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51707 w 1570874"/>
                <a:gd name="connsiteY49" fmla="*/ 500659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88815"/>
                <a:gd name="connsiteX1" fmla="*/ 352425 w 1570874"/>
                <a:gd name="connsiteY1" fmla="*/ 4565 h 988815"/>
                <a:gd name="connsiteX2" fmla="*/ 358775 w 1570874"/>
                <a:gd name="connsiteY2" fmla="*/ 61715 h 988815"/>
                <a:gd name="connsiteX3" fmla="*/ 361950 w 1570874"/>
                <a:gd name="connsiteY3" fmla="*/ 74415 h 988815"/>
                <a:gd name="connsiteX4" fmla="*/ 368300 w 1570874"/>
                <a:gd name="connsiteY4" fmla="*/ 83940 h 988815"/>
                <a:gd name="connsiteX5" fmla="*/ 368300 w 1570874"/>
                <a:gd name="connsiteY5" fmla="*/ 204590 h 988815"/>
                <a:gd name="connsiteX6" fmla="*/ 361950 w 1570874"/>
                <a:gd name="connsiteY6" fmla="*/ 242690 h 988815"/>
                <a:gd name="connsiteX7" fmla="*/ 358775 w 1570874"/>
                <a:gd name="connsiteY7" fmla="*/ 293490 h 988815"/>
                <a:gd name="connsiteX8" fmla="*/ 355600 w 1570874"/>
                <a:gd name="connsiteY8" fmla="*/ 318890 h 988815"/>
                <a:gd name="connsiteX9" fmla="*/ 339725 w 1570874"/>
                <a:gd name="connsiteY9" fmla="*/ 347465 h 988815"/>
                <a:gd name="connsiteX10" fmla="*/ 336550 w 1570874"/>
                <a:gd name="connsiteY10" fmla="*/ 363340 h 988815"/>
                <a:gd name="connsiteX11" fmla="*/ 327025 w 1570874"/>
                <a:gd name="connsiteY11" fmla="*/ 398265 h 988815"/>
                <a:gd name="connsiteX12" fmla="*/ 320675 w 1570874"/>
                <a:gd name="connsiteY12" fmla="*/ 426840 h 988815"/>
                <a:gd name="connsiteX13" fmla="*/ 320675 w 1570874"/>
                <a:gd name="connsiteY13" fmla="*/ 591940 h 988815"/>
                <a:gd name="connsiteX14" fmla="*/ 330200 w 1570874"/>
                <a:gd name="connsiteY14" fmla="*/ 610990 h 988815"/>
                <a:gd name="connsiteX15" fmla="*/ 336550 w 1570874"/>
                <a:gd name="connsiteY15" fmla="*/ 630040 h 988815"/>
                <a:gd name="connsiteX16" fmla="*/ 339725 w 1570874"/>
                <a:gd name="connsiteY16" fmla="*/ 642740 h 988815"/>
                <a:gd name="connsiteX17" fmla="*/ 355600 w 1570874"/>
                <a:gd name="connsiteY17" fmla="*/ 664965 h 988815"/>
                <a:gd name="connsiteX18" fmla="*/ 365125 w 1570874"/>
                <a:gd name="connsiteY18" fmla="*/ 671315 h 988815"/>
                <a:gd name="connsiteX19" fmla="*/ 390525 w 1570874"/>
                <a:gd name="connsiteY19" fmla="*/ 680840 h 988815"/>
                <a:gd name="connsiteX20" fmla="*/ 400050 w 1570874"/>
                <a:gd name="connsiteY20" fmla="*/ 684015 h 988815"/>
                <a:gd name="connsiteX21" fmla="*/ 425450 w 1570874"/>
                <a:gd name="connsiteY21" fmla="*/ 687190 h 988815"/>
                <a:gd name="connsiteX22" fmla="*/ 479425 w 1570874"/>
                <a:gd name="connsiteY22" fmla="*/ 684015 h 988815"/>
                <a:gd name="connsiteX23" fmla="*/ 488950 w 1570874"/>
                <a:gd name="connsiteY23" fmla="*/ 680840 h 988815"/>
                <a:gd name="connsiteX24" fmla="*/ 508000 w 1570874"/>
                <a:gd name="connsiteY24" fmla="*/ 668140 h 988815"/>
                <a:gd name="connsiteX25" fmla="*/ 514350 w 1570874"/>
                <a:gd name="connsiteY25" fmla="*/ 658615 h 988815"/>
                <a:gd name="connsiteX26" fmla="*/ 530225 w 1570874"/>
                <a:gd name="connsiteY26" fmla="*/ 655440 h 988815"/>
                <a:gd name="connsiteX27" fmla="*/ 539750 w 1570874"/>
                <a:gd name="connsiteY27" fmla="*/ 652265 h 988815"/>
                <a:gd name="connsiteX28" fmla="*/ 558800 w 1570874"/>
                <a:gd name="connsiteY28" fmla="*/ 639565 h 988815"/>
                <a:gd name="connsiteX29" fmla="*/ 568325 w 1570874"/>
                <a:gd name="connsiteY29" fmla="*/ 633215 h 988815"/>
                <a:gd name="connsiteX30" fmla="*/ 587375 w 1570874"/>
                <a:gd name="connsiteY30" fmla="*/ 623690 h 988815"/>
                <a:gd name="connsiteX31" fmla="*/ 606425 w 1570874"/>
                <a:gd name="connsiteY31" fmla="*/ 614165 h 988815"/>
                <a:gd name="connsiteX32" fmla="*/ 609600 w 1570874"/>
                <a:gd name="connsiteY32" fmla="*/ 604640 h 988815"/>
                <a:gd name="connsiteX33" fmla="*/ 628650 w 1570874"/>
                <a:gd name="connsiteY33" fmla="*/ 598290 h 988815"/>
                <a:gd name="connsiteX34" fmla="*/ 641350 w 1570874"/>
                <a:gd name="connsiteY34" fmla="*/ 588765 h 988815"/>
                <a:gd name="connsiteX35" fmla="*/ 650875 w 1570874"/>
                <a:gd name="connsiteY35" fmla="*/ 585590 h 988815"/>
                <a:gd name="connsiteX36" fmla="*/ 663575 w 1570874"/>
                <a:gd name="connsiteY36" fmla="*/ 572890 h 988815"/>
                <a:gd name="connsiteX37" fmla="*/ 676275 w 1570874"/>
                <a:gd name="connsiteY37" fmla="*/ 553840 h 988815"/>
                <a:gd name="connsiteX38" fmla="*/ 685800 w 1570874"/>
                <a:gd name="connsiteY38" fmla="*/ 550665 h 988815"/>
                <a:gd name="connsiteX39" fmla="*/ 695325 w 1570874"/>
                <a:gd name="connsiteY39" fmla="*/ 544315 h 988815"/>
                <a:gd name="connsiteX40" fmla="*/ 720725 w 1570874"/>
                <a:gd name="connsiteY40" fmla="*/ 541140 h 988815"/>
                <a:gd name="connsiteX41" fmla="*/ 739775 w 1570874"/>
                <a:gd name="connsiteY41" fmla="*/ 534790 h 988815"/>
                <a:gd name="connsiteX42" fmla="*/ 749300 w 1570874"/>
                <a:gd name="connsiteY42" fmla="*/ 528440 h 988815"/>
                <a:gd name="connsiteX43" fmla="*/ 768350 w 1570874"/>
                <a:gd name="connsiteY43" fmla="*/ 522090 h 988815"/>
                <a:gd name="connsiteX44" fmla="*/ 777875 w 1570874"/>
                <a:gd name="connsiteY44" fmla="*/ 518915 h 988815"/>
                <a:gd name="connsiteX45" fmla="*/ 796925 w 1570874"/>
                <a:gd name="connsiteY45" fmla="*/ 515740 h 988815"/>
                <a:gd name="connsiteX46" fmla="*/ 815975 w 1570874"/>
                <a:gd name="connsiteY46" fmla="*/ 509390 h 988815"/>
                <a:gd name="connsiteX47" fmla="*/ 825500 w 1570874"/>
                <a:gd name="connsiteY47" fmla="*/ 506215 h 988815"/>
                <a:gd name="connsiteX48" fmla="*/ 876300 w 1570874"/>
                <a:gd name="connsiteY48" fmla="*/ 499865 h 988815"/>
                <a:gd name="connsiteX49" fmla="*/ 920751 w 1570874"/>
                <a:gd name="connsiteY49" fmla="*/ 498278 h 988815"/>
                <a:gd name="connsiteX50" fmla="*/ 977900 w 1570874"/>
                <a:gd name="connsiteY50" fmla="*/ 506215 h 988815"/>
                <a:gd name="connsiteX51" fmla="*/ 990600 w 1570874"/>
                <a:gd name="connsiteY51" fmla="*/ 509390 h 988815"/>
                <a:gd name="connsiteX52" fmla="*/ 1000125 w 1570874"/>
                <a:gd name="connsiteY52" fmla="*/ 515740 h 988815"/>
                <a:gd name="connsiteX53" fmla="*/ 1012825 w 1570874"/>
                <a:gd name="connsiteY53" fmla="*/ 534790 h 988815"/>
                <a:gd name="connsiteX54" fmla="*/ 1022350 w 1570874"/>
                <a:gd name="connsiteY54" fmla="*/ 537965 h 988815"/>
                <a:gd name="connsiteX55" fmla="*/ 1031875 w 1570874"/>
                <a:gd name="connsiteY55" fmla="*/ 547490 h 988815"/>
                <a:gd name="connsiteX56" fmla="*/ 1054100 w 1570874"/>
                <a:gd name="connsiteY56" fmla="*/ 576065 h 988815"/>
                <a:gd name="connsiteX57" fmla="*/ 1063625 w 1570874"/>
                <a:gd name="connsiteY57" fmla="*/ 579240 h 988815"/>
                <a:gd name="connsiteX58" fmla="*/ 1076325 w 1570874"/>
                <a:gd name="connsiteY58" fmla="*/ 598290 h 988815"/>
                <a:gd name="connsiteX59" fmla="*/ 1079500 w 1570874"/>
                <a:gd name="connsiteY59" fmla="*/ 607815 h 988815"/>
                <a:gd name="connsiteX60" fmla="*/ 1098550 w 1570874"/>
                <a:gd name="connsiteY60" fmla="*/ 620515 h 988815"/>
                <a:gd name="connsiteX61" fmla="*/ 1104900 w 1570874"/>
                <a:gd name="connsiteY61" fmla="*/ 630040 h 988815"/>
                <a:gd name="connsiteX62" fmla="*/ 1114425 w 1570874"/>
                <a:gd name="connsiteY62" fmla="*/ 636390 h 988815"/>
                <a:gd name="connsiteX63" fmla="*/ 1127125 w 1570874"/>
                <a:gd name="connsiteY63" fmla="*/ 655440 h 988815"/>
                <a:gd name="connsiteX64" fmla="*/ 1146175 w 1570874"/>
                <a:gd name="connsiteY64" fmla="*/ 664965 h 988815"/>
                <a:gd name="connsiteX65" fmla="*/ 1162050 w 1570874"/>
                <a:gd name="connsiteY65" fmla="*/ 677665 h 988815"/>
                <a:gd name="connsiteX66" fmla="*/ 1171575 w 1570874"/>
                <a:gd name="connsiteY66" fmla="*/ 687190 h 988815"/>
                <a:gd name="connsiteX67" fmla="*/ 1190625 w 1570874"/>
                <a:gd name="connsiteY67" fmla="*/ 699890 h 988815"/>
                <a:gd name="connsiteX68" fmla="*/ 1200150 w 1570874"/>
                <a:gd name="connsiteY68" fmla="*/ 718940 h 988815"/>
                <a:gd name="connsiteX69" fmla="*/ 1209675 w 1570874"/>
                <a:gd name="connsiteY69" fmla="*/ 725290 h 988815"/>
                <a:gd name="connsiteX70" fmla="*/ 1231900 w 1570874"/>
                <a:gd name="connsiteY70" fmla="*/ 747515 h 988815"/>
                <a:gd name="connsiteX71" fmla="*/ 1250950 w 1570874"/>
                <a:gd name="connsiteY71" fmla="*/ 760215 h 988815"/>
                <a:gd name="connsiteX72" fmla="*/ 1260475 w 1570874"/>
                <a:gd name="connsiteY72" fmla="*/ 766565 h 988815"/>
                <a:gd name="connsiteX73" fmla="*/ 1277937 w 1570874"/>
                <a:gd name="connsiteY73" fmla="*/ 767359 h 988815"/>
                <a:gd name="connsiteX74" fmla="*/ 1329531 w 1570874"/>
                <a:gd name="connsiteY74" fmla="*/ 776885 h 988815"/>
                <a:gd name="connsiteX75" fmla="*/ 1365250 w 1570874"/>
                <a:gd name="connsiteY75" fmla="*/ 776090 h 988815"/>
                <a:gd name="connsiteX76" fmla="*/ 1393825 w 1570874"/>
                <a:gd name="connsiteY76" fmla="*/ 763390 h 988815"/>
                <a:gd name="connsiteX77" fmla="*/ 1425575 w 1570874"/>
                <a:gd name="connsiteY77" fmla="*/ 753865 h 988815"/>
                <a:gd name="connsiteX78" fmla="*/ 1438275 w 1570874"/>
                <a:gd name="connsiteY78" fmla="*/ 744340 h 988815"/>
                <a:gd name="connsiteX79" fmla="*/ 1447800 w 1570874"/>
                <a:gd name="connsiteY79" fmla="*/ 729259 h 988815"/>
                <a:gd name="connsiteX80" fmla="*/ 1464468 w 1570874"/>
                <a:gd name="connsiteY80" fmla="*/ 718940 h 988815"/>
                <a:gd name="connsiteX81" fmla="*/ 1481138 w 1570874"/>
                <a:gd name="connsiteY81" fmla="*/ 690365 h 988815"/>
                <a:gd name="connsiteX82" fmla="*/ 1492250 w 1570874"/>
                <a:gd name="connsiteY82" fmla="*/ 676077 h 988815"/>
                <a:gd name="connsiteX83" fmla="*/ 1499393 w 1570874"/>
                <a:gd name="connsiteY83" fmla="*/ 652265 h 988815"/>
                <a:gd name="connsiteX84" fmla="*/ 1511300 w 1570874"/>
                <a:gd name="connsiteY84" fmla="*/ 626865 h 988815"/>
                <a:gd name="connsiteX85" fmla="*/ 1527175 w 1570874"/>
                <a:gd name="connsiteY85" fmla="*/ 607815 h 988815"/>
                <a:gd name="connsiteX86" fmla="*/ 1530350 w 1570874"/>
                <a:gd name="connsiteY86" fmla="*/ 591940 h 988815"/>
                <a:gd name="connsiteX87" fmla="*/ 1536700 w 1570874"/>
                <a:gd name="connsiteY87" fmla="*/ 569715 h 988815"/>
                <a:gd name="connsiteX88" fmla="*/ 1539875 w 1570874"/>
                <a:gd name="connsiteY88" fmla="*/ 550665 h 988815"/>
                <a:gd name="connsiteX89" fmla="*/ 1546225 w 1570874"/>
                <a:gd name="connsiteY89" fmla="*/ 531615 h 988815"/>
                <a:gd name="connsiteX90" fmla="*/ 1552575 w 1570874"/>
                <a:gd name="connsiteY90" fmla="*/ 461765 h 988815"/>
                <a:gd name="connsiteX91" fmla="*/ 1546225 w 1570874"/>
                <a:gd name="connsiteY91" fmla="*/ 395090 h 988815"/>
                <a:gd name="connsiteX92" fmla="*/ 1549400 w 1570874"/>
                <a:gd name="connsiteY92" fmla="*/ 449065 h 988815"/>
                <a:gd name="connsiteX93" fmla="*/ 1552575 w 1570874"/>
                <a:gd name="connsiteY93" fmla="*/ 458590 h 988815"/>
                <a:gd name="connsiteX94" fmla="*/ 1555750 w 1570874"/>
                <a:gd name="connsiteY94" fmla="*/ 471290 h 988815"/>
                <a:gd name="connsiteX95" fmla="*/ 1558925 w 1570874"/>
                <a:gd name="connsiteY95" fmla="*/ 487165 h 988815"/>
                <a:gd name="connsiteX96" fmla="*/ 1565275 w 1570874"/>
                <a:gd name="connsiteY96" fmla="*/ 506215 h 988815"/>
                <a:gd name="connsiteX97" fmla="*/ 1568450 w 1570874"/>
                <a:gd name="connsiteY97" fmla="*/ 518915 h 988815"/>
                <a:gd name="connsiteX98" fmla="*/ 1570037 w 1570874"/>
                <a:gd name="connsiteY98" fmla="*/ 652265 h 988815"/>
                <a:gd name="connsiteX99" fmla="*/ 1558925 w 1570874"/>
                <a:gd name="connsiteY99" fmla="*/ 718940 h 988815"/>
                <a:gd name="connsiteX100" fmla="*/ 1553369 w 1570874"/>
                <a:gd name="connsiteY100" fmla="*/ 740371 h 988815"/>
                <a:gd name="connsiteX101" fmla="*/ 1538288 w 1570874"/>
                <a:gd name="connsiteY101" fmla="*/ 764977 h 988815"/>
                <a:gd name="connsiteX102" fmla="*/ 1520825 w 1570874"/>
                <a:gd name="connsiteY102" fmla="*/ 798315 h 988815"/>
                <a:gd name="connsiteX103" fmla="*/ 1511300 w 1570874"/>
                <a:gd name="connsiteY103" fmla="*/ 811808 h 988815"/>
                <a:gd name="connsiteX104" fmla="*/ 1508125 w 1570874"/>
                <a:gd name="connsiteY104" fmla="*/ 826890 h 988815"/>
                <a:gd name="connsiteX105" fmla="*/ 1498600 w 1570874"/>
                <a:gd name="connsiteY105" fmla="*/ 833240 h 988815"/>
                <a:gd name="connsiteX106" fmla="*/ 1470025 w 1570874"/>
                <a:gd name="connsiteY106" fmla="*/ 858640 h 988815"/>
                <a:gd name="connsiteX107" fmla="*/ 1463675 w 1570874"/>
                <a:gd name="connsiteY107" fmla="*/ 868165 h 988815"/>
                <a:gd name="connsiteX108" fmla="*/ 1457325 w 1570874"/>
                <a:gd name="connsiteY108" fmla="*/ 880865 h 988815"/>
                <a:gd name="connsiteX109" fmla="*/ 1447800 w 1570874"/>
                <a:gd name="connsiteY109" fmla="*/ 884040 h 988815"/>
                <a:gd name="connsiteX110" fmla="*/ 1438275 w 1570874"/>
                <a:gd name="connsiteY110" fmla="*/ 890390 h 988815"/>
                <a:gd name="connsiteX111" fmla="*/ 1428750 w 1570874"/>
                <a:gd name="connsiteY111" fmla="*/ 899915 h 988815"/>
                <a:gd name="connsiteX112" fmla="*/ 1419225 w 1570874"/>
                <a:gd name="connsiteY112" fmla="*/ 906265 h 988815"/>
                <a:gd name="connsiteX113" fmla="*/ 1409700 w 1570874"/>
                <a:gd name="connsiteY113" fmla="*/ 915790 h 988815"/>
                <a:gd name="connsiteX114" fmla="*/ 1400175 w 1570874"/>
                <a:gd name="connsiteY114" fmla="*/ 918965 h 988815"/>
                <a:gd name="connsiteX115" fmla="*/ 1384300 w 1570874"/>
                <a:gd name="connsiteY115" fmla="*/ 931665 h 988815"/>
                <a:gd name="connsiteX116" fmla="*/ 1368425 w 1570874"/>
                <a:gd name="connsiteY116" fmla="*/ 947540 h 988815"/>
                <a:gd name="connsiteX117" fmla="*/ 1349375 w 1570874"/>
                <a:gd name="connsiteY117" fmla="*/ 953890 h 988815"/>
                <a:gd name="connsiteX118" fmla="*/ 1330325 w 1570874"/>
                <a:gd name="connsiteY118" fmla="*/ 966590 h 988815"/>
                <a:gd name="connsiteX119" fmla="*/ 1327150 w 1570874"/>
                <a:gd name="connsiteY119" fmla="*/ 976115 h 988815"/>
                <a:gd name="connsiteX120" fmla="*/ 1308100 w 1570874"/>
                <a:gd name="connsiteY120" fmla="*/ 982465 h 988815"/>
                <a:gd name="connsiteX121" fmla="*/ 1279525 w 1570874"/>
                <a:gd name="connsiteY121" fmla="*/ 988815 h 988815"/>
                <a:gd name="connsiteX122" fmla="*/ 1219200 w 1570874"/>
                <a:gd name="connsiteY122" fmla="*/ 985640 h 988815"/>
                <a:gd name="connsiteX123" fmla="*/ 1209675 w 1570874"/>
                <a:gd name="connsiteY123" fmla="*/ 982465 h 988815"/>
                <a:gd name="connsiteX124" fmla="*/ 1193800 w 1570874"/>
                <a:gd name="connsiteY124" fmla="*/ 979290 h 988815"/>
                <a:gd name="connsiteX125" fmla="*/ 1181100 w 1570874"/>
                <a:gd name="connsiteY125" fmla="*/ 976115 h 988815"/>
                <a:gd name="connsiteX126" fmla="*/ 1162050 w 1570874"/>
                <a:gd name="connsiteY126" fmla="*/ 969765 h 988815"/>
                <a:gd name="connsiteX127" fmla="*/ 1143000 w 1570874"/>
                <a:gd name="connsiteY127" fmla="*/ 953890 h 988815"/>
                <a:gd name="connsiteX128" fmla="*/ 1133475 w 1570874"/>
                <a:gd name="connsiteY128" fmla="*/ 950715 h 988815"/>
                <a:gd name="connsiteX129" fmla="*/ 1114425 w 1570874"/>
                <a:gd name="connsiteY129" fmla="*/ 938015 h 988815"/>
                <a:gd name="connsiteX130" fmla="*/ 1104900 w 1570874"/>
                <a:gd name="connsiteY130" fmla="*/ 934840 h 988815"/>
                <a:gd name="connsiteX131" fmla="*/ 1085850 w 1570874"/>
                <a:gd name="connsiteY131" fmla="*/ 922140 h 988815"/>
                <a:gd name="connsiteX132" fmla="*/ 1079500 w 1570874"/>
                <a:gd name="connsiteY132" fmla="*/ 912615 h 988815"/>
                <a:gd name="connsiteX133" fmla="*/ 1069975 w 1570874"/>
                <a:gd name="connsiteY133" fmla="*/ 906265 h 988815"/>
                <a:gd name="connsiteX134" fmla="*/ 1066800 w 1570874"/>
                <a:gd name="connsiteY134" fmla="*/ 896740 h 988815"/>
                <a:gd name="connsiteX135" fmla="*/ 1044575 w 1570874"/>
                <a:gd name="connsiteY135" fmla="*/ 871340 h 988815"/>
                <a:gd name="connsiteX136" fmla="*/ 1038225 w 1570874"/>
                <a:gd name="connsiteY136" fmla="*/ 861815 h 988815"/>
                <a:gd name="connsiteX137" fmla="*/ 1019175 w 1570874"/>
                <a:gd name="connsiteY137" fmla="*/ 849115 h 988815"/>
                <a:gd name="connsiteX138" fmla="*/ 1009650 w 1570874"/>
                <a:gd name="connsiteY138" fmla="*/ 842765 h 988815"/>
                <a:gd name="connsiteX139" fmla="*/ 1000125 w 1570874"/>
                <a:gd name="connsiteY139" fmla="*/ 836415 h 988815"/>
                <a:gd name="connsiteX140" fmla="*/ 990600 w 1570874"/>
                <a:gd name="connsiteY140" fmla="*/ 826890 h 988815"/>
                <a:gd name="connsiteX141" fmla="*/ 965200 w 1570874"/>
                <a:gd name="connsiteY141" fmla="*/ 804665 h 988815"/>
                <a:gd name="connsiteX142" fmla="*/ 923925 w 1570874"/>
                <a:gd name="connsiteY142" fmla="*/ 795140 h 988815"/>
                <a:gd name="connsiteX143" fmla="*/ 898525 w 1570874"/>
                <a:gd name="connsiteY143" fmla="*/ 788790 h 988815"/>
                <a:gd name="connsiteX144" fmla="*/ 869950 w 1570874"/>
                <a:gd name="connsiteY144" fmla="*/ 776090 h 988815"/>
                <a:gd name="connsiteX145" fmla="*/ 860425 w 1570874"/>
                <a:gd name="connsiteY145" fmla="*/ 772915 h 988815"/>
                <a:gd name="connsiteX146" fmla="*/ 828675 w 1570874"/>
                <a:gd name="connsiteY146" fmla="*/ 782440 h 988815"/>
                <a:gd name="connsiteX147" fmla="*/ 806450 w 1570874"/>
                <a:gd name="connsiteY147" fmla="*/ 788790 h 988815"/>
                <a:gd name="connsiteX148" fmla="*/ 771525 w 1570874"/>
                <a:gd name="connsiteY148" fmla="*/ 795140 h 988815"/>
                <a:gd name="connsiteX149" fmla="*/ 762000 w 1570874"/>
                <a:gd name="connsiteY149" fmla="*/ 798315 h 988815"/>
                <a:gd name="connsiteX150" fmla="*/ 739775 w 1570874"/>
                <a:gd name="connsiteY150" fmla="*/ 804665 h 988815"/>
                <a:gd name="connsiteX151" fmla="*/ 733425 w 1570874"/>
                <a:gd name="connsiteY151" fmla="*/ 817365 h 988815"/>
                <a:gd name="connsiteX152" fmla="*/ 720725 w 1570874"/>
                <a:gd name="connsiteY152" fmla="*/ 820540 h 988815"/>
                <a:gd name="connsiteX153" fmla="*/ 701675 w 1570874"/>
                <a:gd name="connsiteY153" fmla="*/ 830065 h 988815"/>
                <a:gd name="connsiteX154" fmla="*/ 692150 w 1570874"/>
                <a:gd name="connsiteY154" fmla="*/ 833240 h 988815"/>
                <a:gd name="connsiteX155" fmla="*/ 663575 w 1570874"/>
                <a:gd name="connsiteY155" fmla="*/ 852290 h 988815"/>
                <a:gd name="connsiteX156" fmla="*/ 654050 w 1570874"/>
                <a:gd name="connsiteY156" fmla="*/ 858640 h 988815"/>
                <a:gd name="connsiteX157" fmla="*/ 631825 w 1570874"/>
                <a:gd name="connsiteY157" fmla="*/ 877690 h 988815"/>
                <a:gd name="connsiteX158" fmla="*/ 619125 w 1570874"/>
                <a:gd name="connsiteY158" fmla="*/ 893565 h 988815"/>
                <a:gd name="connsiteX159" fmla="*/ 615950 w 1570874"/>
                <a:gd name="connsiteY159" fmla="*/ 903090 h 988815"/>
                <a:gd name="connsiteX160" fmla="*/ 606425 w 1570874"/>
                <a:gd name="connsiteY160" fmla="*/ 909440 h 988815"/>
                <a:gd name="connsiteX161" fmla="*/ 596900 w 1570874"/>
                <a:gd name="connsiteY161" fmla="*/ 918965 h 988815"/>
                <a:gd name="connsiteX162" fmla="*/ 587375 w 1570874"/>
                <a:gd name="connsiteY162" fmla="*/ 922140 h 988815"/>
                <a:gd name="connsiteX163" fmla="*/ 568325 w 1570874"/>
                <a:gd name="connsiteY163" fmla="*/ 934840 h 988815"/>
                <a:gd name="connsiteX164" fmla="*/ 549275 w 1570874"/>
                <a:gd name="connsiteY164" fmla="*/ 944365 h 988815"/>
                <a:gd name="connsiteX165" fmla="*/ 542925 w 1570874"/>
                <a:gd name="connsiteY165" fmla="*/ 953890 h 988815"/>
                <a:gd name="connsiteX166" fmla="*/ 514350 w 1570874"/>
                <a:gd name="connsiteY166" fmla="*/ 963415 h 988815"/>
                <a:gd name="connsiteX167" fmla="*/ 495300 w 1570874"/>
                <a:gd name="connsiteY167" fmla="*/ 969765 h 988815"/>
                <a:gd name="connsiteX168" fmla="*/ 476250 w 1570874"/>
                <a:gd name="connsiteY168" fmla="*/ 976115 h 988815"/>
                <a:gd name="connsiteX169" fmla="*/ 447675 w 1570874"/>
                <a:gd name="connsiteY169" fmla="*/ 982465 h 988815"/>
                <a:gd name="connsiteX170" fmla="*/ 320675 w 1570874"/>
                <a:gd name="connsiteY170" fmla="*/ 985640 h 988815"/>
                <a:gd name="connsiteX171" fmla="*/ 250825 w 1570874"/>
                <a:gd name="connsiteY171" fmla="*/ 982465 h 988815"/>
                <a:gd name="connsiteX172" fmla="*/ 225425 w 1570874"/>
                <a:gd name="connsiteY172" fmla="*/ 976115 h 988815"/>
                <a:gd name="connsiteX173" fmla="*/ 203200 w 1570874"/>
                <a:gd name="connsiteY173" fmla="*/ 969765 h 988815"/>
                <a:gd name="connsiteX174" fmla="*/ 193675 w 1570874"/>
                <a:gd name="connsiteY174" fmla="*/ 960240 h 988815"/>
                <a:gd name="connsiteX175" fmla="*/ 184150 w 1570874"/>
                <a:gd name="connsiteY175" fmla="*/ 953890 h 988815"/>
                <a:gd name="connsiteX176" fmla="*/ 177800 w 1570874"/>
                <a:gd name="connsiteY176" fmla="*/ 944365 h 988815"/>
                <a:gd name="connsiteX177" fmla="*/ 168275 w 1570874"/>
                <a:gd name="connsiteY177" fmla="*/ 941190 h 988815"/>
                <a:gd name="connsiteX178" fmla="*/ 158750 w 1570874"/>
                <a:gd name="connsiteY178" fmla="*/ 934840 h 988815"/>
                <a:gd name="connsiteX179" fmla="*/ 152400 w 1570874"/>
                <a:gd name="connsiteY179" fmla="*/ 925315 h 988815"/>
                <a:gd name="connsiteX180" fmla="*/ 142875 w 1570874"/>
                <a:gd name="connsiteY180" fmla="*/ 922140 h 988815"/>
                <a:gd name="connsiteX181" fmla="*/ 133350 w 1570874"/>
                <a:gd name="connsiteY181" fmla="*/ 915790 h 988815"/>
                <a:gd name="connsiteX182" fmla="*/ 117475 w 1570874"/>
                <a:gd name="connsiteY182" fmla="*/ 896740 h 988815"/>
                <a:gd name="connsiteX183" fmla="*/ 98425 w 1570874"/>
                <a:gd name="connsiteY183" fmla="*/ 880865 h 988815"/>
                <a:gd name="connsiteX184" fmla="*/ 79375 w 1570874"/>
                <a:gd name="connsiteY184" fmla="*/ 864990 h 988815"/>
                <a:gd name="connsiteX185" fmla="*/ 57150 w 1570874"/>
                <a:gd name="connsiteY185" fmla="*/ 842765 h 988815"/>
                <a:gd name="connsiteX186" fmla="*/ 50800 w 1570874"/>
                <a:gd name="connsiteY186" fmla="*/ 830065 h 988815"/>
                <a:gd name="connsiteX187" fmla="*/ 44450 w 1570874"/>
                <a:gd name="connsiteY187" fmla="*/ 820540 h 988815"/>
                <a:gd name="connsiteX188" fmla="*/ 41275 w 1570874"/>
                <a:gd name="connsiteY188" fmla="*/ 807840 h 988815"/>
                <a:gd name="connsiteX189" fmla="*/ 34925 w 1570874"/>
                <a:gd name="connsiteY189" fmla="*/ 788790 h 988815"/>
                <a:gd name="connsiteX190" fmla="*/ 31750 w 1570874"/>
                <a:gd name="connsiteY190" fmla="*/ 776090 h 988815"/>
                <a:gd name="connsiteX191" fmla="*/ 25400 w 1570874"/>
                <a:gd name="connsiteY191" fmla="*/ 753865 h 988815"/>
                <a:gd name="connsiteX192" fmla="*/ 22225 w 1570874"/>
                <a:gd name="connsiteY192" fmla="*/ 731640 h 988815"/>
                <a:gd name="connsiteX193" fmla="*/ 19050 w 1570874"/>
                <a:gd name="connsiteY193" fmla="*/ 722115 h 988815"/>
                <a:gd name="connsiteX194" fmla="*/ 15875 w 1570874"/>
                <a:gd name="connsiteY194" fmla="*/ 706240 h 988815"/>
                <a:gd name="connsiteX195" fmla="*/ 9525 w 1570874"/>
                <a:gd name="connsiteY195" fmla="*/ 687190 h 988815"/>
                <a:gd name="connsiteX196" fmla="*/ 6350 w 1570874"/>
                <a:gd name="connsiteY196" fmla="*/ 677665 h 988815"/>
                <a:gd name="connsiteX197" fmla="*/ 0 w 1570874"/>
                <a:gd name="connsiteY197" fmla="*/ 642740 h 988815"/>
                <a:gd name="connsiteX198" fmla="*/ 6350 w 1570874"/>
                <a:gd name="connsiteY198" fmla="*/ 528440 h 988815"/>
                <a:gd name="connsiteX199" fmla="*/ 9525 w 1570874"/>
                <a:gd name="connsiteY199" fmla="*/ 509390 h 988815"/>
                <a:gd name="connsiteX200" fmla="*/ 12700 w 1570874"/>
                <a:gd name="connsiteY200" fmla="*/ 471290 h 988815"/>
                <a:gd name="connsiteX201" fmla="*/ 25400 w 1570874"/>
                <a:gd name="connsiteY201" fmla="*/ 442715 h 988815"/>
                <a:gd name="connsiteX202" fmla="*/ 31750 w 1570874"/>
                <a:gd name="connsiteY202" fmla="*/ 420490 h 988815"/>
                <a:gd name="connsiteX203" fmla="*/ 38100 w 1570874"/>
                <a:gd name="connsiteY203" fmla="*/ 401440 h 988815"/>
                <a:gd name="connsiteX204" fmla="*/ 41275 w 1570874"/>
                <a:gd name="connsiteY204" fmla="*/ 391915 h 988815"/>
                <a:gd name="connsiteX205" fmla="*/ 47625 w 1570874"/>
                <a:gd name="connsiteY205" fmla="*/ 356990 h 988815"/>
                <a:gd name="connsiteX206" fmla="*/ 53975 w 1570874"/>
                <a:gd name="connsiteY206" fmla="*/ 337940 h 988815"/>
                <a:gd name="connsiteX207" fmla="*/ 63500 w 1570874"/>
                <a:gd name="connsiteY207" fmla="*/ 328415 h 988815"/>
                <a:gd name="connsiteX208" fmla="*/ 66675 w 1570874"/>
                <a:gd name="connsiteY208" fmla="*/ 318890 h 988815"/>
                <a:gd name="connsiteX209" fmla="*/ 76200 w 1570874"/>
                <a:gd name="connsiteY209" fmla="*/ 290315 h 988815"/>
                <a:gd name="connsiteX210" fmla="*/ 85725 w 1570874"/>
                <a:gd name="connsiteY210" fmla="*/ 283965 h 988815"/>
                <a:gd name="connsiteX211" fmla="*/ 101600 w 1570874"/>
                <a:gd name="connsiteY211" fmla="*/ 258565 h 988815"/>
                <a:gd name="connsiteX212" fmla="*/ 111125 w 1570874"/>
                <a:gd name="connsiteY212" fmla="*/ 214115 h 988815"/>
                <a:gd name="connsiteX213" fmla="*/ 117475 w 1570874"/>
                <a:gd name="connsiteY213" fmla="*/ 191890 h 988815"/>
                <a:gd name="connsiteX214" fmla="*/ 127000 w 1570874"/>
                <a:gd name="connsiteY214" fmla="*/ 182365 h 988815"/>
                <a:gd name="connsiteX215" fmla="*/ 130175 w 1570874"/>
                <a:gd name="connsiteY215" fmla="*/ 172840 h 988815"/>
                <a:gd name="connsiteX216" fmla="*/ 123825 w 1570874"/>
                <a:gd name="connsiteY216" fmla="*/ 150615 h 988815"/>
                <a:gd name="connsiteX217" fmla="*/ 127000 w 1570874"/>
                <a:gd name="connsiteY217" fmla="*/ 26790 h 988815"/>
                <a:gd name="connsiteX218" fmla="*/ 165100 w 1570874"/>
                <a:gd name="connsiteY218" fmla="*/ 29965 h 988815"/>
                <a:gd name="connsiteX219" fmla="*/ 276225 w 1570874"/>
                <a:gd name="connsiteY219" fmla="*/ 26790 h 988815"/>
                <a:gd name="connsiteX220" fmla="*/ 285750 w 1570874"/>
                <a:gd name="connsiteY220" fmla="*/ 23615 h 988815"/>
                <a:gd name="connsiteX221" fmla="*/ 307975 w 1570874"/>
                <a:gd name="connsiteY221" fmla="*/ 17265 h 988815"/>
                <a:gd name="connsiteX222" fmla="*/ 317500 w 1570874"/>
                <a:gd name="connsiteY222" fmla="*/ 10915 h 988815"/>
                <a:gd name="connsiteX223" fmla="*/ 336550 w 1570874"/>
                <a:gd name="connsiteY223" fmla="*/ 7740 h 988815"/>
                <a:gd name="connsiteX224" fmla="*/ 346075 w 1570874"/>
                <a:gd name="connsiteY224" fmla="*/ 4565 h 988815"/>
                <a:gd name="connsiteX225" fmla="*/ 352425 w 1570874"/>
                <a:gd name="connsiteY225" fmla="*/ 4565 h 988815"/>
                <a:gd name="connsiteX0" fmla="*/ 352425 w 1570874"/>
                <a:gd name="connsiteY0" fmla="*/ 4565 h 992232"/>
                <a:gd name="connsiteX1" fmla="*/ 352425 w 1570874"/>
                <a:gd name="connsiteY1" fmla="*/ 4565 h 992232"/>
                <a:gd name="connsiteX2" fmla="*/ 358775 w 1570874"/>
                <a:gd name="connsiteY2" fmla="*/ 61715 h 992232"/>
                <a:gd name="connsiteX3" fmla="*/ 361950 w 1570874"/>
                <a:gd name="connsiteY3" fmla="*/ 74415 h 992232"/>
                <a:gd name="connsiteX4" fmla="*/ 368300 w 1570874"/>
                <a:gd name="connsiteY4" fmla="*/ 83940 h 992232"/>
                <a:gd name="connsiteX5" fmla="*/ 368300 w 1570874"/>
                <a:gd name="connsiteY5" fmla="*/ 204590 h 992232"/>
                <a:gd name="connsiteX6" fmla="*/ 361950 w 1570874"/>
                <a:gd name="connsiteY6" fmla="*/ 242690 h 992232"/>
                <a:gd name="connsiteX7" fmla="*/ 358775 w 1570874"/>
                <a:gd name="connsiteY7" fmla="*/ 293490 h 992232"/>
                <a:gd name="connsiteX8" fmla="*/ 355600 w 1570874"/>
                <a:gd name="connsiteY8" fmla="*/ 318890 h 992232"/>
                <a:gd name="connsiteX9" fmla="*/ 339725 w 1570874"/>
                <a:gd name="connsiteY9" fmla="*/ 347465 h 992232"/>
                <a:gd name="connsiteX10" fmla="*/ 336550 w 1570874"/>
                <a:gd name="connsiteY10" fmla="*/ 363340 h 992232"/>
                <a:gd name="connsiteX11" fmla="*/ 327025 w 1570874"/>
                <a:gd name="connsiteY11" fmla="*/ 398265 h 992232"/>
                <a:gd name="connsiteX12" fmla="*/ 320675 w 1570874"/>
                <a:gd name="connsiteY12" fmla="*/ 426840 h 992232"/>
                <a:gd name="connsiteX13" fmla="*/ 320675 w 1570874"/>
                <a:gd name="connsiteY13" fmla="*/ 591940 h 992232"/>
                <a:gd name="connsiteX14" fmla="*/ 330200 w 1570874"/>
                <a:gd name="connsiteY14" fmla="*/ 610990 h 992232"/>
                <a:gd name="connsiteX15" fmla="*/ 336550 w 1570874"/>
                <a:gd name="connsiteY15" fmla="*/ 630040 h 992232"/>
                <a:gd name="connsiteX16" fmla="*/ 339725 w 1570874"/>
                <a:gd name="connsiteY16" fmla="*/ 642740 h 992232"/>
                <a:gd name="connsiteX17" fmla="*/ 355600 w 1570874"/>
                <a:gd name="connsiteY17" fmla="*/ 664965 h 992232"/>
                <a:gd name="connsiteX18" fmla="*/ 365125 w 1570874"/>
                <a:gd name="connsiteY18" fmla="*/ 671315 h 992232"/>
                <a:gd name="connsiteX19" fmla="*/ 390525 w 1570874"/>
                <a:gd name="connsiteY19" fmla="*/ 680840 h 992232"/>
                <a:gd name="connsiteX20" fmla="*/ 400050 w 1570874"/>
                <a:gd name="connsiteY20" fmla="*/ 684015 h 992232"/>
                <a:gd name="connsiteX21" fmla="*/ 425450 w 1570874"/>
                <a:gd name="connsiteY21" fmla="*/ 687190 h 992232"/>
                <a:gd name="connsiteX22" fmla="*/ 479425 w 1570874"/>
                <a:gd name="connsiteY22" fmla="*/ 684015 h 992232"/>
                <a:gd name="connsiteX23" fmla="*/ 488950 w 1570874"/>
                <a:gd name="connsiteY23" fmla="*/ 680840 h 992232"/>
                <a:gd name="connsiteX24" fmla="*/ 508000 w 1570874"/>
                <a:gd name="connsiteY24" fmla="*/ 668140 h 992232"/>
                <a:gd name="connsiteX25" fmla="*/ 514350 w 1570874"/>
                <a:gd name="connsiteY25" fmla="*/ 658615 h 992232"/>
                <a:gd name="connsiteX26" fmla="*/ 530225 w 1570874"/>
                <a:gd name="connsiteY26" fmla="*/ 655440 h 992232"/>
                <a:gd name="connsiteX27" fmla="*/ 539750 w 1570874"/>
                <a:gd name="connsiteY27" fmla="*/ 652265 h 992232"/>
                <a:gd name="connsiteX28" fmla="*/ 558800 w 1570874"/>
                <a:gd name="connsiteY28" fmla="*/ 639565 h 992232"/>
                <a:gd name="connsiteX29" fmla="*/ 568325 w 1570874"/>
                <a:gd name="connsiteY29" fmla="*/ 633215 h 992232"/>
                <a:gd name="connsiteX30" fmla="*/ 587375 w 1570874"/>
                <a:gd name="connsiteY30" fmla="*/ 623690 h 992232"/>
                <a:gd name="connsiteX31" fmla="*/ 606425 w 1570874"/>
                <a:gd name="connsiteY31" fmla="*/ 614165 h 992232"/>
                <a:gd name="connsiteX32" fmla="*/ 609600 w 1570874"/>
                <a:gd name="connsiteY32" fmla="*/ 604640 h 992232"/>
                <a:gd name="connsiteX33" fmla="*/ 628650 w 1570874"/>
                <a:gd name="connsiteY33" fmla="*/ 598290 h 992232"/>
                <a:gd name="connsiteX34" fmla="*/ 641350 w 1570874"/>
                <a:gd name="connsiteY34" fmla="*/ 588765 h 992232"/>
                <a:gd name="connsiteX35" fmla="*/ 650875 w 1570874"/>
                <a:gd name="connsiteY35" fmla="*/ 585590 h 992232"/>
                <a:gd name="connsiteX36" fmla="*/ 663575 w 1570874"/>
                <a:gd name="connsiteY36" fmla="*/ 572890 h 992232"/>
                <a:gd name="connsiteX37" fmla="*/ 676275 w 1570874"/>
                <a:gd name="connsiteY37" fmla="*/ 553840 h 992232"/>
                <a:gd name="connsiteX38" fmla="*/ 685800 w 1570874"/>
                <a:gd name="connsiteY38" fmla="*/ 550665 h 992232"/>
                <a:gd name="connsiteX39" fmla="*/ 695325 w 1570874"/>
                <a:gd name="connsiteY39" fmla="*/ 544315 h 992232"/>
                <a:gd name="connsiteX40" fmla="*/ 720725 w 1570874"/>
                <a:gd name="connsiteY40" fmla="*/ 541140 h 992232"/>
                <a:gd name="connsiteX41" fmla="*/ 739775 w 1570874"/>
                <a:gd name="connsiteY41" fmla="*/ 534790 h 992232"/>
                <a:gd name="connsiteX42" fmla="*/ 749300 w 1570874"/>
                <a:gd name="connsiteY42" fmla="*/ 528440 h 992232"/>
                <a:gd name="connsiteX43" fmla="*/ 768350 w 1570874"/>
                <a:gd name="connsiteY43" fmla="*/ 522090 h 992232"/>
                <a:gd name="connsiteX44" fmla="*/ 777875 w 1570874"/>
                <a:gd name="connsiteY44" fmla="*/ 518915 h 992232"/>
                <a:gd name="connsiteX45" fmla="*/ 796925 w 1570874"/>
                <a:gd name="connsiteY45" fmla="*/ 515740 h 992232"/>
                <a:gd name="connsiteX46" fmla="*/ 815975 w 1570874"/>
                <a:gd name="connsiteY46" fmla="*/ 509390 h 992232"/>
                <a:gd name="connsiteX47" fmla="*/ 825500 w 1570874"/>
                <a:gd name="connsiteY47" fmla="*/ 506215 h 992232"/>
                <a:gd name="connsiteX48" fmla="*/ 876300 w 1570874"/>
                <a:gd name="connsiteY48" fmla="*/ 499865 h 992232"/>
                <a:gd name="connsiteX49" fmla="*/ 920751 w 1570874"/>
                <a:gd name="connsiteY49" fmla="*/ 498278 h 992232"/>
                <a:gd name="connsiteX50" fmla="*/ 977900 w 1570874"/>
                <a:gd name="connsiteY50" fmla="*/ 506215 h 992232"/>
                <a:gd name="connsiteX51" fmla="*/ 990600 w 1570874"/>
                <a:gd name="connsiteY51" fmla="*/ 509390 h 992232"/>
                <a:gd name="connsiteX52" fmla="*/ 1000125 w 1570874"/>
                <a:gd name="connsiteY52" fmla="*/ 515740 h 992232"/>
                <a:gd name="connsiteX53" fmla="*/ 1012825 w 1570874"/>
                <a:gd name="connsiteY53" fmla="*/ 534790 h 992232"/>
                <a:gd name="connsiteX54" fmla="*/ 1022350 w 1570874"/>
                <a:gd name="connsiteY54" fmla="*/ 537965 h 992232"/>
                <a:gd name="connsiteX55" fmla="*/ 1031875 w 1570874"/>
                <a:gd name="connsiteY55" fmla="*/ 547490 h 992232"/>
                <a:gd name="connsiteX56" fmla="*/ 1054100 w 1570874"/>
                <a:gd name="connsiteY56" fmla="*/ 576065 h 992232"/>
                <a:gd name="connsiteX57" fmla="*/ 1063625 w 1570874"/>
                <a:gd name="connsiteY57" fmla="*/ 579240 h 992232"/>
                <a:gd name="connsiteX58" fmla="*/ 1076325 w 1570874"/>
                <a:gd name="connsiteY58" fmla="*/ 598290 h 992232"/>
                <a:gd name="connsiteX59" fmla="*/ 1079500 w 1570874"/>
                <a:gd name="connsiteY59" fmla="*/ 607815 h 992232"/>
                <a:gd name="connsiteX60" fmla="*/ 1098550 w 1570874"/>
                <a:gd name="connsiteY60" fmla="*/ 620515 h 992232"/>
                <a:gd name="connsiteX61" fmla="*/ 1104900 w 1570874"/>
                <a:gd name="connsiteY61" fmla="*/ 630040 h 992232"/>
                <a:gd name="connsiteX62" fmla="*/ 1114425 w 1570874"/>
                <a:gd name="connsiteY62" fmla="*/ 636390 h 992232"/>
                <a:gd name="connsiteX63" fmla="*/ 1127125 w 1570874"/>
                <a:gd name="connsiteY63" fmla="*/ 655440 h 992232"/>
                <a:gd name="connsiteX64" fmla="*/ 1146175 w 1570874"/>
                <a:gd name="connsiteY64" fmla="*/ 664965 h 992232"/>
                <a:gd name="connsiteX65" fmla="*/ 1162050 w 1570874"/>
                <a:gd name="connsiteY65" fmla="*/ 677665 h 992232"/>
                <a:gd name="connsiteX66" fmla="*/ 1171575 w 1570874"/>
                <a:gd name="connsiteY66" fmla="*/ 687190 h 992232"/>
                <a:gd name="connsiteX67" fmla="*/ 1190625 w 1570874"/>
                <a:gd name="connsiteY67" fmla="*/ 699890 h 992232"/>
                <a:gd name="connsiteX68" fmla="*/ 1200150 w 1570874"/>
                <a:gd name="connsiteY68" fmla="*/ 718940 h 992232"/>
                <a:gd name="connsiteX69" fmla="*/ 1209675 w 1570874"/>
                <a:gd name="connsiteY69" fmla="*/ 725290 h 992232"/>
                <a:gd name="connsiteX70" fmla="*/ 1231900 w 1570874"/>
                <a:gd name="connsiteY70" fmla="*/ 747515 h 992232"/>
                <a:gd name="connsiteX71" fmla="*/ 1250950 w 1570874"/>
                <a:gd name="connsiteY71" fmla="*/ 760215 h 992232"/>
                <a:gd name="connsiteX72" fmla="*/ 1260475 w 1570874"/>
                <a:gd name="connsiteY72" fmla="*/ 766565 h 992232"/>
                <a:gd name="connsiteX73" fmla="*/ 1277937 w 1570874"/>
                <a:gd name="connsiteY73" fmla="*/ 767359 h 992232"/>
                <a:gd name="connsiteX74" fmla="*/ 1329531 w 1570874"/>
                <a:gd name="connsiteY74" fmla="*/ 776885 h 992232"/>
                <a:gd name="connsiteX75" fmla="*/ 1365250 w 1570874"/>
                <a:gd name="connsiteY75" fmla="*/ 776090 h 992232"/>
                <a:gd name="connsiteX76" fmla="*/ 1393825 w 1570874"/>
                <a:gd name="connsiteY76" fmla="*/ 763390 h 992232"/>
                <a:gd name="connsiteX77" fmla="*/ 1425575 w 1570874"/>
                <a:gd name="connsiteY77" fmla="*/ 753865 h 992232"/>
                <a:gd name="connsiteX78" fmla="*/ 1438275 w 1570874"/>
                <a:gd name="connsiteY78" fmla="*/ 744340 h 992232"/>
                <a:gd name="connsiteX79" fmla="*/ 1447800 w 1570874"/>
                <a:gd name="connsiteY79" fmla="*/ 729259 h 992232"/>
                <a:gd name="connsiteX80" fmla="*/ 1464468 w 1570874"/>
                <a:gd name="connsiteY80" fmla="*/ 718940 h 992232"/>
                <a:gd name="connsiteX81" fmla="*/ 1481138 w 1570874"/>
                <a:gd name="connsiteY81" fmla="*/ 690365 h 992232"/>
                <a:gd name="connsiteX82" fmla="*/ 1492250 w 1570874"/>
                <a:gd name="connsiteY82" fmla="*/ 676077 h 992232"/>
                <a:gd name="connsiteX83" fmla="*/ 1499393 w 1570874"/>
                <a:gd name="connsiteY83" fmla="*/ 652265 h 992232"/>
                <a:gd name="connsiteX84" fmla="*/ 1511300 w 1570874"/>
                <a:gd name="connsiteY84" fmla="*/ 626865 h 992232"/>
                <a:gd name="connsiteX85" fmla="*/ 1527175 w 1570874"/>
                <a:gd name="connsiteY85" fmla="*/ 607815 h 992232"/>
                <a:gd name="connsiteX86" fmla="*/ 1530350 w 1570874"/>
                <a:gd name="connsiteY86" fmla="*/ 591940 h 992232"/>
                <a:gd name="connsiteX87" fmla="*/ 1536700 w 1570874"/>
                <a:gd name="connsiteY87" fmla="*/ 569715 h 992232"/>
                <a:gd name="connsiteX88" fmla="*/ 1539875 w 1570874"/>
                <a:gd name="connsiteY88" fmla="*/ 550665 h 992232"/>
                <a:gd name="connsiteX89" fmla="*/ 1546225 w 1570874"/>
                <a:gd name="connsiteY89" fmla="*/ 531615 h 992232"/>
                <a:gd name="connsiteX90" fmla="*/ 1552575 w 1570874"/>
                <a:gd name="connsiteY90" fmla="*/ 461765 h 992232"/>
                <a:gd name="connsiteX91" fmla="*/ 1546225 w 1570874"/>
                <a:gd name="connsiteY91" fmla="*/ 395090 h 992232"/>
                <a:gd name="connsiteX92" fmla="*/ 1549400 w 1570874"/>
                <a:gd name="connsiteY92" fmla="*/ 449065 h 992232"/>
                <a:gd name="connsiteX93" fmla="*/ 1552575 w 1570874"/>
                <a:gd name="connsiteY93" fmla="*/ 458590 h 992232"/>
                <a:gd name="connsiteX94" fmla="*/ 1555750 w 1570874"/>
                <a:gd name="connsiteY94" fmla="*/ 471290 h 992232"/>
                <a:gd name="connsiteX95" fmla="*/ 1558925 w 1570874"/>
                <a:gd name="connsiteY95" fmla="*/ 487165 h 992232"/>
                <a:gd name="connsiteX96" fmla="*/ 1565275 w 1570874"/>
                <a:gd name="connsiteY96" fmla="*/ 506215 h 992232"/>
                <a:gd name="connsiteX97" fmla="*/ 1568450 w 1570874"/>
                <a:gd name="connsiteY97" fmla="*/ 518915 h 992232"/>
                <a:gd name="connsiteX98" fmla="*/ 1570037 w 1570874"/>
                <a:gd name="connsiteY98" fmla="*/ 652265 h 992232"/>
                <a:gd name="connsiteX99" fmla="*/ 1558925 w 1570874"/>
                <a:gd name="connsiteY99" fmla="*/ 718940 h 992232"/>
                <a:gd name="connsiteX100" fmla="*/ 1553369 w 1570874"/>
                <a:gd name="connsiteY100" fmla="*/ 740371 h 992232"/>
                <a:gd name="connsiteX101" fmla="*/ 1538288 w 1570874"/>
                <a:gd name="connsiteY101" fmla="*/ 764977 h 992232"/>
                <a:gd name="connsiteX102" fmla="*/ 1520825 w 1570874"/>
                <a:gd name="connsiteY102" fmla="*/ 798315 h 992232"/>
                <a:gd name="connsiteX103" fmla="*/ 1511300 w 1570874"/>
                <a:gd name="connsiteY103" fmla="*/ 811808 h 992232"/>
                <a:gd name="connsiteX104" fmla="*/ 1508125 w 1570874"/>
                <a:gd name="connsiteY104" fmla="*/ 826890 h 992232"/>
                <a:gd name="connsiteX105" fmla="*/ 1498600 w 1570874"/>
                <a:gd name="connsiteY105" fmla="*/ 833240 h 992232"/>
                <a:gd name="connsiteX106" fmla="*/ 1470025 w 1570874"/>
                <a:gd name="connsiteY106" fmla="*/ 858640 h 992232"/>
                <a:gd name="connsiteX107" fmla="*/ 1463675 w 1570874"/>
                <a:gd name="connsiteY107" fmla="*/ 868165 h 992232"/>
                <a:gd name="connsiteX108" fmla="*/ 1457325 w 1570874"/>
                <a:gd name="connsiteY108" fmla="*/ 880865 h 992232"/>
                <a:gd name="connsiteX109" fmla="*/ 1447800 w 1570874"/>
                <a:gd name="connsiteY109" fmla="*/ 884040 h 992232"/>
                <a:gd name="connsiteX110" fmla="*/ 1438275 w 1570874"/>
                <a:gd name="connsiteY110" fmla="*/ 890390 h 992232"/>
                <a:gd name="connsiteX111" fmla="*/ 1428750 w 1570874"/>
                <a:gd name="connsiteY111" fmla="*/ 899915 h 992232"/>
                <a:gd name="connsiteX112" fmla="*/ 1419225 w 1570874"/>
                <a:gd name="connsiteY112" fmla="*/ 906265 h 992232"/>
                <a:gd name="connsiteX113" fmla="*/ 1409700 w 1570874"/>
                <a:gd name="connsiteY113" fmla="*/ 915790 h 992232"/>
                <a:gd name="connsiteX114" fmla="*/ 1400175 w 1570874"/>
                <a:gd name="connsiteY114" fmla="*/ 918965 h 992232"/>
                <a:gd name="connsiteX115" fmla="*/ 1384300 w 1570874"/>
                <a:gd name="connsiteY115" fmla="*/ 931665 h 992232"/>
                <a:gd name="connsiteX116" fmla="*/ 1368425 w 1570874"/>
                <a:gd name="connsiteY116" fmla="*/ 947540 h 992232"/>
                <a:gd name="connsiteX117" fmla="*/ 1349375 w 1570874"/>
                <a:gd name="connsiteY117" fmla="*/ 953890 h 992232"/>
                <a:gd name="connsiteX118" fmla="*/ 1330325 w 1570874"/>
                <a:gd name="connsiteY118" fmla="*/ 966590 h 992232"/>
                <a:gd name="connsiteX119" fmla="*/ 1327150 w 1570874"/>
                <a:gd name="connsiteY119" fmla="*/ 976115 h 992232"/>
                <a:gd name="connsiteX120" fmla="*/ 1308100 w 1570874"/>
                <a:gd name="connsiteY120" fmla="*/ 982465 h 992232"/>
                <a:gd name="connsiteX121" fmla="*/ 1279525 w 1570874"/>
                <a:gd name="connsiteY121" fmla="*/ 988815 h 992232"/>
                <a:gd name="connsiteX122" fmla="*/ 1219200 w 1570874"/>
                <a:gd name="connsiteY122" fmla="*/ 985640 h 992232"/>
                <a:gd name="connsiteX123" fmla="*/ 1209675 w 1570874"/>
                <a:gd name="connsiteY123" fmla="*/ 982465 h 992232"/>
                <a:gd name="connsiteX124" fmla="*/ 1193800 w 1570874"/>
                <a:gd name="connsiteY124" fmla="*/ 979290 h 992232"/>
                <a:gd name="connsiteX125" fmla="*/ 1181100 w 1570874"/>
                <a:gd name="connsiteY125" fmla="*/ 976115 h 992232"/>
                <a:gd name="connsiteX126" fmla="*/ 1162050 w 1570874"/>
                <a:gd name="connsiteY126" fmla="*/ 969765 h 992232"/>
                <a:gd name="connsiteX127" fmla="*/ 1143000 w 1570874"/>
                <a:gd name="connsiteY127" fmla="*/ 953890 h 992232"/>
                <a:gd name="connsiteX128" fmla="*/ 1133475 w 1570874"/>
                <a:gd name="connsiteY128" fmla="*/ 950715 h 992232"/>
                <a:gd name="connsiteX129" fmla="*/ 1114425 w 1570874"/>
                <a:gd name="connsiteY129" fmla="*/ 938015 h 992232"/>
                <a:gd name="connsiteX130" fmla="*/ 1104900 w 1570874"/>
                <a:gd name="connsiteY130" fmla="*/ 934840 h 992232"/>
                <a:gd name="connsiteX131" fmla="*/ 1085850 w 1570874"/>
                <a:gd name="connsiteY131" fmla="*/ 922140 h 992232"/>
                <a:gd name="connsiteX132" fmla="*/ 1079500 w 1570874"/>
                <a:gd name="connsiteY132" fmla="*/ 912615 h 992232"/>
                <a:gd name="connsiteX133" fmla="*/ 1069975 w 1570874"/>
                <a:gd name="connsiteY133" fmla="*/ 906265 h 992232"/>
                <a:gd name="connsiteX134" fmla="*/ 1066800 w 1570874"/>
                <a:gd name="connsiteY134" fmla="*/ 896740 h 992232"/>
                <a:gd name="connsiteX135" fmla="*/ 1044575 w 1570874"/>
                <a:gd name="connsiteY135" fmla="*/ 871340 h 992232"/>
                <a:gd name="connsiteX136" fmla="*/ 1038225 w 1570874"/>
                <a:gd name="connsiteY136" fmla="*/ 861815 h 992232"/>
                <a:gd name="connsiteX137" fmla="*/ 1019175 w 1570874"/>
                <a:gd name="connsiteY137" fmla="*/ 849115 h 992232"/>
                <a:gd name="connsiteX138" fmla="*/ 1009650 w 1570874"/>
                <a:gd name="connsiteY138" fmla="*/ 842765 h 992232"/>
                <a:gd name="connsiteX139" fmla="*/ 1000125 w 1570874"/>
                <a:gd name="connsiteY139" fmla="*/ 836415 h 992232"/>
                <a:gd name="connsiteX140" fmla="*/ 990600 w 1570874"/>
                <a:gd name="connsiteY140" fmla="*/ 826890 h 992232"/>
                <a:gd name="connsiteX141" fmla="*/ 965200 w 1570874"/>
                <a:gd name="connsiteY141" fmla="*/ 804665 h 992232"/>
                <a:gd name="connsiteX142" fmla="*/ 923925 w 1570874"/>
                <a:gd name="connsiteY142" fmla="*/ 795140 h 992232"/>
                <a:gd name="connsiteX143" fmla="*/ 898525 w 1570874"/>
                <a:gd name="connsiteY143" fmla="*/ 788790 h 992232"/>
                <a:gd name="connsiteX144" fmla="*/ 869950 w 1570874"/>
                <a:gd name="connsiteY144" fmla="*/ 776090 h 992232"/>
                <a:gd name="connsiteX145" fmla="*/ 860425 w 1570874"/>
                <a:gd name="connsiteY145" fmla="*/ 772915 h 992232"/>
                <a:gd name="connsiteX146" fmla="*/ 828675 w 1570874"/>
                <a:gd name="connsiteY146" fmla="*/ 782440 h 992232"/>
                <a:gd name="connsiteX147" fmla="*/ 806450 w 1570874"/>
                <a:gd name="connsiteY147" fmla="*/ 788790 h 992232"/>
                <a:gd name="connsiteX148" fmla="*/ 771525 w 1570874"/>
                <a:gd name="connsiteY148" fmla="*/ 795140 h 992232"/>
                <a:gd name="connsiteX149" fmla="*/ 762000 w 1570874"/>
                <a:gd name="connsiteY149" fmla="*/ 798315 h 992232"/>
                <a:gd name="connsiteX150" fmla="*/ 739775 w 1570874"/>
                <a:gd name="connsiteY150" fmla="*/ 804665 h 992232"/>
                <a:gd name="connsiteX151" fmla="*/ 733425 w 1570874"/>
                <a:gd name="connsiteY151" fmla="*/ 817365 h 992232"/>
                <a:gd name="connsiteX152" fmla="*/ 720725 w 1570874"/>
                <a:gd name="connsiteY152" fmla="*/ 820540 h 992232"/>
                <a:gd name="connsiteX153" fmla="*/ 701675 w 1570874"/>
                <a:gd name="connsiteY153" fmla="*/ 830065 h 992232"/>
                <a:gd name="connsiteX154" fmla="*/ 692150 w 1570874"/>
                <a:gd name="connsiteY154" fmla="*/ 833240 h 992232"/>
                <a:gd name="connsiteX155" fmla="*/ 663575 w 1570874"/>
                <a:gd name="connsiteY155" fmla="*/ 852290 h 992232"/>
                <a:gd name="connsiteX156" fmla="*/ 654050 w 1570874"/>
                <a:gd name="connsiteY156" fmla="*/ 858640 h 992232"/>
                <a:gd name="connsiteX157" fmla="*/ 631825 w 1570874"/>
                <a:gd name="connsiteY157" fmla="*/ 877690 h 992232"/>
                <a:gd name="connsiteX158" fmla="*/ 619125 w 1570874"/>
                <a:gd name="connsiteY158" fmla="*/ 893565 h 992232"/>
                <a:gd name="connsiteX159" fmla="*/ 615950 w 1570874"/>
                <a:gd name="connsiteY159" fmla="*/ 903090 h 992232"/>
                <a:gd name="connsiteX160" fmla="*/ 606425 w 1570874"/>
                <a:gd name="connsiteY160" fmla="*/ 909440 h 992232"/>
                <a:gd name="connsiteX161" fmla="*/ 596900 w 1570874"/>
                <a:gd name="connsiteY161" fmla="*/ 918965 h 992232"/>
                <a:gd name="connsiteX162" fmla="*/ 587375 w 1570874"/>
                <a:gd name="connsiteY162" fmla="*/ 922140 h 992232"/>
                <a:gd name="connsiteX163" fmla="*/ 568325 w 1570874"/>
                <a:gd name="connsiteY163" fmla="*/ 934840 h 992232"/>
                <a:gd name="connsiteX164" fmla="*/ 549275 w 1570874"/>
                <a:gd name="connsiteY164" fmla="*/ 944365 h 992232"/>
                <a:gd name="connsiteX165" fmla="*/ 542925 w 1570874"/>
                <a:gd name="connsiteY165" fmla="*/ 953890 h 992232"/>
                <a:gd name="connsiteX166" fmla="*/ 514350 w 1570874"/>
                <a:gd name="connsiteY166" fmla="*/ 963415 h 992232"/>
                <a:gd name="connsiteX167" fmla="*/ 495300 w 1570874"/>
                <a:gd name="connsiteY167" fmla="*/ 969765 h 992232"/>
                <a:gd name="connsiteX168" fmla="*/ 476250 w 1570874"/>
                <a:gd name="connsiteY168" fmla="*/ 976115 h 992232"/>
                <a:gd name="connsiteX169" fmla="*/ 392906 w 1570874"/>
                <a:gd name="connsiteY169" fmla="*/ 991990 h 992232"/>
                <a:gd name="connsiteX170" fmla="*/ 320675 w 1570874"/>
                <a:gd name="connsiteY170" fmla="*/ 985640 h 992232"/>
                <a:gd name="connsiteX171" fmla="*/ 250825 w 1570874"/>
                <a:gd name="connsiteY171" fmla="*/ 982465 h 992232"/>
                <a:gd name="connsiteX172" fmla="*/ 225425 w 1570874"/>
                <a:gd name="connsiteY172" fmla="*/ 976115 h 992232"/>
                <a:gd name="connsiteX173" fmla="*/ 203200 w 1570874"/>
                <a:gd name="connsiteY173" fmla="*/ 969765 h 992232"/>
                <a:gd name="connsiteX174" fmla="*/ 193675 w 1570874"/>
                <a:gd name="connsiteY174" fmla="*/ 960240 h 992232"/>
                <a:gd name="connsiteX175" fmla="*/ 184150 w 1570874"/>
                <a:gd name="connsiteY175" fmla="*/ 953890 h 992232"/>
                <a:gd name="connsiteX176" fmla="*/ 177800 w 1570874"/>
                <a:gd name="connsiteY176" fmla="*/ 944365 h 992232"/>
                <a:gd name="connsiteX177" fmla="*/ 168275 w 1570874"/>
                <a:gd name="connsiteY177" fmla="*/ 941190 h 992232"/>
                <a:gd name="connsiteX178" fmla="*/ 158750 w 1570874"/>
                <a:gd name="connsiteY178" fmla="*/ 934840 h 992232"/>
                <a:gd name="connsiteX179" fmla="*/ 152400 w 1570874"/>
                <a:gd name="connsiteY179" fmla="*/ 925315 h 992232"/>
                <a:gd name="connsiteX180" fmla="*/ 142875 w 1570874"/>
                <a:gd name="connsiteY180" fmla="*/ 922140 h 992232"/>
                <a:gd name="connsiteX181" fmla="*/ 133350 w 1570874"/>
                <a:gd name="connsiteY181" fmla="*/ 915790 h 992232"/>
                <a:gd name="connsiteX182" fmla="*/ 117475 w 1570874"/>
                <a:gd name="connsiteY182" fmla="*/ 896740 h 992232"/>
                <a:gd name="connsiteX183" fmla="*/ 98425 w 1570874"/>
                <a:gd name="connsiteY183" fmla="*/ 880865 h 992232"/>
                <a:gd name="connsiteX184" fmla="*/ 79375 w 1570874"/>
                <a:gd name="connsiteY184" fmla="*/ 864990 h 992232"/>
                <a:gd name="connsiteX185" fmla="*/ 57150 w 1570874"/>
                <a:gd name="connsiteY185" fmla="*/ 842765 h 992232"/>
                <a:gd name="connsiteX186" fmla="*/ 50800 w 1570874"/>
                <a:gd name="connsiteY186" fmla="*/ 830065 h 992232"/>
                <a:gd name="connsiteX187" fmla="*/ 44450 w 1570874"/>
                <a:gd name="connsiteY187" fmla="*/ 820540 h 992232"/>
                <a:gd name="connsiteX188" fmla="*/ 41275 w 1570874"/>
                <a:gd name="connsiteY188" fmla="*/ 807840 h 992232"/>
                <a:gd name="connsiteX189" fmla="*/ 34925 w 1570874"/>
                <a:gd name="connsiteY189" fmla="*/ 788790 h 992232"/>
                <a:gd name="connsiteX190" fmla="*/ 31750 w 1570874"/>
                <a:gd name="connsiteY190" fmla="*/ 776090 h 992232"/>
                <a:gd name="connsiteX191" fmla="*/ 25400 w 1570874"/>
                <a:gd name="connsiteY191" fmla="*/ 753865 h 992232"/>
                <a:gd name="connsiteX192" fmla="*/ 22225 w 1570874"/>
                <a:gd name="connsiteY192" fmla="*/ 731640 h 992232"/>
                <a:gd name="connsiteX193" fmla="*/ 19050 w 1570874"/>
                <a:gd name="connsiteY193" fmla="*/ 722115 h 992232"/>
                <a:gd name="connsiteX194" fmla="*/ 15875 w 1570874"/>
                <a:gd name="connsiteY194" fmla="*/ 706240 h 992232"/>
                <a:gd name="connsiteX195" fmla="*/ 9525 w 1570874"/>
                <a:gd name="connsiteY195" fmla="*/ 687190 h 992232"/>
                <a:gd name="connsiteX196" fmla="*/ 6350 w 1570874"/>
                <a:gd name="connsiteY196" fmla="*/ 677665 h 992232"/>
                <a:gd name="connsiteX197" fmla="*/ 0 w 1570874"/>
                <a:gd name="connsiteY197" fmla="*/ 642740 h 992232"/>
                <a:gd name="connsiteX198" fmla="*/ 6350 w 1570874"/>
                <a:gd name="connsiteY198" fmla="*/ 528440 h 992232"/>
                <a:gd name="connsiteX199" fmla="*/ 9525 w 1570874"/>
                <a:gd name="connsiteY199" fmla="*/ 509390 h 992232"/>
                <a:gd name="connsiteX200" fmla="*/ 12700 w 1570874"/>
                <a:gd name="connsiteY200" fmla="*/ 471290 h 992232"/>
                <a:gd name="connsiteX201" fmla="*/ 25400 w 1570874"/>
                <a:gd name="connsiteY201" fmla="*/ 442715 h 992232"/>
                <a:gd name="connsiteX202" fmla="*/ 31750 w 1570874"/>
                <a:gd name="connsiteY202" fmla="*/ 420490 h 992232"/>
                <a:gd name="connsiteX203" fmla="*/ 38100 w 1570874"/>
                <a:gd name="connsiteY203" fmla="*/ 401440 h 992232"/>
                <a:gd name="connsiteX204" fmla="*/ 41275 w 1570874"/>
                <a:gd name="connsiteY204" fmla="*/ 391915 h 992232"/>
                <a:gd name="connsiteX205" fmla="*/ 47625 w 1570874"/>
                <a:gd name="connsiteY205" fmla="*/ 356990 h 992232"/>
                <a:gd name="connsiteX206" fmla="*/ 53975 w 1570874"/>
                <a:gd name="connsiteY206" fmla="*/ 337940 h 992232"/>
                <a:gd name="connsiteX207" fmla="*/ 63500 w 1570874"/>
                <a:gd name="connsiteY207" fmla="*/ 328415 h 992232"/>
                <a:gd name="connsiteX208" fmla="*/ 66675 w 1570874"/>
                <a:gd name="connsiteY208" fmla="*/ 318890 h 992232"/>
                <a:gd name="connsiteX209" fmla="*/ 76200 w 1570874"/>
                <a:gd name="connsiteY209" fmla="*/ 290315 h 992232"/>
                <a:gd name="connsiteX210" fmla="*/ 85725 w 1570874"/>
                <a:gd name="connsiteY210" fmla="*/ 283965 h 992232"/>
                <a:gd name="connsiteX211" fmla="*/ 101600 w 1570874"/>
                <a:gd name="connsiteY211" fmla="*/ 258565 h 992232"/>
                <a:gd name="connsiteX212" fmla="*/ 111125 w 1570874"/>
                <a:gd name="connsiteY212" fmla="*/ 214115 h 992232"/>
                <a:gd name="connsiteX213" fmla="*/ 117475 w 1570874"/>
                <a:gd name="connsiteY213" fmla="*/ 191890 h 992232"/>
                <a:gd name="connsiteX214" fmla="*/ 127000 w 1570874"/>
                <a:gd name="connsiteY214" fmla="*/ 182365 h 992232"/>
                <a:gd name="connsiteX215" fmla="*/ 130175 w 1570874"/>
                <a:gd name="connsiteY215" fmla="*/ 172840 h 992232"/>
                <a:gd name="connsiteX216" fmla="*/ 123825 w 1570874"/>
                <a:gd name="connsiteY216" fmla="*/ 150615 h 992232"/>
                <a:gd name="connsiteX217" fmla="*/ 127000 w 1570874"/>
                <a:gd name="connsiteY217" fmla="*/ 26790 h 992232"/>
                <a:gd name="connsiteX218" fmla="*/ 165100 w 1570874"/>
                <a:gd name="connsiteY218" fmla="*/ 29965 h 992232"/>
                <a:gd name="connsiteX219" fmla="*/ 276225 w 1570874"/>
                <a:gd name="connsiteY219" fmla="*/ 26790 h 992232"/>
                <a:gd name="connsiteX220" fmla="*/ 285750 w 1570874"/>
                <a:gd name="connsiteY220" fmla="*/ 23615 h 992232"/>
                <a:gd name="connsiteX221" fmla="*/ 307975 w 1570874"/>
                <a:gd name="connsiteY221" fmla="*/ 17265 h 992232"/>
                <a:gd name="connsiteX222" fmla="*/ 317500 w 1570874"/>
                <a:gd name="connsiteY222" fmla="*/ 10915 h 992232"/>
                <a:gd name="connsiteX223" fmla="*/ 336550 w 1570874"/>
                <a:gd name="connsiteY223" fmla="*/ 7740 h 992232"/>
                <a:gd name="connsiteX224" fmla="*/ 346075 w 1570874"/>
                <a:gd name="connsiteY224" fmla="*/ 4565 h 992232"/>
                <a:gd name="connsiteX225" fmla="*/ 352425 w 1570874"/>
                <a:gd name="connsiteY225" fmla="*/ 4565 h 992232"/>
                <a:gd name="connsiteX0" fmla="*/ 352425 w 1570874"/>
                <a:gd name="connsiteY0" fmla="*/ 4565 h 992232"/>
                <a:gd name="connsiteX1" fmla="*/ 352425 w 1570874"/>
                <a:gd name="connsiteY1" fmla="*/ 4565 h 992232"/>
                <a:gd name="connsiteX2" fmla="*/ 358775 w 1570874"/>
                <a:gd name="connsiteY2" fmla="*/ 61715 h 992232"/>
                <a:gd name="connsiteX3" fmla="*/ 361950 w 1570874"/>
                <a:gd name="connsiteY3" fmla="*/ 74415 h 992232"/>
                <a:gd name="connsiteX4" fmla="*/ 368300 w 1570874"/>
                <a:gd name="connsiteY4" fmla="*/ 83940 h 992232"/>
                <a:gd name="connsiteX5" fmla="*/ 368300 w 1570874"/>
                <a:gd name="connsiteY5" fmla="*/ 204590 h 992232"/>
                <a:gd name="connsiteX6" fmla="*/ 361950 w 1570874"/>
                <a:gd name="connsiteY6" fmla="*/ 242690 h 992232"/>
                <a:gd name="connsiteX7" fmla="*/ 358775 w 1570874"/>
                <a:gd name="connsiteY7" fmla="*/ 293490 h 992232"/>
                <a:gd name="connsiteX8" fmla="*/ 355600 w 1570874"/>
                <a:gd name="connsiteY8" fmla="*/ 318890 h 992232"/>
                <a:gd name="connsiteX9" fmla="*/ 339725 w 1570874"/>
                <a:gd name="connsiteY9" fmla="*/ 347465 h 992232"/>
                <a:gd name="connsiteX10" fmla="*/ 336550 w 1570874"/>
                <a:gd name="connsiteY10" fmla="*/ 363340 h 992232"/>
                <a:gd name="connsiteX11" fmla="*/ 327025 w 1570874"/>
                <a:gd name="connsiteY11" fmla="*/ 398265 h 992232"/>
                <a:gd name="connsiteX12" fmla="*/ 320675 w 1570874"/>
                <a:gd name="connsiteY12" fmla="*/ 426840 h 992232"/>
                <a:gd name="connsiteX13" fmla="*/ 320675 w 1570874"/>
                <a:gd name="connsiteY13" fmla="*/ 591940 h 992232"/>
                <a:gd name="connsiteX14" fmla="*/ 330200 w 1570874"/>
                <a:gd name="connsiteY14" fmla="*/ 610990 h 992232"/>
                <a:gd name="connsiteX15" fmla="*/ 336550 w 1570874"/>
                <a:gd name="connsiteY15" fmla="*/ 630040 h 992232"/>
                <a:gd name="connsiteX16" fmla="*/ 339725 w 1570874"/>
                <a:gd name="connsiteY16" fmla="*/ 642740 h 992232"/>
                <a:gd name="connsiteX17" fmla="*/ 355600 w 1570874"/>
                <a:gd name="connsiteY17" fmla="*/ 664965 h 992232"/>
                <a:gd name="connsiteX18" fmla="*/ 365125 w 1570874"/>
                <a:gd name="connsiteY18" fmla="*/ 671315 h 992232"/>
                <a:gd name="connsiteX19" fmla="*/ 390525 w 1570874"/>
                <a:gd name="connsiteY19" fmla="*/ 680840 h 992232"/>
                <a:gd name="connsiteX20" fmla="*/ 400050 w 1570874"/>
                <a:gd name="connsiteY20" fmla="*/ 684015 h 992232"/>
                <a:gd name="connsiteX21" fmla="*/ 425450 w 1570874"/>
                <a:gd name="connsiteY21" fmla="*/ 687190 h 992232"/>
                <a:gd name="connsiteX22" fmla="*/ 479425 w 1570874"/>
                <a:gd name="connsiteY22" fmla="*/ 684015 h 992232"/>
                <a:gd name="connsiteX23" fmla="*/ 488950 w 1570874"/>
                <a:gd name="connsiteY23" fmla="*/ 680840 h 992232"/>
                <a:gd name="connsiteX24" fmla="*/ 508000 w 1570874"/>
                <a:gd name="connsiteY24" fmla="*/ 668140 h 992232"/>
                <a:gd name="connsiteX25" fmla="*/ 514350 w 1570874"/>
                <a:gd name="connsiteY25" fmla="*/ 658615 h 992232"/>
                <a:gd name="connsiteX26" fmla="*/ 530225 w 1570874"/>
                <a:gd name="connsiteY26" fmla="*/ 655440 h 992232"/>
                <a:gd name="connsiteX27" fmla="*/ 539750 w 1570874"/>
                <a:gd name="connsiteY27" fmla="*/ 652265 h 992232"/>
                <a:gd name="connsiteX28" fmla="*/ 558800 w 1570874"/>
                <a:gd name="connsiteY28" fmla="*/ 639565 h 992232"/>
                <a:gd name="connsiteX29" fmla="*/ 568325 w 1570874"/>
                <a:gd name="connsiteY29" fmla="*/ 633215 h 992232"/>
                <a:gd name="connsiteX30" fmla="*/ 587375 w 1570874"/>
                <a:gd name="connsiteY30" fmla="*/ 623690 h 992232"/>
                <a:gd name="connsiteX31" fmla="*/ 606425 w 1570874"/>
                <a:gd name="connsiteY31" fmla="*/ 614165 h 992232"/>
                <a:gd name="connsiteX32" fmla="*/ 609600 w 1570874"/>
                <a:gd name="connsiteY32" fmla="*/ 604640 h 992232"/>
                <a:gd name="connsiteX33" fmla="*/ 628650 w 1570874"/>
                <a:gd name="connsiteY33" fmla="*/ 598290 h 992232"/>
                <a:gd name="connsiteX34" fmla="*/ 641350 w 1570874"/>
                <a:gd name="connsiteY34" fmla="*/ 588765 h 992232"/>
                <a:gd name="connsiteX35" fmla="*/ 650875 w 1570874"/>
                <a:gd name="connsiteY35" fmla="*/ 585590 h 992232"/>
                <a:gd name="connsiteX36" fmla="*/ 663575 w 1570874"/>
                <a:gd name="connsiteY36" fmla="*/ 572890 h 992232"/>
                <a:gd name="connsiteX37" fmla="*/ 676275 w 1570874"/>
                <a:gd name="connsiteY37" fmla="*/ 553840 h 992232"/>
                <a:gd name="connsiteX38" fmla="*/ 685800 w 1570874"/>
                <a:gd name="connsiteY38" fmla="*/ 550665 h 992232"/>
                <a:gd name="connsiteX39" fmla="*/ 695325 w 1570874"/>
                <a:gd name="connsiteY39" fmla="*/ 544315 h 992232"/>
                <a:gd name="connsiteX40" fmla="*/ 720725 w 1570874"/>
                <a:gd name="connsiteY40" fmla="*/ 541140 h 992232"/>
                <a:gd name="connsiteX41" fmla="*/ 739775 w 1570874"/>
                <a:gd name="connsiteY41" fmla="*/ 534790 h 992232"/>
                <a:gd name="connsiteX42" fmla="*/ 749300 w 1570874"/>
                <a:gd name="connsiteY42" fmla="*/ 528440 h 992232"/>
                <a:gd name="connsiteX43" fmla="*/ 768350 w 1570874"/>
                <a:gd name="connsiteY43" fmla="*/ 522090 h 992232"/>
                <a:gd name="connsiteX44" fmla="*/ 777875 w 1570874"/>
                <a:gd name="connsiteY44" fmla="*/ 518915 h 992232"/>
                <a:gd name="connsiteX45" fmla="*/ 796925 w 1570874"/>
                <a:gd name="connsiteY45" fmla="*/ 515740 h 992232"/>
                <a:gd name="connsiteX46" fmla="*/ 815975 w 1570874"/>
                <a:gd name="connsiteY46" fmla="*/ 509390 h 992232"/>
                <a:gd name="connsiteX47" fmla="*/ 825500 w 1570874"/>
                <a:gd name="connsiteY47" fmla="*/ 506215 h 992232"/>
                <a:gd name="connsiteX48" fmla="*/ 876300 w 1570874"/>
                <a:gd name="connsiteY48" fmla="*/ 499865 h 992232"/>
                <a:gd name="connsiteX49" fmla="*/ 920751 w 1570874"/>
                <a:gd name="connsiteY49" fmla="*/ 498278 h 992232"/>
                <a:gd name="connsiteX50" fmla="*/ 977900 w 1570874"/>
                <a:gd name="connsiteY50" fmla="*/ 506215 h 992232"/>
                <a:gd name="connsiteX51" fmla="*/ 990600 w 1570874"/>
                <a:gd name="connsiteY51" fmla="*/ 509390 h 992232"/>
                <a:gd name="connsiteX52" fmla="*/ 1000125 w 1570874"/>
                <a:gd name="connsiteY52" fmla="*/ 515740 h 992232"/>
                <a:gd name="connsiteX53" fmla="*/ 1012825 w 1570874"/>
                <a:gd name="connsiteY53" fmla="*/ 534790 h 992232"/>
                <a:gd name="connsiteX54" fmla="*/ 1022350 w 1570874"/>
                <a:gd name="connsiteY54" fmla="*/ 537965 h 992232"/>
                <a:gd name="connsiteX55" fmla="*/ 1031875 w 1570874"/>
                <a:gd name="connsiteY55" fmla="*/ 547490 h 992232"/>
                <a:gd name="connsiteX56" fmla="*/ 1054100 w 1570874"/>
                <a:gd name="connsiteY56" fmla="*/ 576065 h 992232"/>
                <a:gd name="connsiteX57" fmla="*/ 1063625 w 1570874"/>
                <a:gd name="connsiteY57" fmla="*/ 579240 h 992232"/>
                <a:gd name="connsiteX58" fmla="*/ 1076325 w 1570874"/>
                <a:gd name="connsiteY58" fmla="*/ 598290 h 992232"/>
                <a:gd name="connsiteX59" fmla="*/ 1079500 w 1570874"/>
                <a:gd name="connsiteY59" fmla="*/ 607815 h 992232"/>
                <a:gd name="connsiteX60" fmla="*/ 1098550 w 1570874"/>
                <a:gd name="connsiteY60" fmla="*/ 620515 h 992232"/>
                <a:gd name="connsiteX61" fmla="*/ 1104900 w 1570874"/>
                <a:gd name="connsiteY61" fmla="*/ 630040 h 992232"/>
                <a:gd name="connsiteX62" fmla="*/ 1114425 w 1570874"/>
                <a:gd name="connsiteY62" fmla="*/ 636390 h 992232"/>
                <a:gd name="connsiteX63" fmla="*/ 1127125 w 1570874"/>
                <a:gd name="connsiteY63" fmla="*/ 655440 h 992232"/>
                <a:gd name="connsiteX64" fmla="*/ 1146175 w 1570874"/>
                <a:gd name="connsiteY64" fmla="*/ 664965 h 992232"/>
                <a:gd name="connsiteX65" fmla="*/ 1162050 w 1570874"/>
                <a:gd name="connsiteY65" fmla="*/ 677665 h 992232"/>
                <a:gd name="connsiteX66" fmla="*/ 1171575 w 1570874"/>
                <a:gd name="connsiteY66" fmla="*/ 687190 h 992232"/>
                <a:gd name="connsiteX67" fmla="*/ 1190625 w 1570874"/>
                <a:gd name="connsiteY67" fmla="*/ 699890 h 992232"/>
                <a:gd name="connsiteX68" fmla="*/ 1200150 w 1570874"/>
                <a:gd name="connsiteY68" fmla="*/ 718940 h 992232"/>
                <a:gd name="connsiteX69" fmla="*/ 1209675 w 1570874"/>
                <a:gd name="connsiteY69" fmla="*/ 725290 h 992232"/>
                <a:gd name="connsiteX70" fmla="*/ 1231900 w 1570874"/>
                <a:gd name="connsiteY70" fmla="*/ 747515 h 992232"/>
                <a:gd name="connsiteX71" fmla="*/ 1250950 w 1570874"/>
                <a:gd name="connsiteY71" fmla="*/ 760215 h 992232"/>
                <a:gd name="connsiteX72" fmla="*/ 1260475 w 1570874"/>
                <a:gd name="connsiteY72" fmla="*/ 766565 h 992232"/>
                <a:gd name="connsiteX73" fmla="*/ 1277937 w 1570874"/>
                <a:gd name="connsiteY73" fmla="*/ 767359 h 992232"/>
                <a:gd name="connsiteX74" fmla="*/ 1329531 w 1570874"/>
                <a:gd name="connsiteY74" fmla="*/ 776885 h 992232"/>
                <a:gd name="connsiteX75" fmla="*/ 1365250 w 1570874"/>
                <a:gd name="connsiteY75" fmla="*/ 776090 h 992232"/>
                <a:gd name="connsiteX76" fmla="*/ 1393825 w 1570874"/>
                <a:gd name="connsiteY76" fmla="*/ 763390 h 992232"/>
                <a:gd name="connsiteX77" fmla="*/ 1425575 w 1570874"/>
                <a:gd name="connsiteY77" fmla="*/ 753865 h 992232"/>
                <a:gd name="connsiteX78" fmla="*/ 1438275 w 1570874"/>
                <a:gd name="connsiteY78" fmla="*/ 744340 h 992232"/>
                <a:gd name="connsiteX79" fmla="*/ 1447800 w 1570874"/>
                <a:gd name="connsiteY79" fmla="*/ 729259 h 992232"/>
                <a:gd name="connsiteX80" fmla="*/ 1464468 w 1570874"/>
                <a:gd name="connsiteY80" fmla="*/ 718940 h 992232"/>
                <a:gd name="connsiteX81" fmla="*/ 1481138 w 1570874"/>
                <a:gd name="connsiteY81" fmla="*/ 690365 h 992232"/>
                <a:gd name="connsiteX82" fmla="*/ 1492250 w 1570874"/>
                <a:gd name="connsiteY82" fmla="*/ 676077 h 992232"/>
                <a:gd name="connsiteX83" fmla="*/ 1499393 w 1570874"/>
                <a:gd name="connsiteY83" fmla="*/ 652265 h 992232"/>
                <a:gd name="connsiteX84" fmla="*/ 1511300 w 1570874"/>
                <a:gd name="connsiteY84" fmla="*/ 626865 h 992232"/>
                <a:gd name="connsiteX85" fmla="*/ 1527175 w 1570874"/>
                <a:gd name="connsiteY85" fmla="*/ 607815 h 992232"/>
                <a:gd name="connsiteX86" fmla="*/ 1530350 w 1570874"/>
                <a:gd name="connsiteY86" fmla="*/ 591940 h 992232"/>
                <a:gd name="connsiteX87" fmla="*/ 1536700 w 1570874"/>
                <a:gd name="connsiteY87" fmla="*/ 569715 h 992232"/>
                <a:gd name="connsiteX88" fmla="*/ 1539875 w 1570874"/>
                <a:gd name="connsiteY88" fmla="*/ 550665 h 992232"/>
                <a:gd name="connsiteX89" fmla="*/ 1546225 w 1570874"/>
                <a:gd name="connsiteY89" fmla="*/ 531615 h 992232"/>
                <a:gd name="connsiteX90" fmla="*/ 1552575 w 1570874"/>
                <a:gd name="connsiteY90" fmla="*/ 461765 h 992232"/>
                <a:gd name="connsiteX91" fmla="*/ 1546225 w 1570874"/>
                <a:gd name="connsiteY91" fmla="*/ 395090 h 992232"/>
                <a:gd name="connsiteX92" fmla="*/ 1549400 w 1570874"/>
                <a:gd name="connsiteY92" fmla="*/ 449065 h 992232"/>
                <a:gd name="connsiteX93" fmla="*/ 1552575 w 1570874"/>
                <a:gd name="connsiteY93" fmla="*/ 458590 h 992232"/>
                <a:gd name="connsiteX94" fmla="*/ 1555750 w 1570874"/>
                <a:gd name="connsiteY94" fmla="*/ 471290 h 992232"/>
                <a:gd name="connsiteX95" fmla="*/ 1558925 w 1570874"/>
                <a:gd name="connsiteY95" fmla="*/ 487165 h 992232"/>
                <a:gd name="connsiteX96" fmla="*/ 1565275 w 1570874"/>
                <a:gd name="connsiteY96" fmla="*/ 506215 h 992232"/>
                <a:gd name="connsiteX97" fmla="*/ 1568450 w 1570874"/>
                <a:gd name="connsiteY97" fmla="*/ 518915 h 992232"/>
                <a:gd name="connsiteX98" fmla="*/ 1570037 w 1570874"/>
                <a:gd name="connsiteY98" fmla="*/ 652265 h 992232"/>
                <a:gd name="connsiteX99" fmla="*/ 1558925 w 1570874"/>
                <a:gd name="connsiteY99" fmla="*/ 718940 h 992232"/>
                <a:gd name="connsiteX100" fmla="*/ 1553369 w 1570874"/>
                <a:gd name="connsiteY100" fmla="*/ 740371 h 992232"/>
                <a:gd name="connsiteX101" fmla="*/ 1538288 w 1570874"/>
                <a:gd name="connsiteY101" fmla="*/ 764977 h 992232"/>
                <a:gd name="connsiteX102" fmla="*/ 1520825 w 1570874"/>
                <a:gd name="connsiteY102" fmla="*/ 798315 h 992232"/>
                <a:gd name="connsiteX103" fmla="*/ 1511300 w 1570874"/>
                <a:gd name="connsiteY103" fmla="*/ 811808 h 992232"/>
                <a:gd name="connsiteX104" fmla="*/ 1508125 w 1570874"/>
                <a:gd name="connsiteY104" fmla="*/ 826890 h 992232"/>
                <a:gd name="connsiteX105" fmla="*/ 1498600 w 1570874"/>
                <a:gd name="connsiteY105" fmla="*/ 833240 h 992232"/>
                <a:gd name="connsiteX106" fmla="*/ 1470025 w 1570874"/>
                <a:gd name="connsiteY106" fmla="*/ 858640 h 992232"/>
                <a:gd name="connsiteX107" fmla="*/ 1463675 w 1570874"/>
                <a:gd name="connsiteY107" fmla="*/ 868165 h 992232"/>
                <a:gd name="connsiteX108" fmla="*/ 1457325 w 1570874"/>
                <a:gd name="connsiteY108" fmla="*/ 880865 h 992232"/>
                <a:gd name="connsiteX109" fmla="*/ 1447800 w 1570874"/>
                <a:gd name="connsiteY109" fmla="*/ 884040 h 992232"/>
                <a:gd name="connsiteX110" fmla="*/ 1438275 w 1570874"/>
                <a:gd name="connsiteY110" fmla="*/ 890390 h 992232"/>
                <a:gd name="connsiteX111" fmla="*/ 1428750 w 1570874"/>
                <a:gd name="connsiteY111" fmla="*/ 899915 h 992232"/>
                <a:gd name="connsiteX112" fmla="*/ 1419225 w 1570874"/>
                <a:gd name="connsiteY112" fmla="*/ 906265 h 992232"/>
                <a:gd name="connsiteX113" fmla="*/ 1409700 w 1570874"/>
                <a:gd name="connsiteY113" fmla="*/ 915790 h 992232"/>
                <a:gd name="connsiteX114" fmla="*/ 1400175 w 1570874"/>
                <a:gd name="connsiteY114" fmla="*/ 918965 h 992232"/>
                <a:gd name="connsiteX115" fmla="*/ 1384300 w 1570874"/>
                <a:gd name="connsiteY115" fmla="*/ 931665 h 992232"/>
                <a:gd name="connsiteX116" fmla="*/ 1368425 w 1570874"/>
                <a:gd name="connsiteY116" fmla="*/ 947540 h 992232"/>
                <a:gd name="connsiteX117" fmla="*/ 1349375 w 1570874"/>
                <a:gd name="connsiteY117" fmla="*/ 953890 h 992232"/>
                <a:gd name="connsiteX118" fmla="*/ 1330325 w 1570874"/>
                <a:gd name="connsiteY118" fmla="*/ 966590 h 992232"/>
                <a:gd name="connsiteX119" fmla="*/ 1327150 w 1570874"/>
                <a:gd name="connsiteY119" fmla="*/ 976115 h 992232"/>
                <a:gd name="connsiteX120" fmla="*/ 1308100 w 1570874"/>
                <a:gd name="connsiteY120" fmla="*/ 982465 h 992232"/>
                <a:gd name="connsiteX121" fmla="*/ 1279525 w 1570874"/>
                <a:gd name="connsiteY121" fmla="*/ 988815 h 992232"/>
                <a:gd name="connsiteX122" fmla="*/ 1219200 w 1570874"/>
                <a:gd name="connsiteY122" fmla="*/ 985640 h 992232"/>
                <a:gd name="connsiteX123" fmla="*/ 1209675 w 1570874"/>
                <a:gd name="connsiteY123" fmla="*/ 982465 h 992232"/>
                <a:gd name="connsiteX124" fmla="*/ 1193800 w 1570874"/>
                <a:gd name="connsiteY124" fmla="*/ 979290 h 992232"/>
                <a:gd name="connsiteX125" fmla="*/ 1181100 w 1570874"/>
                <a:gd name="connsiteY125" fmla="*/ 976115 h 992232"/>
                <a:gd name="connsiteX126" fmla="*/ 1162050 w 1570874"/>
                <a:gd name="connsiteY126" fmla="*/ 969765 h 992232"/>
                <a:gd name="connsiteX127" fmla="*/ 1143000 w 1570874"/>
                <a:gd name="connsiteY127" fmla="*/ 953890 h 992232"/>
                <a:gd name="connsiteX128" fmla="*/ 1133475 w 1570874"/>
                <a:gd name="connsiteY128" fmla="*/ 950715 h 992232"/>
                <a:gd name="connsiteX129" fmla="*/ 1114425 w 1570874"/>
                <a:gd name="connsiteY129" fmla="*/ 938015 h 992232"/>
                <a:gd name="connsiteX130" fmla="*/ 1104900 w 1570874"/>
                <a:gd name="connsiteY130" fmla="*/ 934840 h 992232"/>
                <a:gd name="connsiteX131" fmla="*/ 1085850 w 1570874"/>
                <a:gd name="connsiteY131" fmla="*/ 922140 h 992232"/>
                <a:gd name="connsiteX132" fmla="*/ 1079500 w 1570874"/>
                <a:gd name="connsiteY132" fmla="*/ 912615 h 992232"/>
                <a:gd name="connsiteX133" fmla="*/ 1069975 w 1570874"/>
                <a:gd name="connsiteY133" fmla="*/ 906265 h 992232"/>
                <a:gd name="connsiteX134" fmla="*/ 1066800 w 1570874"/>
                <a:gd name="connsiteY134" fmla="*/ 896740 h 992232"/>
                <a:gd name="connsiteX135" fmla="*/ 1044575 w 1570874"/>
                <a:gd name="connsiteY135" fmla="*/ 871340 h 992232"/>
                <a:gd name="connsiteX136" fmla="*/ 1038225 w 1570874"/>
                <a:gd name="connsiteY136" fmla="*/ 861815 h 992232"/>
                <a:gd name="connsiteX137" fmla="*/ 1019175 w 1570874"/>
                <a:gd name="connsiteY137" fmla="*/ 849115 h 992232"/>
                <a:gd name="connsiteX138" fmla="*/ 1009650 w 1570874"/>
                <a:gd name="connsiteY138" fmla="*/ 842765 h 992232"/>
                <a:gd name="connsiteX139" fmla="*/ 1000125 w 1570874"/>
                <a:gd name="connsiteY139" fmla="*/ 836415 h 992232"/>
                <a:gd name="connsiteX140" fmla="*/ 990600 w 1570874"/>
                <a:gd name="connsiteY140" fmla="*/ 826890 h 992232"/>
                <a:gd name="connsiteX141" fmla="*/ 965200 w 1570874"/>
                <a:gd name="connsiteY141" fmla="*/ 804665 h 992232"/>
                <a:gd name="connsiteX142" fmla="*/ 923925 w 1570874"/>
                <a:gd name="connsiteY142" fmla="*/ 795140 h 992232"/>
                <a:gd name="connsiteX143" fmla="*/ 898525 w 1570874"/>
                <a:gd name="connsiteY143" fmla="*/ 788790 h 992232"/>
                <a:gd name="connsiteX144" fmla="*/ 869950 w 1570874"/>
                <a:gd name="connsiteY144" fmla="*/ 776090 h 992232"/>
                <a:gd name="connsiteX145" fmla="*/ 860425 w 1570874"/>
                <a:gd name="connsiteY145" fmla="*/ 772915 h 992232"/>
                <a:gd name="connsiteX146" fmla="*/ 828675 w 1570874"/>
                <a:gd name="connsiteY146" fmla="*/ 782440 h 992232"/>
                <a:gd name="connsiteX147" fmla="*/ 806450 w 1570874"/>
                <a:gd name="connsiteY147" fmla="*/ 788790 h 992232"/>
                <a:gd name="connsiteX148" fmla="*/ 771525 w 1570874"/>
                <a:gd name="connsiteY148" fmla="*/ 795140 h 992232"/>
                <a:gd name="connsiteX149" fmla="*/ 762000 w 1570874"/>
                <a:gd name="connsiteY149" fmla="*/ 798315 h 992232"/>
                <a:gd name="connsiteX150" fmla="*/ 739775 w 1570874"/>
                <a:gd name="connsiteY150" fmla="*/ 804665 h 992232"/>
                <a:gd name="connsiteX151" fmla="*/ 733425 w 1570874"/>
                <a:gd name="connsiteY151" fmla="*/ 817365 h 992232"/>
                <a:gd name="connsiteX152" fmla="*/ 720725 w 1570874"/>
                <a:gd name="connsiteY152" fmla="*/ 820540 h 992232"/>
                <a:gd name="connsiteX153" fmla="*/ 701675 w 1570874"/>
                <a:gd name="connsiteY153" fmla="*/ 830065 h 992232"/>
                <a:gd name="connsiteX154" fmla="*/ 692150 w 1570874"/>
                <a:gd name="connsiteY154" fmla="*/ 833240 h 992232"/>
                <a:gd name="connsiteX155" fmla="*/ 663575 w 1570874"/>
                <a:gd name="connsiteY155" fmla="*/ 852290 h 992232"/>
                <a:gd name="connsiteX156" fmla="*/ 654050 w 1570874"/>
                <a:gd name="connsiteY156" fmla="*/ 858640 h 992232"/>
                <a:gd name="connsiteX157" fmla="*/ 631825 w 1570874"/>
                <a:gd name="connsiteY157" fmla="*/ 877690 h 992232"/>
                <a:gd name="connsiteX158" fmla="*/ 619125 w 1570874"/>
                <a:gd name="connsiteY158" fmla="*/ 893565 h 992232"/>
                <a:gd name="connsiteX159" fmla="*/ 615950 w 1570874"/>
                <a:gd name="connsiteY159" fmla="*/ 903090 h 992232"/>
                <a:gd name="connsiteX160" fmla="*/ 606425 w 1570874"/>
                <a:gd name="connsiteY160" fmla="*/ 909440 h 992232"/>
                <a:gd name="connsiteX161" fmla="*/ 596900 w 1570874"/>
                <a:gd name="connsiteY161" fmla="*/ 918965 h 992232"/>
                <a:gd name="connsiteX162" fmla="*/ 587375 w 1570874"/>
                <a:gd name="connsiteY162" fmla="*/ 922140 h 992232"/>
                <a:gd name="connsiteX163" fmla="*/ 568325 w 1570874"/>
                <a:gd name="connsiteY163" fmla="*/ 934840 h 992232"/>
                <a:gd name="connsiteX164" fmla="*/ 549275 w 1570874"/>
                <a:gd name="connsiteY164" fmla="*/ 944365 h 992232"/>
                <a:gd name="connsiteX165" fmla="*/ 542925 w 1570874"/>
                <a:gd name="connsiteY165" fmla="*/ 953890 h 992232"/>
                <a:gd name="connsiteX166" fmla="*/ 514350 w 1570874"/>
                <a:gd name="connsiteY166" fmla="*/ 963415 h 992232"/>
                <a:gd name="connsiteX167" fmla="*/ 495300 w 1570874"/>
                <a:gd name="connsiteY167" fmla="*/ 969765 h 992232"/>
                <a:gd name="connsiteX168" fmla="*/ 476250 w 1570874"/>
                <a:gd name="connsiteY168" fmla="*/ 976115 h 992232"/>
                <a:gd name="connsiteX169" fmla="*/ 392906 w 1570874"/>
                <a:gd name="connsiteY169" fmla="*/ 991990 h 992232"/>
                <a:gd name="connsiteX170" fmla="*/ 320675 w 1570874"/>
                <a:gd name="connsiteY170" fmla="*/ 985640 h 992232"/>
                <a:gd name="connsiteX171" fmla="*/ 300831 w 1570874"/>
                <a:gd name="connsiteY171" fmla="*/ 990402 h 992232"/>
                <a:gd name="connsiteX172" fmla="*/ 250825 w 1570874"/>
                <a:gd name="connsiteY172" fmla="*/ 982465 h 992232"/>
                <a:gd name="connsiteX173" fmla="*/ 225425 w 1570874"/>
                <a:gd name="connsiteY173" fmla="*/ 976115 h 992232"/>
                <a:gd name="connsiteX174" fmla="*/ 203200 w 1570874"/>
                <a:gd name="connsiteY174" fmla="*/ 969765 h 992232"/>
                <a:gd name="connsiteX175" fmla="*/ 193675 w 1570874"/>
                <a:gd name="connsiteY175" fmla="*/ 960240 h 992232"/>
                <a:gd name="connsiteX176" fmla="*/ 184150 w 1570874"/>
                <a:gd name="connsiteY176" fmla="*/ 953890 h 992232"/>
                <a:gd name="connsiteX177" fmla="*/ 177800 w 1570874"/>
                <a:gd name="connsiteY177" fmla="*/ 944365 h 992232"/>
                <a:gd name="connsiteX178" fmla="*/ 168275 w 1570874"/>
                <a:gd name="connsiteY178" fmla="*/ 941190 h 992232"/>
                <a:gd name="connsiteX179" fmla="*/ 158750 w 1570874"/>
                <a:gd name="connsiteY179" fmla="*/ 934840 h 992232"/>
                <a:gd name="connsiteX180" fmla="*/ 152400 w 1570874"/>
                <a:gd name="connsiteY180" fmla="*/ 925315 h 992232"/>
                <a:gd name="connsiteX181" fmla="*/ 142875 w 1570874"/>
                <a:gd name="connsiteY181" fmla="*/ 922140 h 992232"/>
                <a:gd name="connsiteX182" fmla="*/ 133350 w 1570874"/>
                <a:gd name="connsiteY182" fmla="*/ 915790 h 992232"/>
                <a:gd name="connsiteX183" fmla="*/ 117475 w 1570874"/>
                <a:gd name="connsiteY183" fmla="*/ 896740 h 992232"/>
                <a:gd name="connsiteX184" fmla="*/ 98425 w 1570874"/>
                <a:gd name="connsiteY184" fmla="*/ 880865 h 992232"/>
                <a:gd name="connsiteX185" fmla="*/ 79375 w 1570874"/>
                <a:gd name="connsiteY185" fmla="*/ 864990 h 992232"/>
                <a:gd name="connsiteX186" fmla="*/ 57150 w 1570874"/>
                <a:gd name="connsiteY186" fmla="*/ 842765 h 992232"/>
                <a:gd name="connsiteX187" fmla="*/ 50800 w 1570874"/>
                <a:gd name="connsiteY187" fmla="*/ 830065 h 992232"/>
                <a:gd name="connsiteX188" fmla="*/ 44450 w 1570874"/>
                <a:gd name="connsiteY188" fmla="*/ 820540 h 992232"/>
                <a:gd name="connsiteX189" fmla="*/ 41275 w 1570874"/>
                <a:gd name="connsiteY189" fmla="*/ 807840 h 992232"/>
                <a:gd name="connsiteX190" fmla="*/ 34925 w 1570874"/>
                <a:gd name="connsiteY190" fmla="*/ 788790 h 992232"/>
                <a:gd name="connsiteX191" fmla="*/ 31750 w 1570874"/>
                <a:gd name="connsiteY191" fmla="*/ 776090 h 992232"/>
                <a:gd name="connsiteX192" fmla="*/ 25400 w 1570874"/>
                <a:gd name="connsiteY192" fmla="*/ 753865 h 992232"/>
                <a:gd name="connsiteX193" fmla="*/ 22225 w 1570874"/>
                <a:gd name="connsiteY193" fmla="*/ 731640 h 992232"/>
                <a:gd name="connsiteX194" fmla="*/ 19050 w 1570874"/>
                <a:gd name="connsiteY194" fmla="*/ 722115 h 992232"/>
                <a:gd name="connsiteX195" fmla="*/ 15875 w 1570874"/>
                <a:gd name="connsiteY195" fmla="*/ 706240 h 992232"/>
                <a:gd name="connsiteX196" fmla="*/ 9525 w 1570874"/>
                <a:gd name="connsiteY196" fmla="*/ 687190 h 992232"/>
                <a:gd name="connsiteX197" fmla="*/ 6350 w 1570874"/>
                <a:gd name="connsiteY197" fmla="*/ 677665 h 992232"/>
                <a:gd name="connsiteX198" fmla="*/ 0 w 1570874"/>
                <a:gd name="connsiteY198" fmla="*/ 642740 h 992232"/>
                <a:gd name="connsiteX199" fmla="*/ 6350 w 1570874"/>
                <a:gd name="connsiteY199" fmla="*/ 528440 h 992232"/>
                <a:gd name="connsiteX200" fmla="*/ 9525 w 1570874"/>
                <a:gd name="connsiteY200" fmla="*/ 509390 h 992232"/>
                <a:gd name="connsiteX201" fmla="*/ 12700 w 1570874"/>
                <a:gd name="connsiteY201" fmla="*/ 471290 h 992232"/>
                <a:gd name="connsiteX202" fmla="*/ 25400 w 1570874"/>
                <a:gd name="connsiteY202" fmla="*/ 442715 h 992232"/>
                <a:gd name="connsiteX203" fmla="*/ 31750 w 1570874"/>
                <a:gd name="connsiteY203" fmla="*/ 420490 h 992232"/>
                <a:gd name="connsiteX204" fmla="*/ 38100 w 1570874"/>
                <a:gd name="connsiteY204" fmla="*/ 401440 h 992232"/>
                <a:gd name="connsiteX205" fmla="*/ 41275 w 1570874"/>
                <a:gd name="connsiteY205" fmla="*/ 391915 h 992232"/>
                <a:gd name="connsiteX206" fmla="*/ 47625 w 1570874"/>
                <a:gd name="connsiteY206" fmla="*/ 356990 h 992232"/>
                <a:gd name="connsiteX207" fmla="*/ 53975 w 1570874"/>
                <a:gd name="connsiteY207" fmla="*/ 337940 h 992232"/>
                <a:gd name="connsiteX208" fmla="*/ 63500 w 1570874"/>
                <a:gd name="connsiteY208" fmla="*/ 328415 h 992232"/>
                <a:gd name="connsiteX209" fmla="*/ 66675 w 1570874"/>
                <a:gd name="connsiteY209" fmla="*/ 318890 h 992232"/>
                <a:gd name="connsiteX210" fmla="*/ 76200 w 1570874"/>
                <a:gd name="connsiteY210" fmla="*/ 290315 h 992232"/>
                <a:gd name="connsiteX211" fmla="*/ 85725 w 1570874"/>
                <a:gd name="connsiteY211" fmla="*/ 283965 h 992232"/>
                <a:gd name="connsiteX212" fmla="*/ 101600 w 1570874"/>
                <a:gd name="connsiteY212" fmla="*/ 258565 h 992232"/>
                <a:gd name="connsiteX213" fmla="*/ 111125 w 1570874"/>
                <a:gd name="connsiteY213" fmla="*/ 214115 h 992232"/>
                <a:gd name="connsiteX214" fmla="*/ 117475 w 1570874"/>
                <a:gd name="connsiteY214" fmla="*/ 191890 h 992232"/>
                <a:gd name="connsiteX215" fmla="*/ 127000 w 1570874"/>
                <a:gd name="connsiteY215" fmla="*/ 182365 h 992232"/>
                <a:gd name="connsiteX216" fmla="*/ 130175 w 1570874"/>
                <a:gd name="connsiteY216" fmla="*/ 172840 h 992232"/>
                <a:gd name="connsiteX217" fmla="*/ 123825 w 1570874"/>
                <a:gd name="connsiteY217" fmla="*/ 150615 h 992232"/>
                <a:gd name="connsiteX218" fmla="*/ 127000 w 1570874"/>
                <a:gd name="connsiteY218" fmla="*/ 26790 h 992232"/>
                <a:gd name="connsiteX219" fmla="*/ 165100 w 1570874"/>
                <a:gd name="connsiteY219" fmla="*/ 29965 h 992232"/>
                <a:gd name="connsiteX220" fmla="*/ 276225 w 1570874"/>
                <a:gd name="connsiteY220" fmla="*/ 26790 h 992232"/>
                <a:gd name="connsiteX221" fmla="*/ 285750 w 1570874"/>
                <a:gd name="connsiteY221" fmla="*/ 23615 h 992232"/>
                <a:gd name="connsiteX222" fmla="*/ 307975 w 1570874"/>
                <a:gd name="connsiteY222" fmla="*/ 17265 h 992232"/>
                <a:gd name="connsiteX223" fmla="*/ 317500 w 1570874"/>
                <a:gd name="connsiteY223" fmla="*/ 10915 h 992232"/>
                <a:gd name="connsiteX224" fmla="*/ 336550 w 1570874"/>
                <a:gd name="connsiteY224" fmla="*/ 7740 h 992232"/>
                <a:gd name="connsiteX225" fmla="*/ 346075 w 1570874"/>
                <a:gd name="connsiteY225" fmla="*/ 4565 h 992232"/>
                <a:gd name="connsiteX226" fmla="*/ 352425 w 1570874"/>
                <a:gd name="connsiteY226" fmla="*/ 4565 h 992232"/>
                <a:gd name="connsiteX0" fmla="*/ 352425 w 1570874"/>
                <a:gd name="connsiteY0" fmla="*/ 4565 h 995165"/>
                <a:gd name="connsiteX1" fmla="*/ 352425 w 1570874"/>
                <a:gd name="connsiteY1" fmla="*/ 4565 h 995165"/>
                <a:gd name="connsiteX2" fmla="*/ 358775 w 1570874"/>
                <a:gd name="connsiteY2" fmla="*/ 61715 h 995165"/>
                <a:gd name="connsiteX3" fmla="*/ 361950 w 1570874"/>
                <a:gd name="connsiteY3" fmla="*/ 74415 h 995165"/>
                <a:gd name="connsiteX4" fmla="*/ 368300 w 1570874"/>
                <a:gd name="connsiteY4" fmla="*/ 83940 h 995165"/>
                <a:gd name="connsiteX5" fmla="*/ 368300 w 1570874"/>
                <a:gd name="connsiteY5" fmla="*/ 204590 h 995165"/>
                <a:gd name="connsiteX6" fmla="*/ 361950 w 1570874"/>
                <a:gd name="connsiteY6" fmla="*/ 242690 h 995165"/>
                <a:gd name="connsiteX7" fmla="*/ 358775 w 1570874"/>
                <a:gd name="connsiteY7" fmla="*/ 293490 h 995165"/>
                <a:gd name="connsiteX8" fmla="*/ 355600 w 1570874"/>
                <a:gd name="connsiteY8" fmla="*/ 318890 h 995165"/>
                <a:gd name="connsiteX9" fmla="*/ 339725 w 1570874"/>
                <a:gd name="connsiteY9" fmla="*/ 347465 h 995165"/>
                <a:gd name="connsiteX10" fmla="*/ 336550 w 1570874"/>
                <a:gd name="connsiteY10" fmla="*/ 363340 h 995165"/>
                <a:gd name="connsiteX11" fmla="*/ 327025 w 1570874"/>
                <a:gd name="connsiteY11" fmla="*/ 398265 h 995165"/>
                <a:gd name="connsiteX12" fmla="*/ 320675 w 1570874"/>
                <a:gd name="connsiteY12" fmla="*/ 426840 h 995165"/>
                <a:gd name="connsiteX13" fmla="*/ 320675 w 1570874"/>
                <a:gd name="connsiteY13" fmla="*/ 591940 h 995165"/>
                <a:gd name="connsiteX14" fmla="*/ 330200 w 1570874"/>
                <a:gd name="connsiteY14" fmla="*/ 610990 h 995165"/>
                <a:gd name="connsiteX15" fmla="*/ 336550 w 1570874"/>
                <a:gd name="connsiteY15" fmla="*/ 630040 h 995165"/>
                <a:gd name="connsiteX16" fmla="*/ 339725 w 1570874"/>
                <a:gd name="connsiteY16" fmla="*/ 642740 h 995165"/>
                <a:gd name="connsiteX17" fmla="*/ 355600 w 1570874"/>
                <a:gd name="connsiteY17" fmla="*/ 664965 h 995165"/>
                <a:gd name="connsiteX18" fmla="*/ 365125 w 1570874"/>
                <a:gd name="connsiteY18" fmla="*/ 671315 h 995165"/>
                <a:gd name="connsiteX19" fmla="*/ 390525 w 1570874"/>
                <a:gd name="connsiteY19" fmla="*/ 680840 h 995165"/>
                <a:gd name="connsiteX20" fmla="*/ 400050 w 1570874"/>
                <a:gd name="connsiteY20" fmla="*/ 684015 h 995165"/>
                <a:gd name="connsiteX21" fmla="*/ 425450 w 1570874"/>
                <a:gd name="connsiteY21" fmla="*/ 687190 h 995165"/>
                <a:gd name="connsiteX22" fmla="*/ 479425 w 1570874"/>
                <a:gd name="connsiteY22" fmla="*/ 684015 h 995165"/>
                <a:gd name="connsiteX23" fmla="*/ 488950 w 1570874"/>
                <a:gd name="connsiteY23" fmla="*/ 680840 h 995165"/>
                <a:gd name="connsiteX24" fmla="*/ 508000 w 1570874"/>
                <a:gd name="connsiteY24" fmla="*/ 668140 h 995165"/>
                <a:gd name="connsiteX25" fmla="*/ 514350 w 1570874"/>
                <a:gd name="connsiteY25" fmla="*/ 658615 h 995165"/>
                <a:gd name="connsiteX26" fmla="*/ 530225 w 1570874"/>
                <a:gd name="connsiteY26" fmla="*/ 655440 h 995165"/>
                <a:gd name="connsiteX27" fmla="*/ 539750 w 1570874"/>
                <a:gd name="connsiteY27" fmla="*/ 652265 h 995165"/>
                <a:gd name="connsiteX28" fmla="*/ 558800 w 1570874"/>
                <a:gd name="connsiteY28" fmla="*/ 639565 h 995165"/>
                <a:gd name="connsiteX29" fmla="*/ 568325 w 1570874"/>
                <a:gd name="connsiteY29" fmla="*/ 633215 h 995165"/>
                <a:gd name="connsiteX30" fmla="*/ 587375 w 1570874"/>
                <a:gd name="connsiteY30" fmla="*/ 623690 h 995165"/>
                <a:gd name="connsiteX31" fmla="*/ 606425 w 1570874"/>
                <a:gd name="connsiteY31" fmla="*/ 614165 h 995165"/>
                <a:gd name="connsiteX32" fmla="*/ 609600 w 1570874"/>
                <a:gd name="connsiteY32" fmla="*/ 604640 h 995165"/>
                <a:gd name="connsiteX33" fmla="*/ 628650 w 1570874"/>
                <a:gd name="connsiteY33" fmla="*/ 598290 h 995165"/>
                <a:gd name="connsiteX34" fmla="*/ 641350 w 1570874"/>
                <a:gd name="connsiteY34" fmla="*/ 588765 h 995165"/>
                <a:gd name="connsiteX35" fmla="*/ 650875 w 1570874"/>
                <a:gd name="connsiteY35" fmla="*/ 585590 h 995165"/>
                <a:gd name="connsiteX36" fmla="*/ 663575 w 1570874"/>
                <a:gd name="connsiteY36" fmla="*/ 572890 h 995165"/>
                <a:gd name="connsiteX37" fmla="*/ 676275 w 1570874"/>
                <a:gd name="connsiteY37" fmla="*/ 553840 h 995165"/>
                <a:gd name="connsiteX38" fmla="*/ 685800 w 1570874"/>
                <a:gd name="connsiteY38" fmla="*/ 550665 h 995165"/>
                <a:gd name="connsiteX39" fmla="*/ 695325 w 1570874"/>
                <a:gd name="connsiteY39" fmla="*/ 544315 h 995165"/>
                <a:gd name="connsiteX40" fmla="*/ 720725 w 1570874"/>
                <a:gd name="connsiteY40" fmla="*/ 541140 h 995165"/>
                <a:gd name="connsiteX41" fmla="*/ 739775 w 1570874"/>
                <a:gd name="connsiteY41" fmla="*/ 534790 h 995165"/>
                <a:gd name="connsiteX42" fmla="*/ 749300 w 1570874"/>
                <a:gd name="connsiteY42" fmla="*/ 528440 h 995165"/>
                <a:gd name="connsiteX43" fmla="*/ 768350 w 1570874"/>
                <a:gd name="connsiteY43" fmla="*/ 522090 h 995165"/>
                <a:gd name="connsiteX44" fmla="*/ 777875 w 1570874"/>
                <a:gd name="connsiteY44" fmla="*/ 518915 h 995165"/>
                <a:gd name="connsiteX45" fmla="*/ 796925 w 1570874"/>
                <a:gd name="connsiteY45" fmla="*/ 515740 h 995165"/>
                <a:gd name="connsiteX46" fmla="*/ 815975 w 1570874"/>
                <a:gd name="connsiteY46" fmla="*/ 509390 h 995165"/>
                <a:gd name="connsiteX47" fmla="*/ 825500 w 1570874"/>
                <a:gd name="connsiteY47" fmla="*/ 506215 h 995165"/>
                <a:gd name="connsiteX48" fmla="*/ 876300 w 1570874"/>
                <a:gd name="connsiteY48" fmla="*/ 499865 h 995165"/>
                <a:gd name="connsiteX49" fmla="*/ 920751 w 1570874"/>
                <a:gd name="connsiteY49" fmla="*/ 498278 h 995165"/>
                <a:gd name="connsiteX50" fmla="*/ 977900 w 1570874"/>
                <a:gd name="connsiteY50" fmla="*/ 506215 h 995165"/>
                <a:gd name="connsiteX51" fmla="*/ 990600 w 1570874"/>
                <a:gd name="connsiteY51" fmla="*/ 509390 h 995165"/>
                <a:gd name="connsiteX52" fmla="*/ 1000125 w 1570874"/>
                <a:gd name="connsiteY52" fmla="*/ 515740 h 995165"/>
                <a:gd name="connsiteX53" fmla="*/ 1012825 w 1570874"/>
                <a:gd name="connsiteY53" fmla="*/ 534790 h 995165"/>
                <a:gd name="connsiteX54" fmla="*/ 1022350 w 1570874"/>
                <a:gd name="connsiteY54" fmla="*/ 537965 h 995165"/>
                <a:gd name="connsiteX55" fmla="*/ 1031875 w 1570874"/>
                <a:gd name="connsiteY55" fmla="*/ 547490 h 995165"/>
                <a:gd name="connsiteX56" fmla="*/ 1054100 w 1570874"/>
                <a:gd name="connsiteY56" fmla="*/ 576065 h 995165"/>
                <a:gd name="connsiteX57" fmla="*/ 1063625 w 1570874"/>
                <a:gd name="connsiteY57" fmla="*/ 579240 h 995165"/>
                <a:gd name="connsiteX58" fmla="*/ 1076325 w 1570874"/>
                <a:gd name="connsiteY58" fmla="*/ 598290 h 995165"/>
                <a:gd name="connsiteX59" fmla="*/ 1079500 w 1570874"/>
                <a:gd name="connsiteY59" fmla="*/ 607815 h 995165"/>
                <a:gd name="connsiteX60" fmla="*/ 1098550 w 1570874"/>
                <a:gd name="connsiteY60" fmla="*/ 620515 h 995165"/>
                <a:gd name="connsiteX61" fmla="*/ 1104900 w 1570874"/>
                <a:gd name="connsiteY61" fmla="*/ 630040 h 995165"/>
                <a:gd name="connsiteX62" fmla="*/ 1114425 w 1570874"/>
                <a:gd name="connsiteY62" fmla="*/ 636390 h 995165"/>
                <a:gd name="connsiteX63" fmla="*/ 1127125 w 1570874"/>
                <a:gd name="connsiteY63" fmla="*/ 655440 h 995165"/>
                <a:gd name="connsiteX64" fmla="*/ 1146175 w 1570874"/>
                <a:gd name="connsiteY64" fmla="*/ 664965 h 995165"/>
                <a:gd name="connsiteX65" fmla="*/ 1162050 w 1570874"/>
                <a:gd name="connsiteY65" fmla="*/ 677665 h 995165"/>
                <a:gd name="connsiteX66" fmla="*/ 1171575 w 1570874"/>
                <a:gd name="connsiteY66" fmla="*/ 687190 h 995165"/>
                <a:gd name="connsiteX67" fmla="*/ 1190625 w 1570874"/>
                <a:gd name="connsiteY67" fmla="*/ 699890 h 995165"/>
                <a:gd name="connsiteX68" fmla="*/ 1200150 w 1570874"/>
                <a:gd name="connsiteY68" fmla="*/ 718940 h 995165"/>
                <a:gd name="connsiteX69" fmla="*/ 1209675 w 1570874"/>
                <a:gd name="connsiteY69" fmla="*/ 725290 h 995165"/>
                <a:gd name="connsiteX70" fmla="*/ 1231900 w 1570874"/>
                <a:gd name="connsiteY70" fmla="*/ 747515 h 995165"/>
                <a:gd name="connsiteX71" fmla="*/ 1250950 w 1570874"/>
                <a:gd name="connsiteY71" fmla="*/ 760215 h 995165"/>
                <a:gd name="connsiteX72" fmla="*/ 1260475 w 1570874"/>
                <a:gd name="connsiteY72" fmla="*/ 766565 h 995165"/>
                <a:gd name="connsiteX73" fmla="*/ 1277937 w 1570874"/>
                <a:gd name="connsiteY73" fmla="*/ 767359 h 995165"/>
                <a:gd name="connsiteX74" fmla="*/ 1329531 w 1570874"/>
                <a:gd name="connsiteY74" fmla="*/ 776885 h 995165"/>
                <a:gd name="connsiteX75" fmla="*/ 1365250 w 1570874"/>
                <a:gd name="connsiteY75" fmla="*/ 776090 h 995165"/>
                <a:gd name="connsiteX76" fmla="*/ 1393825 w 1570874"/>
                <a:gd name="connsiteY76" fmla="*/ 763390 h 995165"/>
                <a:gd name="connsiteX77" fmla="*/ 1425575 w 1570874"/>
                <a:gd name="connsiteY77" fmla="*/ 753865 h 995165"/>
                <a:gd name="connsiteX78" fmla="*/ 1438275 w 1570874"/>
                <a:gd name="connsiteY78" fmla="*/ 744340 h 995165"/>
                <a:gd name="connsiteX79" fmla="*/ 1447800 w 1570874"/>
                <a:gd name="connsiteY79" fmla="*/ 729259 h 995165"/>
                <a:gd name="connsiteX80" fmla="*/ 1464468 w 1570874"/>
                <a:gd name="connsiteY80" fmla="*/ 718940 h 995165"/>
                <a:gd name="connsiteX81" fmla="*/ 1481138 w 1570874"/>
                <a:gd name="connsiteY81" fmla="*/ 690365 h 995165"/>
                <a:gd name="connsiteX82" fmla="*/ 1492250 w 1570874"/>
                <a:gd name="connsiteY82" fmla="*/ 676077 h 995165"/>
                <a:gd name="connsiteX83" fmla="*/ 1499393 w 1570874"/>
                <a:gd name="connsiteY83" fmla="*/ 652265 h 995165"/>
                <a:gd name="connsiteX84" fmla="*/ 1511300 w 1570874"/>
                <a:gd name="connsiteY84" fmla="*/ 626865 h 995165"/>
                <a:gd name="connsiteX85" fmla="*/ 1527175 w 1570874"/>
                <a:gd name="connsiteY85" fmla="*/ 607815 h 995165"/>
                <a:gd name="connsiteX86" fmla="*/ 1530350 w 1570874"/>
                <a:gd name="connsiteY86" fmla="*/ 591940 h 995165"/>
                <a:gd name="connsiteX87" fmla="*/ 1536700 w 1570874"/>
                <a:gd name="connsiteY87" fmla="*/ 569715 h 995165"/>
                <a:gd name="connsiteX88" fmla="*/ 1539875 w 1570874"/>
                <a:gd name="connsiteY88" fmla="*/ 550665 h 995165"/>
                <a:gd name="connsiteX89" fmla="*/ 1546225 w 1570874"/>
                <a:gd name="connsiteY89" fmla="*/ 531615 h 995165"/>
                <a:gd name="connsiteX90" fmla="*/ 1552575 w 1570874"/>
                <a:gd name="connsiteY90" fmla="*/ 461765 h 995165"/>
                <a:gd name="connsiteX91" fmla="*/ 1546225 w 1570874"/>
                <a:gd name="connsiteY91" fmla="*/ 395090 h 995165"/>
                <a:gd name="connsiteX92" fmla="*/ 1549400 w 1570874"/>
                <a:gd name="connsiteY92" fmla="*/ 449065 h 995165"/>
                <a:gd name="connsiteX93" fmla="*/ 1552575 w 1570874"/>
                <a:gd name="connsiteY93" fmla="*/ 458590 h 995165"/>
                <a:gd name="connsiteX94" fmla="*/ 1555750 w 1570874"/>
                <a:gd name="connsiteY94" fmla="*/ 471290 h 995165"/>
                <a:gd name="connsiteX95" fmla="*/ 1558925 w 1570874"/>
                <a:gd name="connsiteY95" fmla="*/ 487165 h 995165"/>
                <a:gd name="connsiteX96" fmla="*/ 1565275 w 1570874"/>
                <a:gd name="connsiteY96" fmla="*/ 506215 h 995165"/>
                <a:gd name="connsiteX97" fmla="*/ 1568450 w 1570874"/>
                <a:gd name="connsiteY97" fmla="*/ 518915 h 995165"/>
                <a:gd name="connsiteX98" fmla="*/ 1570037 w 1570874"/>
                <a:gd name="connsiteY98" fmla="*/ 652265 h 995165"/>
                <a:gd name="connsiteX99" fmla="*/ 1558925 w 1570874"/>
                <a:gd name="connsiteY99" fmla="*/ 718940 h 995165"/>
                <a:gd name="connsiteX100" fmla="*/ 1553369 w 1570874"/>
                <a:gd name="connsiteY100" fmla="*/ 740371 h 995165"/>
                <a:gd name="connsiteX101" fmla="*/ 1538288 w 1570874"/>
                <a:gd name="connsiteY101" fmla="*/ 764977 h 995165"/>
                <a:gd name="connsiteX102" fmla="*/ 1520825 w 1570874"/>
                <a:gd name="connsiteY102" fmla="*/ 798315 h 995165"/>
                <a:gd name="connsiteX103" fmla="*/ 1511300 w 1570874"/>
                <a:gd name="connsiteY103" fmla="*/ 811808 h 995165"/>
                <a:gd name="connsiteX104" fmla="*/ 1508125 w 1570874"/>
                <a:gd name="connsiteY104" fmla="*/ 826890 h 995165"/>
                <a:gd name="connsiteX105" fmla="*/ 1498600 w 1570874"/>
                <a:gd name="connsiteY105" fmla="*/ 833240 h 995165"/>
                <a:gd name="connsiteX106" fmla="*/ 1470025 w 1570874"/>
                <a:gd name="connsiteY106" fmla="*/ 858640 h 995165"/>
                <a:gd name="connsiteX107" fmla="*/ 1463675 w 1570874"/>
                <a:gd name="connsiteY107" fmla="*/ 868165 h 995165"/>
                <a:gd name="connsiteX108" fmla="*/ 1457325 w 1570874"/>
                <a:gd name="connsiteY108" fmla="*/ 880865 h 995165"/>
                <a:gd name="connsiteX109" fmla="*/ 1447800 w 1570874"/>
                <a:gd name="connsiteY109" fmla="*/ 884040 h 995165"/>
                <a:gd name="connsiteX110" fmla="*/ 1438275 w 1570874"/>
                <a:gd name="connsiteY110" fmla="*/ 890390 h 995165"/>
                <a:gd name="connsiteX111" fmla="*/ 1428750 w 1570874"/>
                <a:gd name="connsiteY111" fmla="*/ 899915 h 995165"/>
                <a:gd name="connsiteX112" fmla="*/ 1419225 w 1570874"/>
                <a:gd name="connsiteY112" fmla="*/ 906265 h 995165"/>
                <a:gd name="connsiteX113" fmla="*/ 1409700 w 1570874"/>
                <a:gd name="connsiteY113" fmla="*/ 915790 h 995165"/>
                <a:gd name="connsiteX114" fmla="*/ 1400175 w 1570874"/>
                <a:gd name="connsiteY114" fmla="*/ 918965 h 995165"/>
                <a:gd name="connsiteX115" fmla="*/ 1384300 w 1570874"/>
                <a:gd name="connsiteY115" fmla="*/ 931665 h 995165"/>
                <a:gd name="connsiteX116" fmla="*/ 1368425 w 1570874"/>
                <a:gd name="connsiteY116" fmla="*/ 947540 h 995165"/>
                <a:gd name="connsiteX117" fmla="*/ 1349375 w 1570874"/>
                <a:gd name="connsiteY117" fmla="*/ 953890 h 995165"/>
                <a:gd name="connsiteX118" fmla="*/ 1330325 w 1570874"/>
                <a:gd name="connsiteY118" fmla="*/ 966590 h 995165"/>
                <a:gd name="connsiteX119" fmla="*/ 1327150 w 1570874"/>
                <a:gd name="connsiteY119" fmla="*/ 976115 h 995165"/>
                <a:gd name="connsiteX120" fmla="*/ 1308100 w 1570874"/>
                <a:gd name="connsiteY120" fmla="*/ 982465 h 995165"/>
                <a:gd name="connsiteX121" fmla="*/ 1279525 w 1570874"/>
                <a:gd name="connsiteY121" fmla="*/ 988815 h 995165"/>
                <a:gd name="connsiteX122" fmla="*/ 1219200 w 1570874"/>
                <a:gd name="connsiteY122" fmla="*/ 985640 h 995165"/>
                <a:gd name="connsiteX123" fmla="*/ 1209675 w 1570874"/>
                <a:gd name="connsiteY123" fmla="*/ 982465 h 995165"/>
                <a:gd name="connsiteX124" fmla="*/ 1193800 w 1570874"/>
                <a:gd name="connsiteY124" fmla="*/ 979290 h 995165"/>
                <a:gd name="connsiteX125" fmla="*/ 1181100 w 1570874"/>
                <a:gd name="connsiteY125" fmla="*/ 976115 h 995165"/>
                <a:gd name="connsiteX126" fmla="*/ 1162050 w 1570874"/>
                <a:gd name="connsiteY126" fmla="*/ 969765 h 995165"/>
                <a:gd name="connsiteX127" fmla="*/ 1143000 w 1570874"/>
                <a:gd name="connsiteY127" fmla="*/ 953890 h 995165"/>
                <a:gd name="connsiteX128" fmla="*/ 1133475 w 1570874"/>
                <a:gd name="connsiteY128" fmla="*/ 950715 h 995165"/>
                <a:gd name="connsiteX129" fmla="*/ 1114425 w 1570874"/>
                <a:gd name="connsiteY129" fmla="*/ 938015 h 995165"/>
                <a:gd name="connsiteX130" fmla="*/ 1104900 w 1570874"/>
                <a:gd name="connsiteY130" fmla="*/ 934840 h 995165"/>
                <a:gd name="connsiteX131" fmla="*/ 1085850 w 1570874"/>
                <a:gd name="connsiteY131" fmla="*/ 922140 h 995165"/>
                <a:gd name="connsiteX132" fmla="*/ 1079500 w 1570874"/>
                <a:gd name="connsiteY132" fmla="*/ 912615 h 995165"/>
                <a:gd name="connsiteX133" fmla="*/ 1069975 w 1570874"/>
                <a:gd name="connsiteY133" fmla="*/ 906265 h 995165"/>
                <a:gd name="connsiteX134" fmla="*/ 1066800 w 1570874"/>
                <a:gd name="connsiteY134" fmla="*/ 896740 h 995165"/>
                <a:gd name="connsiteX135" fmla="*/ 1044575 w 1570874"/>
                <a:gd name="connsiteY135" fmla="*/ 871340 h 995165"/>
                <a:gd name="connsiteX136" fmla="*/ 1038225 w 1570874"/>
                <a:gd name="connsiteY136" fmla="*/ 861815 h 995165"/>
                <a:gd name="connsiteX137" fmla="*/ 1019175 w 1570874"/>
                <a:gd name="connsiteY137" fmla="*/ 849115 h 995165"/>
                <a:gd name="connsiteX138" fmla="*/ 1009650 w 1570874"/>
                <a:gd name="connsiteY138" fmla="*/ 842765 h 995165"/>
                <a:gd name="connsiteX139" fmla="*/ 1000125 w 1570874"/>
                <a:gd name="connsiteY139" fmla="*/ 836415 h 995165"/>
                <a:gd name="connsiteX140" fmla="*/ 990600 w 1570874"/>
                <a:gd name="connsiteY140" fmla="*/ 826890 h 995165"/>
                <a:gd name="connsiteX141" fmla="*/ 965200 w 1570874"/>
                <a:gd name="connsiteY141" fmla="*/ 804665 h 995165"/>
                <a:gd name="connsiteX142" fmla="*/ 923925 w 1570874"/>
                <a:gd name="connsiteY142" fmla="*/ 795140 h 995165"/>
                <a:gd name="connsiteX143" fmla="*/ 898525 w 1570874"/>
                <a:gd name="connsiteY143" fmla="*/ 788790 h 995165"/>
                <a:gd name="connsiteX144" fmla="*/ 869950 w 1570874"/>
                <a:gd name="connsiteY144" fmla="*/ 776090 h 995165"/>
                <a:gd name="connsiteX145" fmla="*/ 860425 w 1570874"/>
                <a:gd name="connsiteY145" fmla="*/ 772915 h 995165"/>
                <a:gd name="connsiteX146" fmla="*/ 828675 w 1570874"/>
                <a:gd name="connsiteY146" fmla="*/ 782440 h 995165"/>
                <a:gd name="connsiteX147" fmla="*/ 806450 w 1570874"/>
                <a:gd name="connsiteY147" fmla="*/ 788790 h 995165"/>
                <a:gd name="connsiteX148" fmla="*/ 771525 w 1570874"/>
                <a:gd name="connsiteY148" fmla="*/ 795140 h 995165"/>
                <a:gd name="connsiteX149" fmla="*/ 762000 w 1570874"/>
                <a:gd name="connsiteY149" fmla="*/ 798315 h 995165"/>
                <a:gd name="connsiteX150" fmla="*/ 739775 w 1570874"/>
                <a:gd name="connsiteY150" fmla="*/ 804665 h 995165"/>
                <a:gd name="connsiteX151" fmla="*/ 733425 w 1570874"/>
                <a:gd name="connsiteY151" fmla="*/ 817365 h 995165"/>
                <a:gd name="connsiteX152" fmla="*/ 720725 w 1570874"/>
                <a:gd name="connsiteY152" fmla="*/ 820540 h 995165"/>
                <a:gd name="connsiteX153" fmla="*/ 701675 w 1570874"/>
                <a:gd name="connsiteY153" fmla="*/ 830065 h 995165"/>
                <a:gd name="connsiteX154" fmla="*/ 692150 w 1570874"/>
                <a:gd name="connsiteY154" fmla="*/ 833240 h 995165"/>
                <a:gd name="connsiteX155" fmla="*/ 663575 w 1570874"/>
                <a:gd name="connsiteY155" fmla="*/ 852290 h 995165"/>
                <a:gd name="connsiteX156" fmla="*/ 654050 w 1570874"/>
                <a:gd name="connsiteY156" fmla="*/ 858640 h 995165"/>
                <a:gd name="connsiteX157" fmla="*/ 631825 w 1570874"/>
                <a:gd name="connsiteY157" fmla="*/ 877690 h 995165"/>
                <a:gd name="connsiteX158" fmla="*/ 619125 w 1570874"/>
                <a:gd name="connsiteY158" fmla="*/ 893565 h 995165"/>
                <a:gd name="connsiteX159" fmla="*/ 615950 w 1570874"/>
                <a:gd name="connsiteY159" fmla="*/ 903090 h 995165"/>
                <a:gd name="connsiteX160" fmla="*/ 606425 w 1570874"/>
                <a:gd name="connsiteY160" fmla="*/ 909440 h 995165"/>
                <a:gd name="connsiteX161" fmla="*/ 596900 w 1570874"/>
                <a:gd name="connsiteY161" fmla="*/ 918965 h 995165"/>
                <a:gd name="connsiteX162" fmla="*/ 587375 w 1570874"/>
                <a:gd name="connsiteY162" fmla="*/ 922140 h 995165"/>
                <a:gd name="connsiteX163" fmla="*/ 568325 w 1570874"/>
                <a:gd name="connsiteY163" fmla="*/ 934840 h 995165"/>
                <a:gd name="connsiteX164" fmla="*/ 549275 w 1570874"/>
                <a:gd name="connsiteY164" fmla="*/ 944365 h 995165"/>
                <a:gd name="connsiteX165" fmla="*/ 542925 w 1570874"/>
                <a:gd name="connsiteY165" fmla="*/ 953890 h 995165"/>
                <a:gd name="connsiteX166" fmla="*/ 514350 w 1570874"/>
                <a:gd name="connsiteY166" fmla="*/ 963415 h 995165"/>
                <a:gd name="connsiteX167" fmla="*/ 495300 w 1570874"/>
                <a:gd name="connsiteY167" fmla="*/ 969765 h 995165"/>
                <a:gd name="connsiteX168" fmla="*/ 476250 w 1570874"/>
                <a:gd name="connsiteY168" fmla="*/ 976115 h 995165"/>
                <a:gd name="connsiteX169" fmla="*/ 392906 w 1570874"/>
                <a:gd name="connsiteY169" fmla="*/ 991990 h 995165"/>
                <a:gd name="connsiteX170" fmla="*/ 332581 w 1570874"/>
                <a:gd name="connsiteY170" fmla="*/ 995165 h 995165"/>
                <a:gd name="connsiteX171" fmla="*/ 300831 w 1570874"/>
                <a:gd name="connsiteY171" fmla="*/ 990402 h 995165"/>
                <a:gd name="connsiteX172" fmla="*/ 250825 w 1570874"/>
                <a:gd name="connsiteY172" fmla="*/ 982465 h 995165"/>
                <a:gd name="connsiteX173" fmla="*/ 225425 w 1570874"/>
                <a:gd name="connsiteY173" fmla="*/ 976115 h 995165"/>
                <a:gd name="connsiteX174" fmla="*/ 203200 w 1570874"/>
                <a:gd name="connsiteY174" fmla="*/ 969765 h 995165"/>
                <a:gd name="connsiteX175" fmla="*/ 193675 w 1570874"/>
                <a:gd name="connsiteY175" fmla="*/ 960240 h 995165"/>
                <a:gd name="connsiteX176" fmla="*/ 184150 w 1570874"/>
                <a:gd name="connsiteY176" fmla="*/ 953890 h 995165"/>
                <a:gd name="connsiteX177" fmla="*/ 177800 w 1570874"/>
                <a:gd name="connsiteY177" fmla="*/ 944365 h 995165"/>
                <a:gd name="connsiteX178" fmla="*/ 168275 w 1570874"/>
                <a:gd name="connsiteY178" fmla="*/ 941190 h 995165"/>
                <a:gd name="connsiteX179" fmla="*/ 158750 w 1570874"/>
                <a:gd name="connsiteY179" fmla="*/ 934840 h 995165"/>
                <a:gd name="connsiteX180" fmla="*/ 152400 w 1570874"/>
                <a:gd name="connsiteY180" fmla="*/ 925315 h 995165"/>
                <a:gd name="connsiteX181" fmla="*/ 142875 w 1570874"/>
                <a:gd name="connsiteY181" fmla="*/ 922140 h 995165"/>
                <a:gd name="connsiteX182" fmla="*/ 133350 w 1570874"/>
                <a:gd name="connsiteY182" fmla="*/ 915790 h 995165"/>
                <a:gd name="connsiteX183" fmla="*/ 117475 w 1570874"/>
                <a:gd name="connsiteY183" fmla="*/ 896740 h 995165"/>
                <a:gd name="connsiteX184" fmla="*/ 98425 w 1570874"/>
                <a:gd name="connsiteY184" fmla="*/ 880865 h 995165"/>
                <a:gd name="connsiteX185" fmla="*/ 79375 w 1570874"/>
                <a:gd name="connsiteY185" fmla="*/ 864990 h 995165"/>
                <a:gd name="connsiteX186" fmla="*/ 57150 w 1570874"/>
                <a:gd name="connsiteY186" fmla="*/ 842765 h 995165"/>
                <a:gd name="connsiteX187" fmla="*/ 50800 w 1570874"/>
                <a:gd name="connsiteY187" fmla="*/ 830065 h 995165"/>
                <a:gd name="connsiteX188" fmla="*/ 44450 w 1570874"/>
                <a:gd name="connsiteY188" fmla="*/ 820540 h 995165"/>
                <a:gd name="connsiteX189" fmla="*/ 41275 w 1570874"/>
                <a:gd name="connsiteY189" fmla="*/ 807840 h 995165"/>
                <a:gd name="connsiteX190" fmla="*/ 34925 w 1570874"/>
                <a:gd name="connsiteY190" fmla="*/ 788790 h 995165"/>
                <a:gd name="connsiteX191" fmla="*/ 31750 w 1570874"/>
                <a:gd name="connsiteY191" fmla="*/ 776090 h 995165"/>
                <a:gd name="connsiteX192" fmla="*/ 25400 w 1570874"/>
                <a:gd name="connsiteY192" fmla="*/ 753865 h 995165"/>
                <a:gd name="connsiteX193" fmla="*/ 22225 w 1570874"/>
                <a:gd name="connsiteY193" fmla="*/ 731640 h 995165"/>
                <a:gd name="connsiteX194" fmla="*/ 19050 w 1570874"/>
                <a:gd name="connsiteY194" fmla="*/ 722115 h 995165"/>
                <a:gd name="connsiteX195" fmla="*/ 15875 w 1570874"/>
                <a:gd name="connsiteY195" fmla="*/ 706240 h 995165"/>
                <a:gd name="connsiteX196" fmla="*/ 9525 w 1570874"/>
                <a:gd name="connsiteY196" fmla="*/ 687190 h 995165"/>
                <a:gd name="connsiteX197" fmla="*/ 6350 w 1570874"/>
                <a:gd name="connsiteY197" fmla="*/ 677665 h 995165"/>
                <a:gd name="connsiteX198" fmla="*/ 0 w 1570874"/>
                <a:gd name="connsiteY198" fmla="*/ 642740 h 995165"/>
                <a:gd name="connsiteX199" fmla="*/ 6350 w 1570874"/>
                <a:gd name="connsiteY199" fmla="*/ 528440 h 995165"/>
                <a:gd name="connsiteX200" fmla="*/ 9525 w 1570874"/>
                <a:gd name="connsiteY200" fmla="*/ 509390 h 995165"/>
                <a:gd name="connsiteX201" fmla="*/ 12700 w 1570874"/>
                <a:gd name="connsiteY201" fmla="*/ 471290 h 995165"/>
                <a:gd name="connsiteX202" fmla="*/ 25400 w 1570874"/>
                <a:gd name="connsiteY202" fmla="*/ 442715 h 995165"/>
                <a:gd name="connsiteX203" fmla="*/ 31750 w 1570874"/>
                <a:gd name="connsiteY203" fmla="*/ 420490 h 995165"/>
                <a:gd name="connsiteX204" fmla="*/ 38100 w 1570874"/>
                <a:gd name="connsiteY204" fmla="*/ 401440 h 995165"/>
                <a:gd name="connsiteX205" fmla="*/ 41275 w 1570874"/>
                <a:gd name="connsiteY205" fmla="*/ 391915 h 995165"/>
                <a:gd name="connsiteX206" fmla="*/ 47625 w 1570874"/>
                <a:gd name="connsiteY206" fmla="*/ 356990 h 995165"/>
                <a:gd name="connsiteX207" fmla="*/ 53975 w 1570874"/>
                <a:gd name="connsiteY207" fmla="*/ 337940 h 995165"/>
                <a:gd name="connsiteX208" fmla="*/ 63500 w 1570874"/>
                <a:gd name="connsiteY208" fmla="*/ 328415 h 995165"/>
                <a:gd name="connsiteX209" fmla="*/ 66675 w 1570874"/>
                <a:gd name="connsiteY209" fmla="*/ 318890 h 995165"/>
                <a:gd name="connsiteX210" fmla="*/ 76200 w 1570874"/>
                <a:gd name="connsiteY210" fmla="*/ 290315 h 995165"/>
                <a:gd name="connsiteX211" fmla="*/ 85725 w 1570874"/>
                <a:gd name="connsiteY211" fmla="*/ 283965 h 995165"/>
                <a:gd name="connsiteX212" fmla="*/ 101600 w 1570874"/>
                <a:gd name="connsiteY212" fmla="*/ 258565 h 995165"/>
                <a:gd name="connsiteX213" fmla="*/ 111125 w 1570874"/>
                <a:gd name="connsiteY213" fmla="*/ 214115 h 995165"/>
                <a:gd name="connsiteX214" fmla="*/ 117475 w 1570874"/>
                <a:gd name="connsiteY214" fmla="*/ 191890 h 995165"/>
                <a:gd name="connsiteX215" fmla="*/ 127000 w 1570874"/>
                <a:gd name="connsiteY215" fmla="*/ 182365 h 995165"/>
                <a:gd name="connsiteX216" fmla="*/ 130175 w 1570874"/>
                <a:gd name="connsiteY216" fmla="*/ 172840 h 995165"/>
                <a:gd name="connsiteX217" fmla="*/ 123825 w 1570874"/>
                <a:gd name="connsiteY217" fmla="*/ 150615 h 995165"/>
                <a:gd name="connsiteX218" fmla="*/ 127000 w 1570874"/>
                <a:gd name="connsiteY218" fmla="*/ 26790 h 995165"/>
                <a:gd name="connsiteX219" fmla="*/ 165100 w 1570874"/>
                <a:gd name="connsiteY219" fmla="*/ 29965 h 995165"/>
                <a:gd name="connsiteX220" fmla="*/ 276225 w 1570874"/>
                <a:gd name="connsiteY220" fmla="*/ 26790 h 995165"/>
                <a:gd name="connsiteX221" fmla="*/ 285750 w 1570874"/>
                <a:gd name="connsiteY221" fmla="*/ 23615 h 995165"/>
                <a:gd name="connsiteX222" fmla="*/ 307975 w 1570874"/>
                <a:gd name="connsiteY222" fmla="*/ 17265 h 995165"/>
                <a:gd name="connsiteX223" fmla="*/ 317500 w 1570874"/>
                <a:gd name="connsiteY223" fmla="*/ 10915 h 995165"/>
                <a:gd name="connsiteX224" fmla="*/ 336550 w 1570874"/>
                <a:gd name="connsiteY224" fmla="*/ 7740 h 995165"/>
                <a:gd name="connsiteX225" fmla="*/ 346075 w 1570874"/>
                <a:gd name="connsiteY225" fmla="*/ 4565 h 995165"/>
                <a:gd name="connsiteX226" fmla="*/ 352425 w 1570874"/>
                <a:gd name="connsiteY226" fmla="*/ 4565 h 995165"/>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77900 w 1570874"/>
                <a:gd name="connsiteY50" fmla="*/ 513557 h 1002507"/>
                <a:gd name="connsiteX51" fmla="*/ 990600 w 1570874"/>
                <a:gd name="connsiteY51" fmla="*/ 516732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77900 w 1570874"/>
                <a:gd name="connsiteY50" fmla="*/ 513557 h 1002507"/>
                <a:gd name="connsiteX51" fmla="*/ 971550 w 1570874"/>
                <a:gd name="connsiteY51" fmla="*/ 519113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77900 w 1570874"/>
                <a:gd name="connsiteY50" fmla="*/ 513557 h 1002507"/>
                <a:gd name="connsiteX51" fmla="*/ 1019175 w 1570874"/>
                <a:gd name="connsiteY51" fmla="*/ 461963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1231 w 1570874"/>
                <a:gd name="connsiteY50" fmla="*/ 506414 h 1002507"/>
                <a:gd name="connsiteX51" fmla="*/ 1019175 w 1570874"/>
                <a:gd name="connsiteY51" fmla="*/ 461963 h 1002507"/>
                <a:gd name="connsiteX52" fmla="*/ 1000125 w 1570874"/>
                <a:gd name="connsiteY52" fmla="*/ 523082 h 1002507"/>
                <a:gd name="connsiteX53" fmla="*/ 1012825 w 1570874"/>
                <a:gd name="connsiteY53" fmla="*/ 542132 h 1002507"/>
                <a:gd name="connsiteX54" fmla="*/ 1022350 w 1570874"/>
                <a:gd name="connsiteY54" fmla="*/ 545307 h 1002507"/>
                <a:gd name="connsiteX55" fmla="*/ 1031875 w 1570874"/>
                <a:gd name="connsiteY55" fmla="*/ 554832 h 1002507"/>
                <a:gd name="connsiteX56" fmla="*/ 1054100 w 1570874"/>
                <a:gd name="connsiteY56" fmla="*/ 583407 h 1002507"/>
                <a:gd name="connsiteX57" fmla="*/ 1063625 w 1570874"/>
                <a:gd name="connsiteY57" fmla="*/ 586582 h 1002507"/>
                <a:gd name="connsiteX58" fmla="*/ 1076325 w 1570874"/>
                <a:gd name="connsiteY58" fmla="*/ 605632 h 1002507"/>
                <a:gd name="connsiteX59" fmla="*/ 1079500 w 1570874"/>
                <a:gd name="connsiteY59" fmla="*/ 615157 h 1002507"/>
                <a:gd name="connsiteX60" fmla="*/ 1098550 w 1570874"/>
                <a:gd name="connsiteY60" fmla="*/ 627857 h 1002507"/>
                <a:gd name="connsiteX61" fmla="*/ 1104900 w 1570874"/>
                <a:gd name="connsiteY61" fmla="*/ 637382 h 1002507"/>
                <a:gd name="connsiteX62" fmla="*/ 1114425 w 1570874"/>
                <a:gd name="connsiteY62" fmla="*/ 643732 h 1002507"/>
                <a:gd name="connsiteX63" fmla="*/ 1127125 w 1570874"/>
                <a:gd name="connsiteY63" fmla="*/ 662782 h 1002507"/>
                <a:gd name="connsiteX64" fmla="*/ 1146175 w 1570874"/>
                <a:gd name="connsiteY64" fmla="*/ 672307 h 1002507"/>
                <a:gd name="connsiteX65" fmla="*/ 1162050 w 1570874"/>
                <a:gd name="connsiteY65" fmla="*/ 685007 h 1002507"/>
                <a:gd name="connsiteX66" fmla="*/ 1171575 w 1570874"/>
                <a:gd name="connsiteY66" fmla="*/ 694532 h 1002507"/>
                <a:gd name="connsiteX67" fmla="*/ 1190625 w 1570874"/>
                <a:gd name="connsiteY67" fmla="*/ 707232 h 1002507"/>
                <a:gd name="connsiteX68" fmla="*/ 1200150 w 1570874"/>
                <a:gd name="connsiteY68" fmla="*/ 726282 h 1002507"/>
                <a:gd name="connsiteX69" fmla="*/ 1209675 w 1570874"/>
                <a:gd name="connsiteY69" fmla="*/ 732632 h 1002507"/>
                <a:gd name="connsiteX70" fmla="*/ 1231900 w 1570874"/>
                <a:gd name="connsiteY70" fmla="*/ 754857 h 1002507"/>
                <a:gd name="connsiteX71" fmla="*/ 1250950 w 1570874"/>
                <a:gd name="connsiteY71" fmla="*/ 767557 h 1002507"/>
                <a:gd name="connsiteX72" fmla="*/ 1260475 w 1570874"/>
                <a:gd name="connsiteY72" fmla="*/ 773907 h 1002507"/>
                <a:gd name="connsiteX73" fmla="*/ 1277937 w 1570874"/>
                <a:gd name="connsiteY73" fmla="*/ 774701 h 1002507"/>
                <a:gd name="connsiteX74" fmla="*/ 1329531 w 1570874"/>
                <a:gd name="connsiteY74" fmla="*/ 784227 h 1002507"/>
                <a:gd name="connsiteX75" fmla="*/ 1365250 w 1570874"/>
                <a:gd name="connsiteY75" fmla="*/ 783432 h 1002507"/>
                <a:gd name="connsiteX76" fmla="*/ 1393825 w 1570874"/>
                <a:gd name="connsiteY76" fmla="*/ 770732 h 1002507"/>
                <a:gd name="connsiteX77" fmla="*/ 1425575 w 1570874"/>
                <a:gd name="connsiteY77" fmla="*/ 761207 h 1002507"/>
                <a:gd name="connsiteX78" fmla="*/ 1438275 w 1570874"/>
                <a:gd name="connsiteY78" fmla="*/ 751682 h 1002507"/>
                <a:gd name="connsiteX79" fmla="*/ 1447800 w 1570874"/>
                <a:gd name="connsiteY79" fmla="*/ 736601 h 1002507"/>
                <a:gd name="connsiteX80" fmla="*/ 1464468 w 1570874"/>
                <a:gd name="connsiteY80" fmla="*/ 726282 h 1002507"/>
                <a:gd name="connsiteX81" fmla="*/ 1481138 w 1570874"/>
                <a:gd name="connsiteY81" fmla="*/ 697707 h 1002507"/>
                <a:gd name="connsiteX82" fmla="*/ 1492250 w 1570874"/>
                <a:gd name="connsiteY82" fmla="*/ 683419 h 1002507"/>
                <a:gd name="connsiteX83" fmla="*/ 1499393 w 1570874"/>
                <a:gd name="connsiteY83" fmla="*/ 659607 h 1002507"/>
                <a:gd name="connsiteX84" fmla="*/ 1511300 w 1570874"/>
                <a:gd name="connsiteY84" fmla="*/ 634207 h 1002507"/>
                <a:gd name="connsiteX85" fmla="*/ 1527175 w 1570874"/>
                <a:gd name="connsiteY85" fmla="*/ 615157 h 1002507"/>
                <a:gd name="connsiteX86" fmla="*/ 1530350 w 1570874"/>
                <a:gd name="connsiteY86" fmla="*/ 599282 h 1002507"/>
                <a:gd name="connsiteX87" fmla="*/ 1536700 w 1570874"/>
                <a:gd name="connsiteY87" fmla="*/ 577057 h 1002507"/>
                <a:gd name="connsiteX88" fmla="*/ 1539875 w 1570874"/>
                <a:gd name="connsiteY88" fmla="*/ 558007 h 1002507"/>
                <a:gd name="connsiteX89" fmla="*/ 1546225 w 1570874"/>
                <a:gd name="connsiteY89" fmla="*/ 538957 h 1002507"/>
                <a:gd name="connsiteX90" fmla="*/ 1552575 w 1570874"/>
                <a:gd name="connsiteY90" fmla="*/ 469107 h 1002507"/>
                <a:gd name="connsiteX91" fmla="*/ 1546225 w 1570874"/>
                <a:gd name="connsiteY91" fmla="*/ 402432 h 1002507"/>
                <a:gd name="connsiteX92" fmla="*/ 1549400 w 1570874"/>
                <a:gd name="connsiteY92" fmla="*/ 456407 h 1002507"/>
                <a:gd name="connsiteX93" fmla="*/ 1552575 w 1570874"/>
                <a:gd name="connsiteY93" fmla="*/ 465932 h 1002507"/>
                <a:gd name="connsiteX94" fmla="*/ 1555750 w 1570874"/>
                <a:gd name="connsiteY94" fmla="*/ 478632 h 1002507"/>
                <a:gd name="connsiteX95" fmla="*/ 1558925 w 1570874"/>
                <a:gd name="connsiteY95" fmla="*/ 494507 h 1002507"/>
                <a:gd name="connsiteX96" fmla="*/ 1565275 w 1570874"/>
                <a:gd name="connsiteY96" fmla="*/ 513557 h 1002507"/>
                <a:gd name="connsiteX97" fmla="*/ 1568450 w 1570874"/>
                <a:gd name="connsiteY97" fmla="*/ 526257 h 1002507"/>
                <a:gd name="connsiteX98" fmla="*/ 1570037 w 1570874"/>
                <a:gd name="connsiteY98" fmla="*/ 659607 h 1002507"/>
                <a:gd name="connsiteX99" fmla="*/ 1558925 w 1570874"/>
                <a:gd name="connsiteY99" fmla="*/ 726282 h 1002507"/>
                <a:gd name="connsiteX100" fmla="*/ 1553369 w 1570874"/>
                <a:gd name="connsiteY100" fmla="*/ 747713 h 1002507"/>
                <a:gd name="connsiteX101" fmla="*/ 1538288 w 1570874"/>
                <a:gd name="connsiteY101" fmla="*/ 772319 h 1002507"/>
                <a:gd name="connsiteX102" fmla="*/ 1520825 w 1570874"/>
                <a:gd name="connsiteY102" fmla="*/ 805657 h 1002507"/>
                <a:gd name="connsiteX103" fmla="*/ 1511300 w 1570874"/>
                <a:gd name="connsiteY103" fmla="*/ 819150 h 1002507"/>
                <a:gd name="connsiteX104" fmla="*/ 1508125 w 1570874"/>
                <a:gd name="connsiteY104" fmla="*/ 834232 h 1002507"/>
                <a:gd name="connsiteX105" fmla="*/ 1498600 w 1570874"/>
                <a:gd name="connsiteY105" fmla="*/ 840582 h 1002507"/>
                <a:gd name="connsiteX106" fmla="*/ 1470025 w 1570874"/>
                <a:gd name="connsiteY106" fmla="*/ 865982 h 1002507"/>
                <a:gd name="connsiteX107" fmla="*/ 1463675 w 1570874"/>
                <a:gd name="connsiteY107" fmla="*/ 875507 h 1002507"/>
                <a:gd name="connsiteX108" fmla="*/ 1457325 w 1570874"/>
                <a:gd name="connsiteY108" fmla="*/ 888207 h 1002507"/>
                <a:gd name="connsiteX109" fmla="*/ 1447800 w 1570874"/>
                <a:gd name="connsiteY109" fmla="*/ 891382 h 1002507"/>
                <a:gd name="connsiteX110" fmla="*/ 1438275 w 1570874"/>
                <a:gd name="connsiteY110" fmla="*/ 897732 h 1002507"/>
                <a:gd name="connsiteX111" fmla="*/ 1428750 w 1570874"/>
                <a:gd name="connsiteY111" fmla="*/ 907257 h 1002507"/>
                <a:gd name="connsiteX112" fmla="*/ 1419225 w 1570874"/>
                <a:gd name="connsiteY112" fmla="*/ 913607 h 1002507"/>
                <a:gd name="connsiteX113" fmla="*/ 1409700 w 1570874"/>
                <a:gd name="connsiteY113" fmla="*/ 923132 h 1002507"/>
                <a:gd name="connsiteX114" fmla="*/ 1400175 w 1570874"/>
                <a:gd name="connsiteY114" fmla="*/ 926307 h 1002507"/>
                <a:gd name="connsiteX115" fmla="*/ 1384300 w 1570874"/>
                <a:gd name="connsiteY115" fmla="*/ 939007 h 1002507"/>
                <a:gd name="connsiteX116" fmla="*/ 1368425 w 1570874"/>
                <a:gd name="connsiteY116" fmla="*/ 954882 h 1002507"/>
                <a:gd name="connsiteX117" fmla="*/ 1349375 w 1570874"/>
                <a:gd name="connsiteY117" fmla="*/ 961232 h 1002507"/>
                <a:gd name="connsiteX118" fmla="*/ 1330325 w 1570874"/>
                <a:gd name="connsiteY118" fmla="*/ 973932 h 1002507"/>
                <a:gd name="connsiteX119" fmla="*/ 1327150 w 1570874"/>
                <a:gd name="connsiteY119" fmla="*/ 983457 h 1002507"/>
                <a:gd name="connsiteX120" fmla="*/ 1308100 w 1570874"/>
                <a:gd name="connsiteY120" fmla="*/ 989807 h 1002507"/>
                <a:gd name="connsiteX121" fmla="*/ 1279525 w 1570874"/>
                <a:gd name="connsiteY121" fmla="*/ 996157 h 1002507"/>
                <a:gd name="connsiteX122" fmla="*/ 1219200 w 1570874"/>
                <a:gd name="connsiteY122" fmla="*/ 992982 h 1002507"/>
                <a:gd name="connsiteX123" fmla="*/ 1209675 w 1570874"/>
                <a:gd name="connsiteY123" fmla="*/ 989807 h 1002507"/>
                <a:gd name="connsiteX124" fmla="*/ 1193800 w 1570874"/>
                <a:gd name="connsiteY124" fmla="*/ 986632 h 1002507"/>
                <a:gd name="connsiteX125" fmla="*/ 1181100 w 1570874"/>
                <a:gd name="connsiteY125" fmla="*/ 983457 h 1002507"/>
                <a:gd name="connsiteX126" fmla="*/ 1162050 w 1570874"/>
                <a:gd name="connsiteY126" fmla="*/ 977107 h 1002507"/>
                <a:gd name="connsiteX127" fmla="*/ 1143000 w 1570874"/>
                <a:gd name="connsiteY127" fmla="*/ 961232 h 1002507"/>
                <a:gd name="connsiteX128" fmla="*/ 1133475 w 1570874"/>
                <a:gd name="connsiteY128" fmla="*/ 958057 h 1002507"/>
                <a:gd name="connsiteX129" fmla="*/ 1114425 w 1570874"/>
                <a:gd name="connsiteY129" fmla="*/ 945357 h 1002507"/>
                <a:gd name="connsiteX130" fmla="*/ 1104900 w 1570874"/>
                <a:gd name="connsiteY130" fmla="*/ 942182 h 1002507"/>
                <a:gd name="connsiteX131" fmla="*/ 1085850 w 1570874"/>
                <a:gd name="connsiteY131" fmla="*/ 929482 h 1002507"/>
                <a:gd name="connsiteX132" fmla="*/ 1079500 w 1570874"/>
                <a:gd name="connsiteY132" fmla="*/ 919957 h 1002507"/>
                <a:gd name="connsiteX133" fmla="*/ 1069975 w 1570874"/>
                <a:gd name="connsiteY133" fmla="*/ 913607 h 1002507"/>
                <a:gd name="connsiteX134" fmla="*/ 1066800 w 1570874"/>
                <a:gd name="connsiteY134" fmla="*/ 904082 h 1002507"/>
                <a:gd name="connsiteX135" fmla="*/ 1044575 w 1570874"/>
                <a:gd name="connsiteY135" fmla="*/ 878682 h 1002507"/>
                <a:gd name="connsiteX136" fmla="*/ 1038225 w 1570874"/>
                <a:gd name="connsiteY136" fmla="*/ 869157 h 1002507"/>
                <a:gd name="connsiteX137" fmla="*/ 1019175 w 1570874"/>
                <a:gd name="connsiteY137" fmla="*/ 856457 h 1002507"/>
                <a:gd name="connsiteX138" fmla="*/ 1009650 w 1570874"/>
                <a:gd name="connsiteY138" fmla="*/ 850107 h 1002507"/>
                <a:gd name="connsiteX139" fmla="*/ 1000125 w 1570874"/>
                <a:gd name="connsiteY139" fmla="*/ 843757 h 1002507"/>
                <a:gd name="connsiteX140" fmla="*/ 990600 w 1570874"/>
                <a:gd name="connsiteY140" fmla="*/ 834232 h 1002507"/>
                <a:gd name="connsiteX141" fmla="*/ 965200 w 1570874"/>
                <a:gd name="connsiteY141" fmla="*/ 812007 h 1002507"/>
                <a:gd name="connsiteX142" fmla="*/ 923925 w 1570874"/>
                <a:gd name="connsiteY142" fmla="*/ 802482 h 1002507"/>
                <a:gd name="connsiteX143" fmla="*/ 898525 w 1570874"/>
                <a:gd name="connsiteY143" fmla="*/ 796132 h 1002507"/>
                <a:gd name="connsiteX144" fmla="*/ 869950 w 1570874"/>
                <a:gd name="connsiteY144" fmla="*/ 783432 h 1002507"/>
                <a:gd name="connsiteX145" fmla="*/ 860425 w 1570874"/>
                <a:gd name="connsiteY145" fmla="*/ 780257 h 1002507"/>
                <a:gd name="connsiteX146" fmla="*/ 828675 w 1570874"/>
                <a:gd name="connsiteY146" fmla="*/ 789782 h 1002507"/>
                <a:gd name="connsiteX147" fmla="*/ 806450 w 1570874"/>
                <a:gd name="connsiteY147" fmla="*/ 796132 h 1002507"/>
                <a:gd name="connsiteX148" fmla="*/ 771525 w 1570874"/>
                <a:gd name="connsiteY148" fmla="*/ 802482 h 1002507"/>
                <a:gd name="connsiteX149" fmla="*/ 762000 w 1570874"/>
                <a:gd name="connsiteY149" fmla="*/ 805657 h 1002507"/>
                <a:gd name="connsiteX150" fmla="*/ 739775 w 1570874"/>
                <a:gd name="connsiteY150" fmla="*/ 812007 h 1002507"/>
                <a:gd name="connsiteX151" fmla="*/ 733425 w 1570874"/>
                <a:gd name="connsiteY151" fmla="*/ 824707 h 1002507"/>
                <a:gd name="connsiteX152" fmla="*/ 720725 w 1570874"/>
                <a:gd name="connsiteY152" fmla="*/ 827882 h 1002507"/>
                <a:gd name="connsiteX153" fmla="*/ 701675 w 1570874"/>
                <a:gd name="connsiteY153" fmla="*/ 837407 h 1002507"/>
                <a:gd name="connsiteX154" fmla="*/ 692150 w 1570874"/>
                <a:gd name="connsiteY154" fmla="*/ 840582 h 1002507"/>
                <a:gd name="connsiteX155" fmla="*/ 663575 w 1570874"/>
                <a:gd name="connsiteY155" fmla="*/ 859632 h 1002507"/>
                <a:gd name="connsiteX156" fmla="*/ 654050 w 1570874"/>
                <a:gd name="connsiteY156" fmla="*/ 865982 h 1002507"/>
                <a:gd name="connsiteX157" fmla="*/ 631825 w 1570874"/>
                <a:gd name="connsiteY157" fmla="*/ 885032 h 1002507"/>
                <a:gd name="connsiteX158" fmla="*/ 619125 w 1570874"/>
                <a:gd name="connsiteY158" fmla="*/ 900907 h 1002507"/>
                <a:gd name="connsiteX159" fmla="*/ 615950 w 1570874"/>
                <a:gd name="connsiteY159" fmla="*/ 910432 h 1002507"/>
                <a:gd name="connsiteX160" fmla="*/ 606425 w 1570874"/>
                <a:gd name="connsiteY160" fmla="*/ 916782 h 1002507"/>
                <a:gd name="connsiteX161" fmla="*/ 596900 w 1570874"/>
                <a:gd name="connsiteY161" fmla="*/ 926307 h 1002507"/>
                <a:gd name="connsiteX162" fmla="*/ 587375 w 1570874"/>
                <a:gd name="connsiteY162" fmla="*/ 929482 h 1002507"/>
                <a:gd name="connsiteX163" fmla="*/ 568325 w 1570874"/>
                <a:gd name="connsiteY163" fmla="*/ 942182 h 1002507"/>
                <a:gd name="connsiteX164" fmla="*/ 549275 w 1570874"/>
                <a:gd name="connsiteY164" fmla="*/ 951707 h 1002507"/>
                <a:gd name="connsiteX165" fmla="*/ 542925 w 1570874"/>
                <a:gd name="connsiteY165" fmla="*/ 961232 h 1002507"/>
                <a:gd name="connsiteX166" fmla="*/ 514350 w 1570874"/>
                <a:gd name="connsiteY166" fmla="*/ 970757 h 1002507"/>
                <a:gd name="connsiteX167" fmla="*/ 495300 w 1570874"/>
                <a:gd name="connsiteY167" fmla="*/ 977107 h 1002507"/>
                <a:gd name="connsiteX168" fmla="*/ 476250 w 1570874"/>
                <a:gd name="connsiteY168" fmla="*/ 983457 h 1002507"/>
                <a:gd name="connsiteX169" fmla="*/ 392906 w 1570874"/>
                <a:gd name="connsiteY169" fmla="*/ 999332 h 1002507"/>
                <a:gd name="connsiteX170" fmla="*/ 332581 w 1570874"/>
                <a:gd name="connsiteY170" fmla="*/ 1002507 h 1002507"/>
                <a:gd name="connsiteX171" fmla="*/ 300831 w 1570874"/>
                <a:gd name="connsiteY171" fmla="*/ 997744 h 1002507"/>
                <a:gd name="connsiteX172" fmla="*/ 250825 w 1570874"/>
                <a:gd name="connsiteY172" fmla="*/ 989807 h 1002507"/>
                <a:gd name="connsiteX173" fmla="*/ 225425 w 1570874"/>
                <a:gd name="connsiteY173" fmla="*/ 983457 h 1002507"/>
                <a:gd name="connsiteX174" fmla="*/ 203200 w 1570874"/>
                <a:gd name="connsiteY174" fmla="*/ 977107 h 1002507"/>
                <a:gd name="connsiteX175" fmla="*/ 193675 w 1570874"/>
                <a:gd name="connsiteY175" fmla="*/ 967582 h 1002507"/>
                <a:gd name="connsiteX176" fmla="*/ 184150 w 1570874"/>
                <a:gd name="connsiteY176" fmla="*/ 961232 h 1002507"/>
                <a:gd name="connsiteX177" fmla="*/ 177800 w 1570874"/>
                <a:gd name="connsiteY177" fmla="*/ 951707 h 1002507"/>
                <a:gd name="connsiteX178" fmla="*/ 168275 w 1570874"/>
                <a:gd name="connsiteY178" fmla="*/ 948532 h 1002507"/>
                <a:gd name="connsiteX179" fmla="*/ 158750 w 1570874"/>
                <a:gd name="connsiteY179" fmla="*/ 942182 h 1002507"/>
                <a:gd name="connsiteX180" fmla="*/ 152400 w 1570874"/>
                <a:gd name="connsiteY180" fmla="*/ 932657 h 1002507"/>
                <a:gd name="connsiteX181" fmla="*/ 142875 w 1570874"/>
                <a:gd name="connsiteY181" fmla="*/ 929482 h 1002507"/>
                <a:gd name="connsiteX182" fmla="*/ 133350 w 1570874"/>
                <a:gd name="connsiteY182" fmla="*/ 923132 h 1002507"/>
                <a:gd name="connsiteX183" fmla="*/ 117475 w 1570874"/>
                <a:gd name="connsiteY183" fmla="*/ 904082 h 1002507"/>
                <a:gd name="connsiteX184" fmla="*/ 98425 w 1570874"/>
                <a:gd name="connsiteY184" fmla="*/ 888207 h 1002507"/>
                <a:gd name="connsiteX185" fmla="*/ 79375 w 1570874"/>
                <a:gd name="connsiteY185" fmla="*/ 872332 h 1002507"/>
                <a:gd name="connsiteX186" fmla="*/ 57150 w 1570874"/>
                <a:gd name="connsiteY186" fmla="*/ 850107 h 1002507"/>
                <a:gd name="connsiteX187" fmla="*/ 50800 w 1570874"/>
                <a:gd name="connsiteY187" fmla="*/ 837407 h 1002507"/>
                <a:gd name="connsiteX188" fmla="*/ 44450 w 1570874"/>
                <a:gd name="connsiteY188" fmla="*/ 827882 h 1002507"/>
                <a:gd name="connsiteX189" fmla="*/ 41275 w 1570874"/>
                <a:gd name="connsiteY189" fmla="*/ 815182 h 1002507"/>
                <a:gd name="connsiteX190" fmla="*/ 34925 w 1570874"/>
                <a:gd name="connsiteY190" fmla="*/ 796132 h 1002507"/>
                <a:gd name="connsiteX191" fmla="*/ 31750 w 1570874"/>
                <a:gd name="connsiteY191" fmla="*/ 783432 h 1002507"/>
                <a:gd name="connsiteX192" fmla="*/ 25400 w 1570874"/>
                <a:gd name="connsiteY192" fmla="*/ 761207 h 1002507"/>
                <a:gd name="connsiteX193" fmla="*/ 22225 w 1570874"/>
                <a:gd name="connsiteY193" fmla="*/ 738982 h 1002507"/>
                <a:gd name="connsiteX194" fmla="*/ 19050 w 1570874"/>
                <a:gd name="connsiteY194" fmla="*/ 729457 h 1002507"/>
                <a:gd name="connsiteX195" fmla="*/ 15875 w 1570874"/>
                <a:gd name="connsiteY195" fmla="*/ 713582 h 1002507"/>
                <a:gd name="connsiteX196" fmla="*/ 9525 w 1570874"/>
                <a:gd name="connsiteY196" fmla="*/ 694532 h 1002507"/>
                <a:gd name="connsiteX197" fmla="*/ 6350 w 1570874"/>
                <a:gd name="connsiteY197" fmla="*/ 685007 h 1002507"/>
                <a:gd name="connsiteX198" fmla="*/ 0 w 1570874"/>
                <a:gd name="connsiteY198" fmla="*/ 650082 h 1002507"/>
                <a:gd name="connsiteX199" fmla="*/ 6350 w 1570874"/>
                <a:gd name="connsiteY199" fmla="*/ 535782 h 1002507"/>
                <a:gd name="connsiteX200" fmla="*/ 9525 w 1570874"/>
                <a:gd name="connsiteY200" fmla="*/ 516732 h 1002507"/>
                <a:gd name="connsiteX201" fmla="*/ 12700 w 1570874"/>
                <a:gd name="connsiteY201" fmla="*/ 478632 h 1002507"/>
                <a:gd name="connsiteX202" fmla="*/ 25400 w 1570874"/>
                <a:gd name="connsiteY202" fmla="*/ 450057 h 1002507"/>
                <a:gd name="connsiteX203" fmla="*/ 31750 w 1570874"/>
                <a:gd name="connsiteY203" fmla="*/ 427832 h 1002507"/>
                <a:gd name="connsiteX204" fmla="*/ 38100 w 1570874"/>
                <a:gd name="connsiteY204" fmla="*/ 408782 h 1002507"/>
                <a:gd name="connsiteX205" fmla="*/ 41275 w 1570874"/>
                <a:gd name="connsiteY205" fmla="*/ 399257 h 1002507"/>
                <a:gd name="connsiteX206" fmla="*/ 47625 w 1570874"/>
                <a:gd name="connsiteY206" fmla="*/ 364332 h 1002507"/>
                <a:gd name="connsiteX207" fmla="*/ 53975 w 1570874"/>
                <a:gd name="connsiteY207" fmla="*/ 345282 h 1002507"/>
                <a:gd name="connsiteX208" fmla="*/ 63500 w 1570874"/>
                <a:gd name="connsiteY208" fmla="*/ 335757 h 1002507"/>
                <a:gd name="connsiteX209" fmla="*/ 66675 w 1570874"/>
                <a:gd name="connsiteY209" fmla="*/ 326232 h 1002507"/>
                <a:gd name="connsiteX210" fmla="*/ 76200 w 1570874"/>
                <a:gd name="connsiteY210" fmla="*/ 297657 h 1002507"/>
                <a:gd name="connsiteX211" fmla="*/ 85725 w 1570874"/>
                <a:gd name="connsiteY211" fmla="*/ 291307 h 1002507"/>
                <a:gd name="connsiteX212" fmla="*/ 101600 w 1570874"/>
                <a:gd name="connsiteY212" fmla="*/ 265907 h 1002507"/>
                <a:gd name="connsiteX213" fmla="*/ 111125 w 1570874"/>
                <a:gd name="connsiteY213" fmla="*/ 221457 h 1002507"/>
                <a:gd name="connsiteX214" fmla="*/ 117475 w 1570874"/>
                <a:gd name="connsiteY214" fmla="*/ 199232 h 1002507"/>
                <a:gd name="connsiteX215" fmla="*/ 127000 w 1570874"/>
                <a:gd name="connsiteY215" fmla="*/ 189707 h 1002507"/>
                <a:gd name="connsiteX216" fmla="*/ 130175 w 1570874"/>
                <a:gd name="connsiteY216" fmla="*/ 180182 h 1002507"/>
                <a:gd name="connsiteX217" fmla="*/ 123825 w 1570874"/>
                <a:gd name="connsiteY217" fmla="*/ 157957 h 1002507"/>
                <a:gd name="connsiteX218" fmla="*/ 127000 w 1570874"/>
                <a:gd name="connsiteY218" fmla="*/ 34132 h 1002507"/>
                <a:gd name="connsiteX219" fmla="*/ 165100 w 1570874"/>
                <a:gd name="connsiteY219" fmla="*/ 37307 h 1002507"/>
                <a:gd name="connsiteX220" fmla="*/ 276225 w 1570874"/>
                <a:gd name="connsiteY220" fmla="*/ 34132 h 1002507"/>
                <a:gd name="connsiteX221" fmla="*/ 285750 w 1570874"/>
                <a:gd name="connsiteY221" fmla="*/ 30957 h 1002507"/>
                <a:gd name="connsiteX222" fmla="*/ 307975 w 1570874"/>
                <a:gd name="connsiteY222" fmla="*/ 24607 h 1002507"/>
                <a:gd name="connsiteX223" fmla="*/ 317500 w 1570874"/>
                <a:gd name="connsiteY223" fmla="*/ 18257 h 1002507"/>
                <a:gd name="connsiteX224" fmla="*/ 336550 w 1570874"/>
                <a:gd name="connsiteY224" fmla="*/ 15082 h 1002507"/>
                <a:gd name="connsiteX225" fmla="*/ 346075 w 1570874"/>
                <a:gd name="connsiteY225" fmla="*/ 11907 h 1002507"/>
                <a:gd name="connsiteX226" fmla="*/ 345281 w 1570874"/>
                <a:gd name="connsiteY22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1019175 w 1570874"/>
                <a:gd name="connsiteY50" fmla="*/ 461963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085850 w 1570874"/>
                <a:gd name="connsiteY130" fmla="*/ 929482 h 1002507"/>
                <a:gd name="connsiteX131" fmla="*/ 1079500 w 1570874"/>
                <a:gd name="connsiteY131" fmla="*/ 919957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085850 w 1570874"/>
                <a:gd name="connsiteY130" fmla="*/ 929482 h 1002507"/>
                <a:gd name="connsiteX131" fmla="*/ 1079500 w 1570874"/>
                <a:gd name="connsiteY131" fmla="*/ 919957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100137 w 1570874"/>
                <a:gd name="connsiteY130" fmla="*/ 922339 h 1002507"/>
                <a:gd name="connsiteX131" fmla="*/ 1079500 w 1570874"/>
                <a:gd name="connsiteY131" fmla="*/ 919957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100137 w 1570874"/>
                <a:gd name="connsiteY130" fmla="*/ 922339 h 1002507"/>
                <a:gd name="connsiteX131" fmla="*/ 1079500 w 1570874"/>
                <a:gd name="connsiteY131" fmla="*/ 908051 h 1002507"/>
                <a:gd name="connsiteX132" fmla="*/ 1069975 w 1570874"/>
                <a:gd name="connsiteY132" fmla="*/ 913607 h 1002507"/>
                <a:gd name="connsiteX133" fmla="*/ 1066800 w 1570874"/>
                <a:gd name="connsiteY133" fmla="*/ 904082 h 1002507"/>
                <a:gd name="connsiteX134" fmla="*/ 1044575 w 1570874"/>
                <a:gd name="connsiteY134" fmla="*/ 878682 h 1002507"/>
                <a:gd name="connsiteX135" fmla="*/ 1038225 w 1570874"/>
                <a:gd name="connsiteY135" fmla="*/ 869157 h 1002507"/>
                <a:gd name="connsiteX136" fmla="*/ 1019175 w 1570874"/>
                <a:gd name="connsiteY136" fmla="*/ 856457 h 1002507"/>
                <a:gd name="connsiteX137" fmla="*/ 1009650 w 1570874"/>
                <a:gd name="connsiteY137" fmla="*/ 850107 h 1002507"/>
                <a:gd name="connsiteX138" fmla="*/ 1000125 w 1570874"/>
                <a:gd name="connsiteY138" fmla="*/ 843757 h 1002507"/>
                <a:gd name="connsiteX139" fmla="*/ 990600 w 1570874"/>
                <a:gd name="connsiteY139" fmla="*/ 834232 h 1002507"/>
                <a:gd name="connsiteX140" fmla="*/ 965200 w 1570874"/>
                <a:gd name="connsiteY140" fmla="*/ 812007 h 1002507"/>
                <a:gd name="connsiteX141" fmla="*/ 923925 w 1570874"/>
                <a:gd name="connsiteY141" fmla="*/ 802482 h 1002507"/>
                <a:gd name="connsiteX142" fmla="*/ 898525 w 1570874"/>
                <a:gd name="connsiteY142" fmla="*/ 796132 h 1002507"/>
                <a:gd name="connsiteX143" fmla="*/ 869950 w 1570874"/>
                <a:gd name="connsiteY143" fmla="*/ 783432 h 1002507"/>
                <a:gd name="connsiteX144" fmla="*/ 860425 w 1570874"/>
                <a:gd name="connsiteY144" fmla="*/ 780257 h 1002507"/>
                <a:gd name="connsiteX145" fmla="*/ 828675 w 1570874"/>
                <a:gd name="connsiteY145" fmla="*/ 789782 h 1002507"/>
                <a:gd name="connsiteX146" fmla="*/ 806450 w 1570874"/>
                <a:gd name="connsiteY146" fmla="*/ 796132 h 1002507"/>
                <a:gd name="connsiteX147" fmla="*/ 771525 w 1570874"/>
                <a:gd name="connsiteY147" fmla="*/ 802482 h 1002507"/>
                <a:gd name="connsiteX148" fmla="*/ 762000 w 1570874"/>
                <a:gd name="connsiteY148" fmla="*/ 805657 h 1002507"/>
                <a:gd name="connsiteX149" fmla="*/ 739775 w 1570874"/>
                <a:gd name="connsiteY149" fmla="*/ 812007 h 1002507"/>
                <a:gd name="connsiteX150" fmla="*/ 733425 w 1570874"/>
                <a:gd name="connsiteY150" fmla="*/ 824707 h 1002507"/>
                <a:gd name="connsiteX151" fmla="*/ 720725 w 1570874"/>
                <a:gd name="connsiteY151" fmla="*/ 827882 h 1002507"/>
                <a:gd name="connsiteX152" fmla="*/ 701675 w 1570874"/>
                <a:gd name="connsiteY152" fmla="*/ 837407 h 1002507"/>
                <a:gd name="connsiteX153" fmla="*/ 692150 w 1570874"/>
                <a:gd name="connsiteY153" fmla="*/ 840582 h 1002507"/>
                <a:gd name="connsiteX154" fmla="*/ 663575 w 1570874"/>
                <a:gd name="connsiteY154" fmla="*/ 859632 h 1002507"/>
                <a:gd name="connsiteX155" fmla="*/ 654050 w 1570874"/>
                <a:gd name="connsiteY155" fmla="*/ 865982 h 1002507"/>
                <a:gd name="connsiteX156" fmla="*/ 631825 w 1570874"/>
                <a:gd name="connsiteY156" fmla="*/ 885032 h 1002507"/>
                <a:gd name="connsiteX157" fmla="*/ 619125 w 1570874"/>
                <a:gd name="connsiteY157" fmla="*/ 900907 h 1002507"/>
                <a:gd name="connsiteX158" fmla="*/ 615950 w 1570874"/>
                <a:gd name="connsiteY158" fmla="*/ 910432 h 1002507"/>
                <a:gd name="connsiteX159" fmla="*/ 606425 w 1570874"/>
                <a:gd name="connsiteY159" fmla="*/ 916782 h 1002507"/>
                <a:gd name="connsiteX160" fmla="*/ 596900 w 1570874"/>
                <a:gd name="connsiteY160" fmla="*/ 926307 h 1002507"/>
                <a:gd name="connsiteX161" fmla="*/ 587375 w 1570874"/>
                <a:gd name="connsiteY161" fmla="*/ 929482 h 1002507"/>
                <a:gd name="connsiteX162" fmla="*/ 568325 w 1570874"/>
                <a:gd name="connsiteY162" fmla="*/ 942182 h 1002507"/>
                <a:gd name="connsiteX163" fmla="*/ 549275 w 1570874"/>
                <a:gd name="connsiteY163" fmla="*/ 951707 h 1002507"/>
                <a:gd name="connsiteX164" fmla="*/ 542925 w 1570874"/>
                <a:gd name="connsiteY164" fmla="*/ 961232 h 1002507"/>
                <a:gd name="connsiteX165" fmla="*/ 514350 w 1570874"/>
                <a:gd name="connsiteY165" fmla="*/ 970757 h 1002507"/>
                <a:gd name="connsiteX166" fmla="*/ 495300 w 1570874"/>
                <a:gd name="connsiteY166" fmla="*/ 977107 h 1002507"/>
                <a:gd name="connsiteX167" fmla="*/ 476250 w 1570874"/>
                <a:gd name="connsiteY167" fmla="*/ 983457 h 1002507"/>
                <a:gd name="connsiteX168" fmla="*/ 392906 w 1570874"/>
                <a:gd name="connsiteY168" fmla="*/ 999332 h 1002507"/>
                <a:gd name="connsiteX169" fmla="*/ 332581 w 1570874"/>
                <a:gd name="connsiteY169" fmla="*/ 1002507 h 1002507"/>
                <a:gd name="connsiteX170" fmla="*/ 300831 w 1570874"/>
                <a:gd name="connsiteY170" fmla="*/ 997744 h 1002507"/>
                <a:gd name="connsiteX171" fmla="*/ 250825 w 1570874"/>
                <a:gd name="connsiteY171" fmla="*/ 989807 h 1002507"/>
                <a:gd name="connsiteX172" fmla="*/ 225425 w 1570874"/>
                <a:gd name="connsiteY172" fmla="*/ 983457 h 1002507"/>
                <a:gd name="connsiteX173" fmla="*/ 203200 w 1570874"/>
                <a:gd name="connsiteY173" fmla="*/ 977107 h 1002507"/>
                <a:gd name="connsiteX174" fmla="*/ 193675 w 1570874"/>
                <a:gd name="connsiteY174" fmla="*/ 967582 h 1002507"/>
                <a:gd name="connsiteX175" fmla="*/ 184150 w 1570874"/>
                <a:gd name="connsiteY175" fmla="*/ 961232 h 1002507"/>
                <a:gd name="connsiteX176" fmla="*/ 177800 w 1570874"/>
                <a:gd name="connsiteY176" fmla="*/ 951707 h 1002507"/>
                <a:gd name="connsiteX177" fmla="*/ 168275 w 1570874"/>
                <a:gd name="connsiteY177" fmla="*/ 948532 h 1002507"/>
                <a:gd name="connsiteX178" fmla="*/ 158750 w 1570874"/>
                <a:gd name="connsiteY178" fmla="*/ 942182 h 1002507"/>
                <a:gd name="connsiteX179" fmla="*/ 152400 w 1570874"/>
                <a:gd name="connsiteY179" fmla="*/ 932657 h 1002507"/>
                <a:gd name="connsiteX180" fmla="*/ 142875 w 1570874"/>
                <a:gd name="connsiteY180" fmla="*/ 929482 h 1002507"/>
                <a:gd name="connsiteX181" fmla="*/ 133350 w 1570874"/>
                <a:gd name="connsiteY181" fmla="*/ 923132 h 1002507"/>
                <a:gd name="connsiteX182" fmla="*/ 117475 w 1570874"/>
                <a:gd name="connsiteY182" fmla="*/ 904082 h 1002507"/>
                <a:gd name="connsiteX183" fmla="*/ 98425 w 1570874"/>
                <a:gd name="connsiteY183" fmla="*/ 888207 h 1002507"/>
                <a:gd name="connsiteX184" fmla="*/ 79375 w 1570874"/>
                <a:gd name="connsiteY184" fmla="*/ 872332 h 1002507"/>
                <a:gd name="connsiteX185" fmla="*/ 57150 w 1570874"/>
                <a:gd name="connsiteY185" fmla="*/ 850107 h 1002507"/>
                <a:gd name="connsiteX186" fmla="*/ 50800 w 1570874"/>
                <a:gd name="connsiteY186" fmla="*/ 837407 h 1002507"/>
                <a:gd name="connsiteX187" fmla="*/ 44450 w 1570874"/>
                <a:gd name="connsiteY187" fmla="*/ 827882 h 1002507"/>
                <a:gd name="connsiteX188" fmla="*/ 41275 w 1570874"/>
                <a:gd name="connsiteY188" fmla="*/ 815182 h 1002507"/>
                <a:gd name="connsiteX189" fmla="*/ 34925 w 1570874"/>
                <a:gd name="connsiteY189" fmla="*/ 796132 h 1002507"/>
                <a:gd name="connsiteX190" fmla="*/ 31750 w 1570874"/>
                <a:gd name="connsiteY190" fmla="*/ 783432 h 1002507"/>
                <a:gd name="connsiteX191" fmla="*/ 25400 w 1570874"/>
                <a:gd name="connsiteY191" fmla="*/ 761207 h 1002507"/>
                <a:gd name="connsiteX192" fmla="*/ 22225 w 1570874"/>
                <a:gd name="connsiteY192" fmla="*/ 738982 h 1002507"/>
                <a:gd name="connsiteX193" fmla="*/ 19050 w 1570874"/>
                <a:gd name="connsiteY193" fmla="*/ 729457 h 1002507"/>
                <a:gd name="connsiteX194" fmla="*/ 15875 w 1570874"/>
                <a:gd name="connsiteY194" fmla="*/ 713582 h 1002507"/>
                <a:gd name="connsiteX195" fmla="*/ 9525 w 1570874"/>
                <a:gd name="connsiteY195" fmla="*/ 694532 h 1002507"/>
                <a:gd name="connsiteX196" fmla="*/ 6350 w 1570874"/>
                <a:gd name="connsiteY196" fmla="*/ 685007 h 1002507"/>
                <a:gd name="connsiteX197" fmla="*/ 0 w 1570874"/>
                <a:gd name="connsiteY197" fmla="*/ 650082 h 1002507"/>
                <a:gd name="connsiteX198" fmla="*/ 6350 w 1570874"/>
                <a:gd name="connsiteY198" fmla="*/ 535782 h 1002507"/>
                <a:gd name="connsiteX199" fmla="*/ 9525 w 1570874"/>
                <a:gd name="connsiteY199" fmla="*/ 516732 h 1002507"/>
                <a:gd name="connsiteX200" fmla="*/ 12700 w 1570874"/>
                <a:gd name="connsiteY200" fmla="*/ 478632 h 1002507"/>
                <a:gd name="connsiteX201" fmla="*/ 25400 w 1570874"/>
                <a:gd name="connsiteY201" fmla="*/ 450057 h 1002507"/>
                <a:gd name="connsiteX202" fmla="*/ 31750 w 1570874"/>
                <a:gd name="connsiteY202" fmla="*/ 427832 h 1002507"/>
                <a:gd name="connsiteX203" fmla="*/ 38100 w 1570874"/>
                <a:gd name="connsiteY203" fmla="*/ 408782 h 1002507"/>
                <a:gd name="connsiteX204" fmla="*/ 41275 w 1570874"/>
                <a:gd name="connsiteY204" fmla="*/ 399257 h 1002507"/>
                <a:gd name="connsiteX205" fmla="*/ 47625 w 1570874"/>
                <a:gd name="connsiteY205" fmla="*/ 364332 h 1002507"/>
                <a:gd name="connsiteX206" fmla="*/ 53975 w 1570874"/>
                <a:gd name="connsiteY206" fmla="*/ 345282 h 1002507"/>
                <a:gd name="connsiteX207" fmla="*/ 63500 w 1570874"/>
                <a:gd name="connsiteY207" fmla="*/ 335757 h 1002507"/>
                <a:gd name="connsiteX208" fmla="*/ 66675 w 1570874"/>
                <a:gd name="connsiteY208" fmla="*/ 326232 h 1002507"/>
                <a:gd name="connsiteX209" fmla="*/ 76200 w 1570874"/>
                <a:gd name="connsiteY209" fmla="*/ 297657 h 1002507"/>
                <a:gd name="connsiteX210" fmla="*/ 85725 w 1570874"/>
                <a:gd name="connsiteY210" fmla="*/ 291307 h 1002507"/>
                <a:gd name="connsiteX211" fmla="*/ 101600 w 1570874"/>
                <a:gd name="connsiteY211" fmla="*/ 265907 h 1002507"/>
                <a:gd name="connsiteX212" fmla="*/ 111125 w 1570874"/>
                <a:gd name="connsiteY212" fmla="*/ 221457 h 1002507"/>
                <a:gd name="connsiteX213" fmla="*/ 117475 w 1570874"/>
                <a:gd name="connsiteY213" fmla="*/ 199232 h 1002507"/>
                <a:gd name="connsiteX214" fmla="*/ 127000 w 1570874"/>
                <a:gd name="connsiteY214" fmla="*/ 189707 h 1002507"/>
                <a:gd name="connsiteX215" fmla="*/ 130175 w 1570874"/>
                <a:gd name="connsiteY215" fmla="*/ 180182 h 1002507"/>
                <a:gd name="connsiteX216" fmla="*/ 123825 w 1570874"/>
                <a:gd name="connsiteY216" fmla="*/ 157957 h 1002507"/>
                <a:gd name="connsiteX217" fmla="*/ 127000 w 1570874"/>
                <a:gd name="connsiteY217" fmla="*/ 34132 h 1002507"/>
                <a:gd name="connsiteX218" fmla="*/ 165100 w 1570874"/>
                <a:gd name="connsiteY218" fmla="*/ 37307 h 1002507"/>
                <a:gd name="connsiteX219" fmla="*/ 276225 w 1570874"/>
                <a:gd name="connsiteY219" fmla="*/ 34132 h 1002507"/>
                <a:gd name="connsiteX220" fmla="*/ 285750 w 1570874"/>
                <a:gd name="connsiteY220" fmla="*/ 30957 h 1002507"/>
                <a:gd name="connsiteX221" fmla="*/ 307975 w 1570874"/>
                <a:gd name="connsiteY221" fmla="*/ 24607 h 1002507"/>
                <a:gd name="connsiteX222" fmla="*/ 317500 w 1570874"/>
                <a:gd name="connsiteY222" fmla="*/ 18257 h 1002507"/>
                <a:gd name="connsiteX223" fmla="*/ 336550 w 1570874"/>
                <a:gd name="connsiteY223" fmla="*/ 15082 h 1002507"/>
                <a:gd name="connsiteX224" fmla="*/ 346075 w 1570874"/>
                <a:gd name="connsiteY224" fmla="*/ 11907 h 1002507"/>
                <a:gd name="connsiteX225" fmla="*/ 345281 w 1570874"/>
                <a:gd name="connsiteY22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100137 w 1570874"/>
                <a:gd name="connsiteY130" fmla="*/ 922339 h 1002507"/>
                <a:gd name="connsiteX131" fmla="*/ 1069975 w 1570874"/>
                <a:gd name="connsiteY131" fmla="*/ 913607 h 1002507"/>
                <a:gd name="connsiteX132" fmla="*/ 1066800 w 1570874"/>
                <a:gd name="connsiteY132" fmla="*/ 904082 h 1002507"/>
                <a:gd name="connsiteX133" fmla="*/ 1044575 w 1570874"/>
                <a:gd name="connsiteY133" fmla="*/ 878682 h 1002507"/>
                <a:gd name="connsiteX134" fmla="*/ 1038225 w 1570874"/>
                <a:gd name="connsiteY134" fmla="*/ 869157 h 1002507"/>
                <a:gd name="connsiteX135" fmla="*/ 1019175 w 1570874"/>
                <a:gd name="connsiteY135" fmla="*/ 856457 h 1002507"/>
                <a:gd name="connsiteX136" fmla="*/ 1009650 w 1570874"/>
                <a:gd name="connsiteY136" fmla="*/ 850107 h 1002507"/>
                <a:gd name="connsiteX137" fmla="*/ 1000125 w 1570874"/>
                <a:gd name="connsiteY137" fmla="*/ 843757 h 1002507"/>
                <a:gd name="connsiteX138" fmla="*/ 990600 w 1570874"/>
                <a:gd name="connsiteY138" fmla="*/ 834232 h 1002507"/>
                <a:gd name="connsiteX139" fmla="*/ 965200 w 1570874"/>
                <a:gd name="connsiteY139" fmla="*/ 812007 h 1002507"/>
                <a:gd name="connsiteX140" fmla="*/ 923925 w 1570874"/>
                <a:gd name="connsiteY140" fmla="*/ 802482 h 1002507"/>
                <a:gd name="connsiteX141" fmla="*/ 898525 w 1570874"/>
                <a:gd name="connsiteY141" fmla="*/ 796132 h 1002507"/>
                <a:gd name="connsiteX142" fmla="*/ 869950 w 1570874"/>
                <a:gd name="connsiteY142" fmla="*/ 783432 h 1002507"/>
                <a:gd name="connsiteX143" fmla="*/ 860425 w 1570874"/>
                <a:gd name="connsiteY143" fmla="*/ 780257 h 1002507"/>
                <a:gd name="connsiteX144" fmla="*/ 828675 w 1570874"/>
                <a:gd name="connsiteY144" fmla="*/ 789782 h 1002507"/>
                <a:gd name="connsiteX145" fmla="*/ 806450 w 1570874"/>
                <a:gd name="connsiteY145" fmla="*/ 796132 h 1002507"/>
                <a:gd name="connsiteX146" fmla="*/ 771525 w 1570874"/>
                <a:gd name="connsiteY146" fmla="*/ 802482 h 1002507"/>
                <a:gd name="connsiteX147" fmla="*/ 762000 w 1570874"/>
                <a:gd name="connsiteY147" fmla="*/ 805657 h 1002507"/>
                <a:gd name="connsiteX148" fmla="*/ 739775 w 1570874"/>
                <a:gd name="connsiteY148" fmla="*/ 812007 h 1002507"/>
                <a:gd name="connsiteX149" fmla="*/ 733425 w 1570874"/>
                <a:gd name="connsiteY149" fmla="*/ 824707 h 1002507"/>
                <a:gd name="connsiteX150" fmla="*/ 720725 w 1570874"/>
                <a:gd name="connsiteY150" fmla="*/ 827882 h 1002507"/>
                <a:gd name="connsiteX151" fmla="*/ 701675 w 1570874"/>
                <a:gd name="connsiteY151" fmla="*/ 837407 h 1002507"/>
                <a:gd name="connsiteX152" fmla="*/ 692150 w 1570874"/>
                <a:gd name="connsiteY152" fmla="*/ 840582 h 1002507"/>
                <a:gd name="connsiteX153" fmla="*/ 663575 w 1570874"/>
                <a:gd name="connsiteY153" fmla="*/ 859632 h 1002507"/>
                <a:gd name="connsiteX154" fmla="*/ 654050 w 1570874"/>
                <a:gd name="connsiteY154" fmla="*/ 865982 h 1002507"/>
                <a:gd name="connsiteX155" fmla="*/ 631825 w 1570874"/>
                <a:gd name="connsiteY155" fmla="*/ 885032 h 1002507"/>
                <a:gd name="connsiteX156" fmla="*/ 619125 w 1570874"/>
                <a:gd name="connsiteY156" fmla="*/ 900907 h 1002507"/>
                <a:gd name="connsiteX157" fmla="*/ 615950 w 1570874"/>
                <a:gd name="connsiteY157" fmla="*/ 910432 h 1002507"/>
                <a:gd name="connsiteX158" fmla="*/ 606425 w 1570874"/>
                <a:gd name="connsiteY158" fmla="*/ 916782 h 1002507"/>
                <a:gd name="connsiteX159" fmla="*/ 596900 w 1570874"/>
                <a:gd name="connsiteY159" fmla="*/ 926307 h 1002507"/>
                <a:gd name="connsiteX160" fmla="*/ 587375 w 1570874"/>
                <a:gd name="connsiteY160" fmla="*/ 929482 h 1002507"/>
                <a:gd name="connsiteX161" fmla="*/ 568325 w 1570874"/>
                <a:gd name="connsiteY161" fmla="*/ 942182 h 1002507"/>
                <a:gd name="connsiteX162" fmla="*/ 549275 w 1570874"/>
                <a:gd name="connsiteY162" fmla="*/ 951707 h 1002507"/>
                <a:gd name="connsiteX163" fmla="*/ 542925 w 1570874"/>
                <a:gd name="connsiteY163" fmla="*/ 961232 h 1002507"/>
                <a:gd name="connsiteX164" fmla="*/ 514350 w 1570874"/>
                <a:gd name="connsiteY164" fmla="*/ 970757 h 1002507"/>
                <a:gd name="connsiteX165" fmla="*/ 495300 w 1570874"/>
                <a:gd name="connsiteY165" fmla="*/ 977107 h 1002507"/>
                <a:gd name="connsiteX166" fmla="*/ 476250 w 1570874"/>
                <a:gd name="connsiteY166" fmla="*/ 983457 h 1002507"/>
                <a:gd name="connsiteX167" fmla="*/ 392906 w 1570874"/>
                <a:gd name="connsiteY167" fmla="*/ 999332 h 1002507"/>
                <a:gd name="connsiteX168" fmla="*/ 332581 w 1570874"/>
                <a:gd name="connsiteY168" fmla="*/ 1002507 h 1002507"/>
                <a:gd name="connsiteX169" fmla="*/ 300831 w 1570874"/>
                <a:gd name="connsiteY169" fmla="*/ 997744 h 1002507"/>
                <a:gd name="connsiteX170" fmla="*/ 250825 w 1570874"/>
                <a:gd name="connsiteY170" fmla="*/ 989807 h 1002507"/>
                <a:gd name="connsiteX171" fmla="*/ 225425 w 1570874"/>
                <a:gd name="connsiteY171" fmla="*/ 983457 h 1002507"/>
                <a:gd name="connsiteX172" fmla="*/ 203200 w 1570874"/>
                <a:gd name="connsiteY172" fmla="*/ 977107 h 1002507"/>
                <a:gd name="connsiteX173" fmla="*/ 193675 w 1570874"/>
                <a:gd name="connsiteY173" fmla="*/ 967582 h 1002507"/>
                <a:gd name="connsiteX174" fmla="*/ 184150 w 1570874"/>
                <a:gd name="connsiteY174" fmla="*/ 961232 h 1002507"/>
                <a:gd name="connsiteX175" fmla="*/ 177800 w 1570874"/>
                <a:gd name="connsiteY175" fmla="*/ 951707 h 1002507"/>
                <a:gd name="connsiteX176" fmla="*/ 168275 w 1570874"/>
                <a:gd name="connsiteY176" fmla="*/ 948532 h 1002507"/>
                <a:gd name="connsiteX177" fmla="*/ 158750 w 1570874"/>
                <a:gd name="connsiteY177" fmla="*/ 942182 h 1002507"/>
                <a:gd name="connsiteX178" fmla="*/ 152400 w 1570874"/>
                <a:gd name="connsiteY178" fmla="*/ 932657 h 1002507"/>
                <a:gd name="connsiteX179" fmla="*/ 142875 w 1570874"/>
                <a:gd name="connsiteY179" fmla="*/ 929482 h 1002507"/>
                <a:gd name="connsiteX180" fmla="*/ 133350 w 1570874"/>
                <a:gd name="connsiteY180" fmla="*/ 923132 h 1002507"/>
                <a:gd name="connsiteX181" fmla="*/ 117475 w 1570874"/>
                <a:gd name="connsiteY181" fmla="*/ 904082 h 1002507"/>
                <a:gd name="connsiteX182" fmla="*/ 98425 w 1570874"/>
                <a:gd name="connsiteY182" fmla="*/ 888207 h 1002507"/>
                <a:gd name="connsiteX183" fmla="*/ 79375 w 1570874"/>
                <a:gd name="connsiteY183" fmla="*/ 872332 h 1002507"/>
                <a:gd name="connsiteX184" fmla="*/ 57150 w 1570874"/>
                <a:gd name="connsiteY184" fmla="*/ 850107 h 1002507"/>
                <a:gd name="connsiteX185" fmla="*/ 50800 w 1570874"/>
                <a:gd name="connsiteY185" fmla="*/ 837407 h 1002507"/>
                <a:gd name="connsiteX186" fmla="*/ 44450 w 1570874"/>
                <a:gd name="connsiteY186" fmla="*/ 827882 h 1002507"/>
                <a:gd name="connsiteX187" fmla="*/ 41275 w 1570874"/>
                <a:gd name="connsiteY187" fmla="*/ 815182 h 1002507"/>
                <a:gd name="connsiteX188" fmla="*/ 34925 w 1570874"/>
                <a:gd name="connsiteY188" fmla="*/ 796132 h 1002507"/>
                <a:gd name="connsiteX189" fmla="*/ 31750 w 1570874"/>
                <a:gd name="connsiteY189" fmla="*/ 783432 h 1002507"/>
                <a:gd name="connsiteX190" fmla="*/ 25400 w 1570874"/>
                <a:gd name="connsiteY190" fmla="*/ 761207 h 1002507"/>
                <a:gd name="connsiteX191" fmla="*/ 22225 w 1570874"/>
                <a:gd name="connsiteY191" fmla="*/ 738982 h 1002507"/>
                <a:gd name="connsiteX192" fmla="*/ 19050 w 1570874"/>
                <a:gd name="connsiteY192" fmla="*/ 729457 h 1002507"/>
                <a:gd name="connsiteX193" fmla="*/ 15875 w 1570874"/>
                <a:gd name="connsiteY193" fmla="*/ 713582 h 1002507"/>
                <a:gd name="connsiteX194" fmla="*/ 9525 w 1570874"/>
                <a:gd name="connsiteY194" fmla="*/ 694532 h 1002507"/>
                <a:gd name="connsiteX195" fmla="*/ 6350 w 1570874"/>
                <a:gd name="connsiteY195" fmla="*/ 685007 h 1002507"/>
                <a:gd name="connsiteX196" fmla="*/ 0 w 1570874"/>
                <a:gd name="connsiteY196" fmla="*/ 650082 h 1002507"/>
                <a:gd name="connsiteX197" fmla="*/ 6350 w 1570874"/>
                <a:gd name="connsiteY197" fmla="*/ 535782 h 1002507"/>
                <a:gd name="connsiteX198" fmla="*/ 9525 w 1570874"/>
                <a:gd name="connsiteY198" fmla="*/ 516732 h 1002507"/>
                <a:gd name="connsiteX199" fmla="*/ 12700 w 1570874"/>
                <a:gd name="connsiteY199" fmla="*/ 478632 h 1002507"/>
                <a:gd name="connsiteX200" fmla="*/ 25400 w 1570874"/>
                <a:gd name="connsiteY200" fmla="*/ 450057 h 1002507"/>
                <a:gd name="connsiteX201" fmla="*/ 31750 w 1570874"/>
                <a:gd name="connsiteY201" fmla="*/ 427832 h 1002507"/>
                <a:gd name="connsiteX202" fmla="*/ 38100 w 1570874"/>
                <a:gd name="connsiteY202" fmla="*/ 408782 h 1002507"/>
                <a:gd name="connsiteX203" fmla="*/ 41275 w 1570874"/>
                <a:gd name="connsiteY203" fmla="*/ 399257 h 1002507"/>
                <a:gd name="connsiteX204" fmla="*/ 47625 w 1570874"/>
                <a:gd name="connsiteY204" fmla="*/ 364332 h 1002507"/>
                <a:gd name="connsiteX205" fmla="*/ 53975 w 1570874"/>
                <a:gd name="connsiteY205" fmla="*/ 345282 h 1002507"/>
                <a:gd name="connsiteX206" fmla="*/ 63500 w 1570874"/>
                <a:gd name="connsiteY206" fmla="*/ 335757 h 1002507"/>
                <a:gd name="connsiteX207" fmla="*/ 66675 w 1570874"/>
                <a:gd name="connsiteY207" fmla="*/ 326232 h 1002507"/>
                <a:gd name="connsiteX208" fmla="*/ 76200 w 1570874"/>
                <a:gd name="connsiteY208" fmla="*/ 297657 h 1002507"/>
                <a:gd name="connsiteX209" fmla="*/ 85725 w 1570874"/>
                <a:gd name="connsiteY209" fmla="*/ 291307 h 1002507"/>
                <a:gd name="connsiteX210" fmla="*/ 101600 w 1570874"/>
                <a:gd name="connsiteY210" fmla="*/ 265907 h 1002507"/>
                <a:gd name="connsiteX211" fmla="*/ 111125 w 1570874"/>
                <a:gd name="connsiteY211" fmla="*/ 221457 h 1002507"/>
                <a:gd name="connsiteX212" fmla="*/ 117475 w 1570874"/>
                <a:gd name="connsiteY212" fmla="*/ 199232 h 1002507"/>
                <a:gd name="connsiteX213" fmla="*/ 127000 w 1570874"/>
                <a:gd name="connsiteY213" fmla="*/ 189707 h 1002507"/>
                <a:gd name="connsiteX214" fmla="*/ 130175 w 1570874"/>
                <a:gd name="connsiteY214" fmla="*/ 180182 h 1002507"/>
                <a:gd name="connsiteX215" fmla="*/ 123825 w 1570874"/>
                <a:gd name="connsiteY215" fmla="*/ 157957 h 1002507"/>
                <a:gd name="connsiteX216" fmla="*/ 127000 w 1570874"/>
                <a:gd name="connsiteY216" fmla="*/ 34132 h 1002507"/>
                <a:gd name="connsiteX217" fmla="*/ 165100 w 1570874"/>
                <a:gd name="connsiteY217" fmla="*/ 37307 h 1002507"/>
                <a:gd name="connsiteX218" fmla="*/ 276225 w 1570874"/>
                <a:gd name="connsiteY218" fmla="*/ 34132 h 1002507"/>
                <a:gd name="connsiteX219" fmla="*/ 285750 w 1570874"/>
                <a:gd name="connsiteY219" fmla="*/ 30957 h 1002507"/>
                <a:gd name="connsiteX220" fmla="*/ 307975 w 1570874"/>
                <a:gd name="connsiteY220" fmla="*/ 24607 h 1002507"/>
                <a:gd name="connsiteX221" fmla="*/ 317500 w 1570874"/>
                <a:gd name="connsiteY221" fmla="*/ 18257 h 1002507"/>
                <a:gd name="connsiteX222" fmla="*/ 336550 w 1570874"/>
                <a:gd name="connsiteY222" fmla="*/ 15082 h 1002507"/>
                <a:gd name="connsiteX223" fmla="*/ 346075 w 1570874"/>
                <a:gd name="connsiteY223" fmla="*/ 11907 h 1002507"/>
                <a:gd name="connsiteX224" fmla="*/ 345281 w 1570874"/>
                <a:gd name="connsiteY22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104900 w 1570874"/>
                <a:gd name="connsiteY129" fmla="*/ 942182 h 1002507"/>
                <a:gd name="connsiteX130" fmla="*/ 1069975 w 1570874"/>
                <a:gd name="connsiteY130" fmla="*/ 913607 h 1002507"/>
                <a:gd name="connsiteX131" fmla="*/ 1066800 w 1570874"/>
                <a:gd name="connsiteY131" fmla="*/ 904082 h 1002507"/>
                <a:gd name="connsiteX132" fmla="*/ 1044575 w 1570874"/>
                <a:gd name="connsiteY132" fmla="*/ 878682 h 1002507"/>
                <a:gd name="connsiteX133" fmla="*/ 1038225 w 1570874"/>
                <a:gd name="connsiteY133" fmla="*/ 869157 h 1002507"/>
                <a:gd name="connsiteX134" fmla="*/ 1019175 w 1570874"/>
                <a:gd name="connsiteY134" fmla="*/ 856457 h 1002507"/>
                <a:gd name="connsiteX135" fmla="*/ 1009650 w 1570874"/>
                <a:gd name="connsiteY135" fmla="*/ 850107 h 1002507"/>
                <a:gd name="connsiteX136" fmla="*/ 1000125 w 1570874"/>
                <a:gd name="connsiteY136" fmla="*/ 843757 h 1002507"/>
                <a:gd name="connsiteX137" fmla="*/ 990600 w 1570874"/>
                <a:gd name="connsiteY137" fmla="*/ 834232 h 1002507"/>
                <a:gd name="connsiteX138" fmla="*/ 965200 w 1570874"/>
                <a:gd name="connsiteY138" fmla="*/ 812007 h 1002507"/>
                <a:gd name="connsiteX139" fmla="*/ 923925 w 1570874"/>
                <a:gd name="connsiteY139" fmla="*/ 802482 h 1002507"/>
                <a:gd name="connsiteX140" fmla="*/ 898525 w 1570874"/>
                <a:gd name="connsiteY140" fmla="*/ 796132 h 1002507"/>
                <a:gd name="connsiteX141" fmla="*/ 869950 w 1570874"/>
                <a:gd name="connsiteY141" fmla="*/ 783432 h 1002507"/>
                <a:gd name="connsiteX142" fmla="*/ 860425 w 1570874"/>
                <a:gd name="connsiteY142" fmla="*/ 780257 h 1002507"/>
                <a:gd name="connsiteX143" fmla="*/ 828675 w 1570874"/>
                <a:gd name="connsiteY143" fmla="*/ 789782 h 1002507"/>
                <a:gd name="connsiteX144" fmla="*/ 806450 w 1570874"/>
                <a:gd name="connsiteY144" fmla="*/ 796132 h 1002507"/>
                <a:gd name="connsiteX145" fmla="*/ 771525 w 1570874"/>
                <a:gd name="connsiteY145" fmla="*/ 802482 h 1002507"/>
                <a:gd name="connsiteX146" fmla="*/ 762000 w 1570874"/>
                <a:gd name="connsiteY146" fmla="*/ 805657 h 1002507"/>
                <a:gd name="connsiteX147" fmla="*/ 739775 w 1570874"/>
                <a:gd name="connsiteY147" fmla="*/ 812007 h 1002507"/>
                <a:gd name="connsiteX148" fmla="*/ 733425 w 1570874"/>
                <a:gd name="connsiteY148" fmla="*/ 824707 h 1002507"/>
                <a:gd name="connsiteX149" fmla="*/ 720725 w 1570874"/>
                <a:gd name="connsiteY149" fmla="*/ 827882 h 1002507"/>
                <a:gd name="connsiteX150" fmla="*/ 701675 w 1570874"/>
                <a:gd name="connsiteY150" fmla="*/ 837407 h 1002507"/>
                <a:gd name="connsiteX151" fmla="*/ 692150 w 1570874"/>
                <a:gd name="connsiteY151" fmla="*/ 840582 h 1002507"/>
                <a:gd name="connsiteX152" fmla="*/ 663575 w 1570874"/>
                <a:gd name="connsiteY152" fmla="*/ 859632 h 1002507"/>
                <a:gd name="connsiteX153" fmla="*/ 654050 w 1570874"/>
                <a:gd name="connsiteY153" fmla="*/ 865982 h 1002507"/>
                <a:gd name="connsiteX154" fmla="*/ 631825 w 1570874"/>
                <a:gd name="connsiteY154" fmla="*/ 885032 h 1002507"/>
                <a:gd name="connsiteX155" fmla="*/ 619125 w 1570874"/>
                <a:gd name="connsiteY155" fmla="*/ 900907 h 1002507"/>
                <a:gd name="connsiteX156" fmla="*/ 615950 w 1570874"/>
                <a:gd name="connsiteY156" fmla="*/ 910432 h 1002507"/>
                <a:gd name="connsiteX157" fmla="*/ 606425 w 1570874"/>
                <a:gd name="connsiteY157" fmla="*/ 916782 h 1002507"/>
                <a:gd name="connsiteX158" fmla="*/ 596900 w 1570874"/>
                <a:gd name="connsiteY158" fmla="*/ 926307 h 1002507"/>
                <a:gd name="connsiteX159" fmla="*/ 587375 w 1570874"/>
                <a:gd name="connsiteY159" fmla="*/ 929482 h 1002507"/>
                <a:gd name="connsiteX160" fmla="*/ 568325 w 1570874"/>
                <a:gd name="connsiteY160" fmla="*/ 942182 h 1002507"/>
                <a:gd name="connsiteX161" fmla="*/ 549275 w 1570874"/>
                <a:gd name="connsiteY161" fmla="*/ 951707 h 1002507"/>
                <a:gd name="connsiteX162" fmla="*/ 542925 w 1570874"/>
                <a:gd name="connsiteY162" fmla="*/ 961232 h 1002507"/>
                <a:gd name="connsiteX163" fmla="*/ 514350 w 1570874"/>
                <a:gd name="connsiteY163" fmla="*/ 970757 h 1002507"/>
                <a:gd name="connsiteX164" fmla="*/ 495300 w 1570874"/>
                <a:gd name="connsiteY164" fmla="*/ 977107 h 1002507"/>
                <a:gd name="connsiteX165" fmla="*/ 476250 w 1570874"/>
                <a:gd name="connsiteY165" fmla="*/ 983457 h 1002507"/>
                <a:gd name="connsiteX166" fmla="*/ 392906 w 1570874"/>
                <a:gd name="connsiteY166" fmla="*/ 999332 h 1002507"/>
                <a:gd name="connsiteX167" fmla="*/ 332581 w 1570874"/>
                <a:gd name="connsiteY167" fmla="*/ 1002507 h 1002507"/>
                <a:gd name="connsiteX168" fmla="*/ 300831 w 1570874"/>
                <a:gd name="connsiteY168" fmla="*/ 997744 h 1002507"/>
                <a:gd name="connsiteX169" fmla="*/ 250825 w 1570874"/>
                <a:gd name="connsiteY169" fmla="*/ 989807 h 1002507"/>
                <a:gd name="connsiteX170" fmla="*/ 225425 w 1570874"/>
                <a:gd name="connsiteY170" fmla="*/ 983457 h 1002507"/>
                <a:gd name="connsiteX171" fmla="*/ 203200 w 1570874"/>
                <a:gd name="connsiteY171" fmla="*/ 977107 h 1002507"/>
                <a:gd name="connsiteX172" fmla="*/ 193675 w 1570874"/>
                <a:gd name="connsiteY172" fmla="*/ 967582 h 1002507"/>
                <a:gd name="connsiteX173" fmla="*/ 184150 w 1570874"/>
                <a:gd name="connsiteY173" fmla="*/ 961232 h 1002507"/>
                <a:gd name="connsiteX174" fmla="*/ 177800 w 1570874"/>
                <a:gd name="connsiteY174" fmla="*/ 951707 h 1002507"/>
                <a:gd name="connsiteX175" fmla="*/ 168275 w 1570874"/>
                <a:gd name="connsiteY175" fmla="*/ 948532 h 1002507"/>
                <a:gd name="connsiteX176" fmla="*/ 158750 w 1570874"/>
                <a:gd name="connsiteY176" fmla="*/ 942182 h 1002507"/>
                <a:gd name="connsiteX177" fmla="*/ 152400 w 1570874"/>
                <a:gd name="connsiteY177" fmla="*/ 932657 h 1002507"/>
                <a:gd name="connsiteX178" fmla="*/ 142875 w 1570874"/>
                <a:gd name="connsiteY178" fmla="*/ 929482 h 1002507"/>
                <a:gd name="connsiteX179" fmla="*/ 133350 w 1570874"/>
                <a:gd name="connsiteY179" fmla="*/ 923132 h 1002507"/>
                <a:gd name="connsiteX180" fmla="*/ 117475 w 1570874"/>
                <a:gd name="connsiteY180" fmla="*/ 904082 h 1002507"/>
                <a:gd name="connsiteX181" fmla="*/ 98425 w 1570874"/>
                <a:gd name="connsiteY181" fmla="*/ 888207 h 1002507"/>
                <a:gd name="connsiteX182" fmla="*/ 79375 w 1570874"/>
                <a:gd name="connsiteY182" fmla="*/ 872332 h 1002507"/>
                <a:gd name="connsiteX183" fmla="*/ 57150 w 1570874"/>
                <a:gd name="connsiteY183" fmla="*/ 850107 h 1002507"/>
                <a:gd name="connsiteX184" fmla="*/ 50800 w 1570874"/>
                <a:gd name="connsiteY184" fmla="*/ 837407 h 1002507"/>
                <a:gd name="connsiteX185" fmla="*/ 44450 w 1570874"/>
                <a:gd name="connsiteY185" fmla="*/ 827882 h 1002507"/>
                <a:gd name="connsiteX186" fmla="*/ 41275 w 1570874"/>
                <a:gd name="connsiteY186" fmla="*/ 815182 h 1002507"/>
                <a:gd name="connsiteX187" fmla="*/ 34925 w 1570874"/>
                <a:gd name="connsiteY187" fmla="*/ 796132 h 1002507"/>
                <a:gd name="connsiteX188" fmla="*/ 31750 w 1570874"/>
                <a:gd name="connsiteY188" fmla="*/ 783432 h 1002507"/>
                <a:gd name="connsiteX189" fmla="*/ 25400 w 1570874"/>
                <a:gd name="connsiteY189" fmla="*/ 761207 h 1002507"/>
                <a:gd name="connsiteX190" fmla="*/ 22225 w 1570874"/>
                <a:gd name="connsiteY190" fmla="*/ 738982 h 1002507"/>
                <a:gd name="connsiteX191" fmla="*/ 19050 w 1570874"/>
                <a:gd name="connsiteY191" fmla="*/ 729457 h 1002507"/>
                <a:gd name="connsiteX192" fmla="*/ 15875 w 1570874"/>
                <a:gd name="connsiteY192" fmla="*/ 713582 h 1002507"/>
                <a:gd name="connsiteX193" fmla="*/ 9525 w 1570874"/>
                <a:gd name="connsiteY193" fmla="*/ 694532 h 1002507"/>
                <a:gd name="connsiteX194" fmla="*/ 6350 w 1570874"/>
                <a:gd name="connsiteY194" fmla="*/ 685007 h 1002507"/>
                <a:gd name="connsiteX195" fmla="*/ 0 w 1570874"/>
                <a:gd name="connsiteY195" fmla="*/ 650082 h 1002507"/>
                <a:gd name="connsiteX196" fmla="*/ 6350 w 1570874"/>
                <a:gd name="connsiteY196" fmla="*/ 535782 h 1002507"/>
                <a:gd name="connsiteX197" fmla="*/ 9525 w 1570874"/>
                <a:gd name="connsiteY197" fmla="*/ 516732 h 1002507"/>
                <a:gd name="connsiteX198" fmla="*/ 12700 w 1570874"/>
                <a:gd name="connsiteY198" fmla="*/ 478632 h 1002507"/>
                <a:gd name="connsiteX199" fmla="*/ 25400 w 1570874"/>
                <a:gd name="connsiteY199" fmla="*/ 450057 h 1002507"/>
                <a:gd name="connsiteX200" fmla="*/ 31750 w 1570874"/>
                <a:gd name="connsiteY200" fmla="*/ 427832 h 1002507"/>
                <a:gd name="connsiteX201" fmla="*/ 38100 w 1570874"/>
                <a:gd name="connsiteY201" fmla="*/ 408782 h 1002507"/>
                <a:gd name="connsiteX202" fmla="*/ 41275 w 1570874"/>
                <a:gd name="connsiteY202" fmla="*/ 399257 h 1002507"/>
                <a:gd name="connsiteX203" fmla="*/ 47625 w 1570874"/>
                <a:gd name="connsiteY203" fmla="*/ 364332 h 1002507"/>
                <a:gd name="connsiteX204" fmla="*/ 53975 w 1570874"/>
                <a:gd name="connsiteY204" fmla="*/ 345282 h 1002507"/>
                <a:gd name="connsiteX205" fmla="*/ 63500 w 1570874"/>
                <a:gd name="connsiteY205" fmla="*/ 335757 h 1002507"/>
                <a:gd name="connsiteX206" fmla="*/ 66675 w 1570874"/>
                <a:gd name="connsiteY206" fmla="*/ 326232 h 1002507"/>
                <a:gd name="connsiteX207" fmla="*/ 76200 w 1570874"/>
                <a:gd name="connsiteY207" fmla="*/ 297657 h 1002507"/>
                <a:gd name="connsiteX208" fmla="*/ 85725 w 1570874"/>
                <a:gd name="connsiteY208" fmla="*/ 291307 h 1002507"/>
                <a:gd name="connsiteX209" fmla="*/ 101600 w 1570874"/>
                <a:gd name="connsiteY209" fmla="*/ 265907 h 1002507"/>
                <a:gd name="connsiteX210" fmla="*/ 111125 w 1570874"/>
                <a:gd name="connsiteY210" fmla="*/ 221457 h 1002507"/>
                <a:gd name="connsiteX211" fmla="*/ 117475 w 1570874"/>
                <a:gd name="connsiteY211" fmla="*/ 199232 h 1002507"/>
                <a:gd name="connsiteX212" fmla="*/ 127000 w 1570874"/>
                <a:gd name="connsiteY212" fmla="*/ 189707 h 1002507"/>
                <a:gd name="connsiteX213" fmla="*/ 130175 w 1570874"/>
                <a:gd name="connsiteY213" fmla="*/ 180182 h 1002507"/>
                <a:gd name="connsiteX214" fmla="*/ 123825 w 1570874"/>
                <a:gd name="connsiteY214" fmla="*/ 157957 h 1002507"/>
                <a:gd name="connsiteX215" fmla="*/ 127000 w 1570874"/>
                <a:gd name="connsiteY215" fmla="*/ 34132 h 1002507"/>
                <a:gd name="connsiteX216" fmla="*/ 165100 w 1570874"/>
                <a:gd name="connsiteY216" fmla="*/ 37307 h 1002507"/>
                <a:gd name="connsiteX217" fmla="*/ 276225 w 1570874"/>
                <a:gd name="connsiteY217" fmla="*/ 34132 h 1002507"/>
                <a:gd name="connsiteX218" fmla="*/ 285750 w 1570874"/>
                <a:gd name="connsiteY218" fmla="*/ 30957 h 1002507"/>
                <a:gd name="connsiteX219" fmla="*/ 307975 w 1570874"/>
                <a:gd name="connsiteY219" fmla="*/ 24607 h 1002507"/>
                <a:gd name="connsiteX220" fmla="*/ 317500 w 1570874"/>
                <a:gd name="connsiteY220" fmla="*/ 18257 h 1002507"/>
                <a:gd name="connsiteX221" fmla="*/ 336550 w 1570874"/>
                <a:gd name="connsiteY221" fmla="*/ 15082 h 1002507"/>
                <a:gd name="connsiteX222" fmla="*/ 346075 w 1570874"/>
                <a:gd name="connsiteY222" fmla="*/ 11907 h 1002507"/>
                <a:gd name="connsiteX223" fmla="*/ 345281 w 1570874"/>
                <a:gd name="connsiteY22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114425 w 1570874"/>
                <a:gd name="connsiteY128" fmla="*/ 945357 h 1002507"/>
                <a:gd name="connsiteX129" fmla="*/ 1069975 w 1570874"/>
                <a:gd name="connsiteY129" fmla="*/ 913607 h 1002507"/>
                <a:gd name="connsiteX130" fmla="*/ 1066800 w 1570874"/>
                <a:gd name="connsiteY130" fmla="*/ 904082 h 1002507"/>
                <a:gd name="connsiteX131" fmla="*/ 1044575 w 1570874"/>
                <a:gd name="connsiteY131" fmla="*/ 878682 h 1002507"/>
                <a:gd name="connsiteX132" fmla="*/ 1038225 w 1570874"/>
                <a:gd name="connsiteY132" fmla="*/ 869157 h 1002507"/>
                <a:gd name="connsiteX133" fmla="*/ 1019175 w 1570874"/>
                <a:gd name="connsiteY133" fmla="*/ 856457 h 1002507"/>
                <a:gd name="connsiteX134" fmla="*/ 1009650 w 1570874"/>
                <a:gd name="connsiteY134" fmla="*/ 850107 h 1002507"/>
                <a:gd name="connsiteX135" fmla="*/ 1000125 w 1570874"/>
                <a:gd name="connsiteY135" fmla="*/ 843757 h 1002507"/>
                <a:gd name="connsiteX136" fmla="*/ 990600 w 1570874"/>
                <a:gd name="connsiteY136" fmla="*/ 834232 h 1002507"/>
                <a:gd name="connsiteX137" fmla="*/ 965200 w 1570874"/>
                <a:gd name="connsiteY137" fmla="*/ 812007 h 1002507"/>
                <a:gd name="connsiteX138" fmla="*/ 923925 w 1570874"/>
                <a:gd name="connsiteY138" fmla="*/ 802482 h 1002507"/>
                <a:gd name="connsiteX139" fmla="*/ 898525 w 1570874"/>
                <a:gd name="connsiteY139" fmla="*/ 796132 h 1002507"/>
                <a:gd name="connsiteX140" fmla="*/ 869950 w 1570874"/>
                <a:gd name="connsiteY140" fmla="*/ 783432 h 1002507"/>
                <a:gd name="connsiteX141" fmla="*/ 860425 w 1570874"/>
                <a:gd name="connsiteY141" fmla="*/ 780257 h 1002507"/>
                <a:gd name="connsiteX142" fmla="*/ 828675 w 1570874"/>
                <a:gd name="connsiteY142" fmla="*/ 789782 h 1002507"/>
                <a:gd name="connsiteX143" fmla="*/ 806450 w 1570874"/>
                <a:gd name="connsiteY143" fmla="*/ 796132 h 1002507"/>
                <a:gd name="connsiteX144" fmla="*/ 771525 w 1570874"/>
                <a:gd name="connsiteY144" fmla="*/ 802482 h 1002507"/>
                <a:gd name="connsiteX145" fmla="*/ 762000 w 1570874"/>
                <a:gd name="connsiteY145" fmla="*/ 805657 h 1002507"/>
                <a:gd name="connsiteX146" fmla="*/ 739775 w 1570874"/>
                <a:gd name="connsiteY146" fmla="*/ 812007 h 1002507"/>
                <a:gd name="connsiteX147" fmla="*/ 733425 w 1570874"/>
                <a:gd name="connsiteY147" fmla="*/ 824707 h 1002507"/>
                <a:gd name="connsiteX148" fmla="*/ 720725 w 1570874"/>
                <a:gd name="connsiteY148" fmla="*/ 827882 h 1002507"/>
                <a:gd name="connsiteX149" fmla="*/ 701675 w 1570874"/>
                <a:gd name="connsiteY149" fmla="*/ 837407 h 1002507"/>
                <a:gd name="connsiteX150" fmla="*/ 692150 w 1570874"/>
                <a:gd name="connsiteY150" fmla="*/ 840582 h 1002507"/>
                <a:gd name="connsiteX151" fmla="*/ 663575 w 1570874"/>
                <a:gd name="connsiteY151" fmla="*/ 859632 h 1002507"/>
                <a:gd name="connsiteX152" fmla="*/ 654050 w 1570874"/>
                <a:gd name="connsiteY152" fmla="*/ 865982 h 1002507"/>
                <a:gd name="connsiteX153" fmla="*/ 631825 w 1570874"/>
                <a:gd name="connsiteY153" fmla="*/ 885032 h 1002507"/>
                <a:gd name="connsiteX154" fmla="*/ 619125 w 1570874"/>
                <a:gd name="connsiteY154" fmla="*/ 900907 h 1002507"/>
                <a:gd name="connsiteX155" fmla="*/ 615950 w 1570874"/>
                <a:gd name="connsiteY155" fmla="*/ 910432 h 1002507"/>
                <a:gd name="connsiteX156" fmla="*/ 606425 w 1570874"/>
                <a:gd name="connsiteY156" fmla="*/ 916782 h 1002507"/>
                <a:gd name="connsiteX157" fmla="*/ 596900 w 1570874"/>
                <a:gd name="connsiteY157" fmla="*/ 926307 h 1002507"/>
                <a:gd name="connsiteX158" fmla="*/ 587375 w 1570874"/>
                <a:gd name="connsiteY158" fmla="*/ 929482 h 1002507"/>
                <a:gd name="connsiteX159" fmla="*/ 568325 w 1570874"/>
                <a:gd name="connsiteY159" fmla="*/ 942182 h 1002507"/>
                <a:gd name="connsiteX160" fmla="*/ 549275 w 1570874"/>
                <a:gd name="connsiteY160" fmla="*/ 951707 h 1002507"/>
                <a:gd name="connsiteX161" fmla="*/ 542925 w 1570874"/>
                <a:gd name="connsiteY161" fmla="*/ 961232 h 1002507"/>
                <a:gd name="connsiteX162" fmla="*/ 514350 w 1570874"/>
                <a:gd name="connsiteY162" fmla="*/ 970757 h 1002507"/>
                <a:gd name="connsiteX163" fmla="*/ 495300 w 1570874"/>
                <a:gd name="connsiteY163" fmla="*/ 977107 h 1002507"/>
                <a:gd name="connsiteX164" fmla="*/ 476250 w 1570874"/>
                <a:gd name="connsiteY164" fmla="*/ 983457 h 1002507"/>
                <a:gd name="connsiteX165" fmla="*/ 392906 w 1570874"/>
                <a:gd name="connsiteY165" fmla="*/ 999332 h 1002507"/>
                <a:gd name="connsiteX166" fmla="*/ 332581 w 1570874"/>
                <a:gd name="connsiteY166" fmla="*/ 1002507 h 1002507"/>
                <a:gd name="connsiteX167" fmla="*/ 300831 w 1570874"/>
                <a:gd name="connsiteY167" fmla="*/ 997744 h 1002507"/>
                <a:gd name="connsiteX168" fmla="*/ 250825 w 1570874"/>
                <a:gd name="connsiteY168" fmla="*/ 989807 h 1002507"/>
                <a:gd name="connsiteX169" fmla="*/ 225425 w 1570874"/>
                <a:gd name="connsiteY169" fmla="*/ 983457 h 1002507"/>
                <a:gd name="connsiteX170" fmla="*/ 203200 w 1570874"/>
                <a:gd name="connsiteY170" fmla="*/ 977107 h 1002507"/>
                <a:gd name="connsiteX171" fmla="*/ 193675 w 1570874"/>
                <a:gd name="connsiteY171" fmla="*/ 967582 h 1002507"/>
                <a:gd name="connsiteX172" fmla="*/ 184150 w 1570874"/>
                <a:gd name="connsiteY172" fmla="*/ 961232 h 1002507"/>
                <a:gd name="connsiteX173" fmla="*/ 177800 w 1570874"/>
                <a:gd name="connsiteY173" fmla="*/ 951707 h 1002507"/>
                <a:gd name="connsiteX174" fmla="*/ 168275 w 1570874"/>
                <a:gd name="connsiteY174" fmla="*/ 948532 h 1002507"/>
                <a:gd name="connsiteX175" fmla="*/ 158750 w 1570874"/>
                <a:gd name="connsiteY175" fmla="*/ 942182 h 1002507"/>
                <a:gd name="connsiteX176" fmla="*/ 152400 w 1570874"/>
                <a:gd name="connsiteY176" fmla="*/ 932657 h 1002507"/>
                <a:gd name="connsiteX177" fmla="*/ 142875 w 1570874"/>
                <a:gd name="connsiteY177" fmla="*/ 929482 h 1002507"/>
                <a:gd name="connsiteX178" fmla="*/ 133350 w 1570874"/>
                <a:gd name="connsiteY178" fmla="*/ 923132 h 1002507"/>
                <a:gd name="connsiteX179" fmla="*/ 117475 w 1570874"/>
                <a:gd name="connsiteY179" fmla="*/ 904082 h 1002507"/>
                <a:gd name="connsiteX180" fmla="*/ 98425 w 1570874"/>
                <a:gd name="connsiteY180" fmla="*/ 888207 h 1002507"/>
                <a:gd name="connsiteX181" fmla="*/ 79375 w 1570874"/>
                <a:gd name="connsiteY181" fmla="*/ 872332 h 1002507"/>
                <a:gd name="connsiteX182" fmla="*/ 57150 w 1570874"/>
                <a:gd name="connsiteY182" fmla="*/ 850107 h 1002507"/>
                <a:gd name="connsiteX183" fmla="*/ 50800 w 1570874"/>
                <a:gd name="connsiteY183" fmla="*/ 837407 h 1002507"/>
                <a:gd name="connsiteX184" fmla="*/ 44450 w 1570874"/>
                <a:gd name="connsiteY184" fmla="*/ 827882 h 1002507"/>
                <a:gd name="connsiteX185" fmla="*/ 41275 w 1570874"/>
                <a:gd name="connsiteY185" fmla="*/ 815182 h 1002507"/>
                <a:gd name="connsiteX186" fmla="*/ 34925 w 1570874"/>
                <a:gd name="connsiteY186" fmla="*/ 796132 h 1002507"/>
                <a:gd name="connsiteX187" fmla="*/ 31750 w 1570874"/>
                <a:gd name="connsiteY187" fmla="*/ 783432 h 1002507"/>
                <a:gd name="connsiteX188" fmla="*/ 25400 w 1570874"/>
                <a:gd name="connsiteY188" fmla="*/ 761207 h 1002507"/>
                <a:gd name="connsiteX189" fmla="*/ 22225 w 1570874"/>
                <a:gd name="connsiteY189" fmla="*/ 738982 h 1002507"/>
                <a:gd name="connsiteX190" fmla="*/ 19050 w 1570874"/>
                <a:gd name="connsiteY190" fmla="*/ 729457 h 1002507"/>
                <a:gd name="connsiteX191" fmla="*/ 15875 w 1570874"/>
                <a:gd name="connsiteY191" fmla="*/ 713582 h 1002507"/>
                <a:gd name="connsiteX192" fmla="*/ 9525 w 1570874"/>
                <a:gd name="connsiteY192" fmla="*/ 694532 h 1002507"/>
                <a:gd name="connsiteX193" fmla="*/ 6350 w 1570874"/>
                <a:gd name="connsiteY193" fmla="*/ 685007 h 1002507"/>
                <a:gd name="connsiteX194" fmla="*/ 0 w 1570874"/>
                <a:gd name="connsiteY194" fmla="*/ 650082 h 1002507"/>
                <a:gd name="connsiteX195" fmla="*/ 6350 w 1570874"/>
                <a:gd name="connsiteY195" fmla="*/ 535782 h 1002507"/>
                <a:gd name="connsiteX196" fmla="*/ 9525 w 1570874"/>
                <a:gd name="connsiteY196" fmla="*/ 516732 h 1002507"/>
                <a:gd name="connsiteX197" fmla="*/ 12700 w 1570874"/>
                <a:gd name="connsiteY197" fmla="*/ 478632 h 1002507"/>
                <a:gd name="connsiteX198" fmla="*/ 25400 w 1570874"/>
                <a:gd name="connsiteY198" fmla="*/ 450057 h 1002507"/>
                <a:gd name="connsiteX199" fmla="*/ 31750 w 1570874"/>
                <a:gd name="connsiteY199" fmla="*/ 427832 h 1002507"/>
                <a:gd name="connsiteX200" fmla="*/ 38100 w 1570874"/>
                <a:gd name="connsiteY200" fmla="*/ 408782 h 1002507"/>
                <a:gd name="connsiteX201" fmla="*/ 41275 w 1570874"/>
                <a:gd name="connsiteY201" fmla="*/ 399257 h 1002507"/>
                <a:gd name="connsiteX202" fmla="*/ 47625 w 1570874"/>
                <a:gd name="connsiteY202" fmla="*/ 364332 h 1002507"/>
                <a:gd name="connsiteX203" fmla="*/ 53975 w 1570874"/>
                <a:gd name="connsiteY203" fmla="*/ 345282 h 1002507"/>
                <a:gd name="connsiteX204" fmla="*/ 63500 w 1570874"/>
                <a:gd name="connsiteY204" fmla="*/ 335757 h 1002507"/>
                <a:gd name="connsiteX205" fmla="*/ 66675 w 1570874"/>
                <a:gd name="connsiteY205" fmla="*/ 326232 h 1002507"/>
                <a:gd name="connsiteX206" fmla="*/ 76200 w 1570874"/>
                <a:gd name="connsiteY206" fmla="*/ 297657 h 1002507"/>
                <a:gd name="connsiteX207" fmla="*/ 85725 w 1570874"/>
                <a:gd name="connsiteY207" fmla="*/ 291307 h 1002507"/>
                <a:gd name="connsiteX208" fmla="*/ 101600 w 1570874"/>
                <a:gd name="connsiteY208" fmla="*/ 265907 h 1002507"/>
                <a:gd name="connsiteX209" fmla="*/ 111125 w 1570874"/>
                <a:gd name="connsiteY209" fmla="*/ 221457 h 1002507"/>
                <a:gd name="connsiteX210" fmla="*/ 117475 w 1570874"/>
                <a:gd name="connsiteY210" fmla="*/ 199232 h 1002507"/>
                <a:gd name="connsiteX211" fmla="*/ 127000 w 1570874"/>
                <a:gd name="connsiteY211" fmla="*/ 189707 h 1002507"/>
                <a:gd name="connsiteX212" fmla="*/ 130175 w 1570874"/>
                <a:gd name="connsiteY212" fmla="*/ 180182 h 1002507"/>
                <a:gd name="connsiteX213" fmla="*/ 123825 w 1570874"/>
                <a:gd name="connsiteY213" fmla="*/ 157957 h 1002507"/>
                <a:gd name="connsiteX214" fmla="*/ 127000 w 1570874"/>
                <a:gd name="connsiteY214" fmla="*/ 34132 h 1002507"/>
                <a:gd name="connsiteX215" fmla="*/ 165100 w 1570874"/>
                <a:gd name="connsiteY215" fmla="*/ 37307 h 1002507"/>
                <a:gd name="connsiteX216" fmla="*/ 276225 w 1570874"/>
                <a:gd name="connsiteY216" fmla="*/ 34132 h 1002507"/>
                <a:gd name="connsiteX217" fmla="*/ 285750 w 1570874"/>
                <a:gd name="connsiteY217" fmla="*/ 30957 h 1002507"/>
                <a:gd name="connsiteX218" fmla="*/ 307975 w 1570874"/>
                <a:gd name="connsiteY218" fmla="*/ 24607 h 1002507"/>
                <a:gd name="connsiteX219" fmla="*/ 317500 w 1570874"/>
                <a:gd name="connsiteY219" fmla="*/ 18257 h 1002507"/>
                <a:gd name="connsiteX220" fmla="*/ 336550 w 1570874"/>
                <a:gd name="connsiteY220" fmla="*/ 15082 h 1002507"/>
                <a:gd name="connsiteX221" fmla="*/ 346075 w 1570874"/>
                <a:gd name="connsiteY221" fmla="*/ 11907 h 1002507"/>
                <a:gd name="connsiteX222" fmla="*/ 345281 w 1570874"/>
                <a:gd name="connsiteY22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133475 w 1570874"/>
                <a:gd name="connsiteY127" fmla="*/ 958057 h 1002507"/>
                <a:gd name="connsiteX128" fmla="*/ 1069975 w 1570874"/>
                <a:gd name="connsiteY128" fmla="*/ 913607 h 1002507"/>
                <a:gd name="connsiteX129" fmla="*/ 1066800 w 1570874"/>
                <a:gd name="connsiteY129" fmla="*/ 904082 h 1002507"/>
                <a:gd name="connsiteX130" fmla="*/ 1044575 w 1570874"/>
                <a:gd name="connsiteY130" fmla="*/ 878682 h 1002507"/>
                <a:gd name="connsiteX131" fmla="*/ 1038225 w 1570874"/>
                <a:gd name="connsiteY131" fmla="*/ 869157 h 1002507"/>
                <a:gd name="connsiteX132" fmla="*/ 1019175 w 1570874"/>
                <a:gd name="connsiteY132" fmla="*/ 856457 h 1002507"/>
                <a:gd name="connsiteX133" fmla="*/ 1009650 w 1570874"/>
                <a:gd name="connsiteY133" fmla="*/ 850107 h 1002507"/>
                <a:gd name="connsiteX134" fmla="*/ 1000125 w 1570874"/>
                <a:gd name="connsiteY134" fmla="*/ 843757 h 1002507"/>
                <a:gd name="connsiteX135" fmla="*/ 990600 w 1570874"/>
                <a:gd name="connsiteY135" fmla="*/ 834232 h 1002507"/>
                <a:gd name="connsiteX136" fmla="*/ 965200 w 1570874"/>
                <a:gd name="connsiteY136" fmla="*/ 812007 h 1002507"/>
                <a:gd name="connsiteX137" fmla="*/ 923925 w 1570874"/>
                <a:gd name="connsiteY137" fmla="*/ 802482 h 1002507"/>
                <a:gd name="connsiteX138" fmla="*/ 898525 w 1570874"/>
                <a:gd name="connsiteY138" fmla="*/ 796132 h 1002507"/>
                <a:gd name="connsiteX139" fmla="*/ 869950 w 1570874"/>
                <a:gd name="connsiteY139" fmla="*/ 783432 h 1002507"/>
                <a:gd name="connsiteX140" fmla="*/ 860425 w 1570874"/>
                <a:gd name="connsiteY140" fmla="*/ 780257 h 1002507"/>
                <a:gd name="connsiteX141" fmla="*/ 828675 w 1570874"/>
                <a:gd name="connsiteY141" fmla="*/ 789782 h 1002507"/>
                <a:gd name="connsiteX142" fmla="*/ 806450 w 1570874"/>
                <a:gd name="connsiteY142" fmla="*/ 796132 h 1002507"/>
                <a:gd name="connsiteX143" fmla="*/ 771525 w 1570874"/>
                <a:gd name="connsiteY143" fmla="*/ 802482 h 1002507"/>
                <a:gd name="connsiteX144" fmla="*/ 762000 w 1570874"/>
                <a:gd name="connsiteY144" fmla="*/ 805657 h 1002507"/>
                <a:gd name="connsiteX145" fmla="*/ 739775 w 1570874"/>
                <a:gd name="connsiteY145" fmla="*/ 812007 h 1002507"/>
                <a:gd name="connsiteX146" fmla="*/ 733425 w 1570874"/>
                <a:gd name="connsiteY146" fmla="*/ 824707 h 1002507"/>
                <a:gd name="connsiteX147" fmla="*/ 720725 w 1570874"/>
                <a:gd name="connsiteY147" fmla="*/ 827882 h 1002507"/>
                <a:gd name="connsiteX148" fmla="*/ 701675 w 1570874"/>
                <a:gd name="connsiteY148" fmla="*/ 837407 h 1002507"/>
                <a:gd name="connsiteX149" fmla="*/ 692150 w 1570874"/>
                <a:gd name="connsiteY149" fmla="*/ 840582 h 1002507"/>
                <a:gd name="connsiteX150" fmla="*/ 663575 w 1570874"/>
                <a:gd name="connsiteY150" fmla="*/ 859632 h 1002507"/>
                <a:gd name="connsiteX151" fmla="*/ 654050 w 1570874"/>
                <a:gd name="connsiteY151" fmla="*/ 865982 h 1002507"/>
                <a:gd name="connsiteX152" fmla="*/ 631825 w 1570874"/>
                <a:gd name="connsiteY152" fmla="*/ 885032 h 1002507"/>
                <a:gd name="connsiteX153" fmla="*/ 619125 w 1570874"/>
                <a:gd name="connsiteY153" fmla="*/ 900907 h 1002507"/>
                <a:gd name="connsiteX154" fmla="*/ 615950 w 1570874"/>
                <a:gd name="connsiteY154" fmla="*/ 910432 h 1002507"/>
                <a:gd name="connsiteX155" fmla="*/ 606425 w 1570874"/>
                <a:gd name="connsiteY155" fmla="*/ 916782 h 1002507"/>
                <a:gd name="connsiteX156" fmla="*/ 596900 w 1570874"/>
                <a:gd name="connsiteY156" fmla="*/ 926307 h 1002507"/>
                <a:gd name="connsiteX157" fmla="*/ 587375 w 1570874"/>
                <a:gd name="connsiteY157" fmla="*/ 929482 h 1002507"/>
                <a:gd name="connsiteX158" fmla="*/ 568325 w 1570874"/>
                <a:gd name="connsiteY158" fmla="*/ 942182 h 1002507"/>
                <a:gd name="connsiteX159" fmla="*/ 549275 w 1570874"/>
                <a:gd name="connsiteY159" fmla="*/ 951707 h 1002507"/>
                <a:gd name="connsiteX160" fmla="*/ 542925 w 1570874"/>
                <a:gd name="connsiteY160" fmla="*/ 961232 h 1002507"/>
                <a:gd name="connsiteX161" fmla="*/ 514350 w 1570874"/>
                <a:gd name="connsiteY161" fmla="*/ 970757 h 1002507"/>
                <a:gd name="connsiteX162" fmla="*/ 495300 w 1570874"/>
                <a:gd name="connsiteY162" fmla="*/ 977107 h 1002507"/>
                <a:gd name="connsiteX163" fmla="*/ 476250 w 1570874"/>
                <a:gd name="connsiteY163" fmla="*/ 983457 h 1002507"/>
                <a:gd name="connsiteX164" fmla="*/ 392906 w 1570874"/>
                <a:gd name="connsiteY164" fmla="*/ 999332 h 1002507"/>
                <a:gd name="connsiteX165" fmla="*/ 332581 w 1570874"/>
                <a:gd name="connsiteY165" fmla="*/ 1002507 h 1002507"/>
                <a:gd name="connsiteX166" fmla="*/ 300831 w 1570874"/>
                <a:gd name="connsiteY166" fmla="*/ 997744 h 1002507"/>
                <a:gd name="connsiteX167" fmla="*/ 250825 w 1570874"/>
                <a:gd name="connsiteY167" fmla="*/ 989807 h 1002507"/>
                <a:gd name="connsiteX168" fmla="*/ 225425 w 1570874"/>
                <a:gd name="connsiteY168" fmla="*/ 983457 h 1002507"/>
                <a:gd name="connsiteX169" fmla="*/ 203200 w 1570874"/>
                <a:gd name="connsiteY169" fmla="*/ 977107 h 1002507"/>
                <a:gd name="connsiteX170" fmla="*/ 193675 w 1570874"/>
                <a:gd name="connsiteY170" fmla="*/ 967582 h 1002507"/>
                <a:gd name="connsiteX171" fmla="*/ 184150 w 1570874"/>
                <a:gd name="connsiteY171" fmla="*/ 961232 h 1002507"/>
                <a:gd name="connsiteX172" fmla="*/ 177800 w 1570874"/>
                <a:gd name="connsiteY172" fmla="*/ 951707 h 1002507"/>
                <a:gd name="connsiteX173" fmla="*/ 168275 w 1570874"/>
                <a:gd name="connsiteY173" fmla="*/ 948532 h 1002507"/>
                <a:gd name="connsiteX174" fmla="*/ 158750 w 1570874"/>
                <a:gd name="connsiteY174" fmla="*/ 942182 h 1002507"/>
                <a:gd name="connsiteX175" fmla="*/ 152400 w 1570874"/>
                <a:gd name="connsiteY175" fmla="*/ 932657 h 1002507"/>
                <a:gd name="connsiteX176" fmla="*/ 142875 w 1570874"/>
                <a:gd name="connsiteY176" fmla="*/ 929482 h 1002507"/>
                <a:gd name="connsiteX177" fmla="*/ 133350 w 1570874"/>
                <a:gd name="connsiteY177" fmla="*/ 923132 h 1002507"/>
                <a:gd name="connsiteX178" fmla="*/ 117475 w 1570874"/>
                <a:gd name="connsiteY178" fmla="*/ 904082 h 1002507"/>
                <a:gd name="connsiteX179" fmla="*/ 98425 w 1570874"/>
                <a:gd name="connsiteY179" fmla="*/ 888207 h 1002507"/>
                <a:gd name="connsiteX180" fmla="*/ 79375 w 1570874"/>
                <a:gd name="connsiteY180" fmla="*/ 872332 h 1002507"/>
                <a:gd name="connsiteX181" fmla="*/ 57150 w 1570874"/>
                <a:gd name="connsiteY181" fmla="*/ 850107 h 1002507"/>
                <a:gd name="connsiteX182" fmla="*/ 50800 w 1570874"/>
                <a:gd name="connsiteY182" fmla="*/ 837407 h 1002507"/>
                <a:gd name="connsiteX183" fmla="*/ 44450 w 1570874"/>
                <a:gd name="connsiteY183" fmla="*/ 827882 h 1002507"/>
                <a:gd name="connsiteX184" fmla="*/ 41275 w 1570874"/>
                <a:gd name="connsiteY184" fmla="*/ 815182 h 1002507"/>
                <a:gd name="connsiteX185" fmla="*/ 34925 w 1570874"/>
                <a:gd name="connsiteY185" fmla="*/ 796132 h 1002507"/>
                <a:gd name="connsiteX186" fmla="*/ 31750 w 1570874"/>
                <a:gd name="connsiteY186" fmla="*/ 783432 h 1002507"/>
                <a:gd name="connsiteX187" fmla="*/ 25400 w 1570874"/>
                <a:gd name="connsiteY187" fmla="*/ 761207 h 1002507"/>
                <a:gd name="connsiteX188" fmla="*/ 22225 w 1570874"/>
                <a:gd name="connsiteY188" fmla="*/ 738982 h 1002507"/>
                <a:gd name="connsiteX189" fmla="*/ 19050 w 1570874"/>
                <a:gd name="connsiteY189" fmla="*/ 729457 h 1002507"/>
                <a:gd name="connsiteX190" fmla="*/ 15875 w 1570874"/>
                <a:gd name="connsiteY190" fmla="*/ 713582 h 1002507"/>
                <a:gd name="connsiteX191" fmla="*/ 9525 w 1570874"/>
                <a:gd name="connsiteY191" fmla="*/ 694532 h 1002507"/>
                <a:gd name="connsiteX192" fmla="*/ 6350 w 1570874"/>
                <a:gd name="connsiteY192" fmla="*/ 685007 h 1002507"/>
                <a:gd name="connsiteX193" fmla="*/ 0 w 1570874"/>
                <a:gd name="connsiteY193" fmla="*/ 650082 h 1002507"/>
                <a:gd name="connsiteX194" fmla="*/ 6350 w 1570874"/>
                <a:gd name="connsiteY194" fmla="*/ 535782 h 1002507"/>
                <a:gd name="connsiteX195" fmla="*/ 9525 w 1570874"/>
                <a:gd name="connsiteY195" fmla="*/ 516732 h 1002507"/>
                <a:gd name="connsiteX196" fmla="*/ 12700 w 1570874"/>
                <a:gd name="connsiteY196" fmla="*/ 478632 h 1002507"/>
                <a:gd name="connsiteX197" fmla="*/ 25400 w 1570874"/>
                <a:gd name="connsiteY197" fmla="*/ 450057 h 1002507"/>
                <a:gd name="connsiteX198" fmla="*/ 31750 w 1570874"/>
                <a:gd name="connsiteY198" fmla="*/ 427832 h 1002507"/>
                <a:gd name="connsiteX199" fmla="*/ 38100 w 1570874"/>
                <a:gd name="connsiteY199" fmla="*/ 408782 h 1002507"/>
                <a:gd name="connsiteX200" fmla="*/ 41275 w 1570874"/>
                <a:gd name="connsiteY200" fmla="*/ 399257 h 1002507"/>
                <a:gd name="connsiteX201" fmla="*/ 47625 w 1570874"/>
                <a:gd name="connsiteY201" fmla="*/ 364332 h 1002507"/>
                <a:gd name="connsiteX202" fmla="*/ 53975 w 1570874"/>
                <a:gd name="connsiteY202" fmla="*/ 345282 h 1002507"/>
                <a:gd name="connsiteX203" fmla="*/ 63500 w 1570874"/>
                <a:gd name="connsiteY203" fmla="*/ 335757 h 1002507"/>
                <a:gd name="connsiteX204" fmla="*/ 66675 w 1570874"/>
                <a:gd name="connsiteY204" fmla="*/ 326232 h 1002507"/>
                <a:gd name="connsiteX205" fmla="*/ 76200 w 1570874"/>
                <a:gd name="connsiteY205" fmla="*/ 297657 h 1002507"/>
                <a:gd name="connsiteX206" fmla="*/ 85725 w 1570874"/>
                <a:gd name="connsiteY206" fmla="*/ 291307 h 1002507"/>
                <a:gd name="connsiteX207" fmla="*/ 101600 w 1570874"/>
                <a:gd name="connsiteY207" fmla="*/ 265907 h 1002507"/>
                <a:gd name="connsiteX208" fmla="*/ 111125 w 1570874"/>
                <a:gd name="connsiteY208" fmla="*/ 221457 h 1002507"/>
                <a:gd name="connsiteX209" fmla="*/ 117475 w 1570874"/>
                <a:gd name="connsiteY209" fmla="*/ 199232 h 1002507"/>
                <a:gd name="connsiteX210" fmla="*/ 127000 w 1570874"/>
                <a:gd name="connsiteY210" fmla="*/ 189707 h 1002507"/>
                <a:gd name="connsiteX211" fmla="*/ 130175 w 1570874"/>
                <a:gd name="connsiteY211" fmla="*/ 180182 h 1002507"/>
                <a:gd name="connsiteX212" fmla="*/ 123825 w 1570874"/>
                <a:gd name="connsiteY212" fmla="*/ 157957 h 1002507"/>
                <a:gd name="connsiteX213" fmla="*/ 127000 w 1570874"/>
                <a:gd name="connsiteY213" fmla="*/ 34132 h 1002507"/>
                <a:gd name="connsiteX214" fmla="*/ 165100 w 1570874"/>
                <a:gd name="connsiteY214" fmla="*/ 37307 h 1002507"/>
                <a:gd name="connsiteX215" fmla="*/ 276225 w 1570874"/>
                <a:gd name="connsiteY215" fmla="*/ 34132 h 1002507"/>
                <a:gd name="connsiteX216" fmla="*/ 285750 w 1570874"/>
                <a:gd name="connsiteY216" fmla="*/ 30957 h 1002507"/>
                <a:gd name="connsiteX217" fmla="*/ 307975 w 1570874"/>
                <a:gd name="connsiteY217" fmla="*/ 24607 h 1002507"/>
                <a:gd name="connsiteX218" fmla="*/ 317500 w 1570874"/>
                <a:gd name="connsiteY218" fmla="*/ 18257 h 1002507"/>
                <a:gd name="connsiteX219" fmla="*/ 336550 w 1570874"/>
                <a:gd name="connsiteY219" fmla="*/ 15082 h 1002507"/>
                <a:gd name="connsiteX220" fmla="*/ 346075 w 1570874"/>
                <a:gd name="connsiteY220" fmla="*/ 11907 h 1002507"/>
                <a:gd name="connsiteX221" fmla="*/ 345281 w 1570874"/>
                <a:gd name="connsiteY22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66800 w 1570874"/>
                <a:gd name="connsiteY128" fmla="*/ 904082 h 1002507"/>
                <a:gd name="connsiteX129" fmla="*/ 1044575 w 1570874"/>
                <a:gd name="connsiteY129" fmla="*/ 878682 h 1002507"/>
                <a:gd name="connsiteX130" fmla="*/ 1038225 w 1570874"/>
                <a:gd name="connsiteY130" fmla="*/ 869157 h 1002507"/>
                <a:gd name="connsiteX131" fmla="*/ 1019175 w 1570874"/>
                <a:gd name="connsiteY131" fmla="*/ 856457 h 1002507"/>
                <a:gd name="connsiteX132" fmla="*/ 1009650 w 1570874"/>
                <a:gd name="connsiteY132" fmla="*/ 850107 h 1002507"/>
                <a:gd name="connsiteX133" fmla="*/ 1000125 w 1570874"/>
                <a:gd name="connsiteY133" fmla="*/ 843757 h 1002507"/>
                <a:gd name="connsiteX134" fmla="*/ 990600 w 1570874"/>
                <a:gd name="connsiteY134" fmla="*/ 834232 h 1002507"/>
                <a:gd name="connsiteX135" fmla="*/ 965200 w 1570874"/>
                <a:gd name="connsiteY135" fmla="*/ 812007 h 1002507"/>
                <a:gd name="connsiteX136" fmla="*/ 923925 w 1570874"/>
                <a:gd name="connsiteY136" fmla="*/ 802482 h 1002507"/>
                <a:gd name="connsiteX137" fmla="*/ 898525 w 1570874"/>
                <a:gd name="connsiteY137" fmla="*/ 796132 h 1002507"/>
                <a:gd name="connsiteX138" fmla="*/ 869950 w 1570874"/>
                <a:gd name="connsiteY138" fmla="*/ 783432 h 1002507"/>
                <a:gd name="connsiteX139" fmla="*/ 860425 w 1570874"/>
                <a:gd name="connsiteY139" fmla="*/ 780257 h 1002507"/>
                <a:gd name="connsiteX140" fmla="*/ 828675 w 1570874"/>
                <a:gd name="connsiteY140" fmla="*/ 789782 h 1002507"/>
                <a:gd name="connsiteX141" fmla="*/ 806450 w 1570874"/>
                <a:gd name="connsiteY141" fmla="*/ 796132 h 1002507"/>
                <a:gd name="connsiteX142" fmla="*/ 771525 w 1570874"/>
                <a:gd name="connsiteY142" fmla="*/ 802482 h 1002507"/>
                <a:gd name="connsiteX143" fmla="*/ 762000 w 1570874"/>
                <a:gd name="connsiteY143" fmla="*/ 805657 h 1002507"/>
                <a:gd name="connsiteX144" fmla="*/ 739775 w 1570874"/>
                <a:gd name="connsiteY144" fmla="*/ 812007 h 1002507"/>
                <a:gd name="connsiteX145" fmla="*/ 733425 w 1570874"/>
                <a:gd name="connsiteY145" fmla="*/ 824707 h 1002507"/>
                <a:gd name="connsiteX146" fmla="*/ 720725 w 1570874"/>
                <a:gd name="connsiteY146" fmla="*/ 827882 h 1002507"/>
                <a:gd name="connsiteX147" fmla="*/ 701675 w 1570874"/>
                <a:gd name="connsiteY147" fmla="*/ 837407 h 1002507"/>
                <a:gd name="connsiteX148" fmla="*/ 692150 w 1570874"/>
                <a:gd name="connsiteY148" fmla="*/ 840582 h 1002507"/>
                <a:gd name="connsiteX149" fmla="*/ 663575 w 1570874"/>
                <a:gd name="connsiteY149" fmla="*/ 859632 h 1002507"/>
                <a:gd name="connsiteX150" fmla="*/ 654050 w 1570874"/>
                <a:gd name="connsiteY150" fmla="*/ 865982 h 1002507"/>
                <a:gd name="connsiteX151" fmla="*/ 631825 w 1570874"/>
                <a:gd name="connsiteY151" fmla="*/ 885032 h 1002507"/>
                <a:gd name="connsiteX152" fmla="*/ 619125 w 1570874"/>
                <a:gd name="connsiteY152" fmla="*/ 900907 h 1002507"/>
                <a:gd name="connsiteX153" fmla="*/ 615950 w 1570874"/>
                <a:gd name="connsiteY153" fmla="*/ 910432 h 1002507"/>
                <a:gd name="connsiteX154" fmla="*/ 606425 w 1570874"/>
                <a:gd name="connsiteY154" fmla="*/ 916782 h 1002507"/>
                <a:gd name="connsiteX155" fmla="*/ 596900 w 1570874"/>
                <a:gd name="connsiteY155" fmla="*/ 926307 h 1002507"/>
                <a:gd name="connsiteX156" fmla="*/ 587375 w 1570874"/>
                <a:gd name="connsiteY156" fmla="*/ 929482 h 1002507"/>
                <a:gd name="connsiteX157" fmla="*/ 568325 w 1570874"/>
                <a:gd name="connsiteY157" fmla="*/ 942182 h 1002507"/>
                <a:gd name="connsiteX158" fmla="*/ 549275 w 1570874"/>
                <a:gd name="connsiteY158" fmla="*/ 951707 h 1002507"/>
                <a:gd name="connsiteX159" fmla="*/ 542925 w 1570874"/>
                <a:gd name="connsiteY159" fmla="*/ 961232 h 1002507"/>
                <a:gd name="connsiteX160" fmla="*/ 514350 w 1570874"/>
                <a:gd name="connsiteY160" fmla="*/ 970757 h 1002507"/>
                <a:gd name="connsiteX161" fmla="*/ 495300 w 1570874"/>
                <a:gd name="connsiteY161" fmla="*/ 977107 h 1002507"/>
                <a:gd name="connsiteX162" fmla="*/ 476250 w 1570874"/>
                <a:gd name="connsiteY162" fmla="*/ 983457 h 1002507"/>
                <a:gd name="connsiteX163" fmla="*/ 392906 w 1570874"/>
                <a:gd name="connsiteY163" fmla="*/ 999332 h 1002507"/>
                <a:gd name="connsiteX164" fmla="*/ 332581 w 1570874"/>
                <a:gd name="connsiteY164" fmla="*/ 1002507 h 1002507"/>
                <a:gd name="connsiteX165" fmla="*/ 300831 w 1570874"/>
                <a:gd name="connsiteY165" fmla="*/ 997744 h 1002507"/>
                <a:gd name="connsiteX166" fmla="*/ 250825 w 1570874"/>
                <a:gd name="connsiteY166" fmla="*/ 989807 h 1002507"/>
                <a:gd name="connsiteX167" fmla="*/ 225425 w 1570874"/>
                <a:gd name="connsiteY167" fmla="*/ 983457 h 1002507"/>
                <a:gd name="connsiteX168" fmla="*/ 203200 w 1570874"/>
                <a:gd name="connsiteY168" fmla="*/ 977107 h 1002507"/>
                <a:gd name="connsiteX169" fmla="*/ 193675 w 1570874"/>
                <a:gd name="connsiteY169" fmla="*/ 967582 h 1002507"/>
                <a:gd name="connsiteX170" fmla="*/ 184150 w 1570874"/>
                <a:gd name="connsiteY170" fmla="*/ 961232 h 1002507"/>
                <a:gd name="connsiteX171" fmla="*/ 177800 w 1570874"/>
                <a:gd name="connsiteY171" fmla="*/ 951707 h 1002507"/>
                <a:gd name="connsiteX172" fmla="*/ 168275 w 1570874"/>
                <a:gd name="connsiteY172" fmla="*/ 948532 h 1002507"/>
                <a:gd name="connsiteX173" fmla="*/ 158750 w 1570874"/>
                <a:gd name="connsiteY173" fmla="*/ 942182 h 1002507"/>
                <a:gd name="connsiteX174" fmla="*/ 152400 w 1570874"/>
                <a:gd name="connsiteY174" fmla="*/ 932657 h 1002507"/>
                <a:gd name="connsiteX175" fmla="*/ 142875 w 1570874"/>
                <a:gd name="connsiteY175" fmla="*/ 929482 h 1002507"/>
                <a:gd name="connsiteX176" fmla="*/ 133350 w 1570874"/>
                <a:gd name="connsiteY176" fmla="*/ 923132 h 1002507"/>
                <a:gd name="connsiteX177" fmla="*/ 117475 w 1570874"/>
                <a:gd name="connsiteY177" fmla="*/ 904082 h 1002507"/>
                <a:gd name="connsiteX178" fmla="*/ 98425 w 1570874"/>
                <a:gd name="connsiteY178" fmla="*/ 888207 h 1002507"/>
                <a:gd name="connsiteX179" fmla="*/ 79375 w 1570874"/>
                <a:gd name="connsiteY179" fmla="*/ 872332 h 1002507"/>
                <a:gd name="connsiteX180" fmla="*/ 57150 w 1570874"/>
                <a:gd name="connsiteY180" fmla="*/ 850107 h 1002507"/>
                <a:gd name="connsiteX181" fmla="*/ 50800 w 1570874"/>
                <a:gd name="connsiteY181" fmla="*/ 837407 h 1002507"/>
                <a:gd name="connsiteX182" fmla="*/ 44450 w 1570874"/>
                <a:gd name="connsiteY182" fmla="*/ 827882 h 1002507"/>
                <a:gd name="connsiteX183" fmla="*/ 41275 w 1570874"/>
                <a:gd name="connsiteY183" fmla="*/ 815182 h 1002507"/>
                <a:gd name="connsiteX184" fmla="*/ 34925 w 1570874"/>
                <a:gd name="connsiteY184" fmla="*/ 796132 h 1002507"/>
                <a:gd name="connsiteX185" fmla="*/ 31750 w 1570874"/>
                <a:gd name="connsiteY185" fmla="*/ 783432 h 1002507"/>
                <a:gd name="connsiteX186" fmla="*/ 25400 w 1570874"/>
                <a:gd name="connsiteY186" fmla="*/ 761207 h 1002507"/>
                <a:gd name="connsiteX187" fmla="*/ 22225 w 1570874"/>
                <a:gd name="connsiteY187" fmla="*/ 738982 h 1002507"/>
                <a:gd name="connsiteX188" fmla="*/ 19050 w 1570874"/>
                <a:gd name="connsiteY188" fmla="*/ 729457 h 1002507"/>
                <a:gd name="connsiteX189" fmla="*/ 15875 w 1570874"/>
                <a:gd name="connsiteY189" fmla="*/ 713582 h 1002507"/>
                <a:gd name="connsiteX190" fmla="*/ 9525 w 1570874"/>
                <a:gd name="connsiteY190" fmla="*/ 694532 h 1002507"/>
                <a:gd name="connsiteX191" fmla="*/ 6350 w 1570874"/>
                <a:gd name="connsiteY191" fmla="*/ 685007 h 1002507"/>
                <a:gd name="connsiteX192" fmla="*/ 0 w 1570874"/>
                <a:gd name="connsiteY192" fmla="*/ 650082 h 1002507"/>
                <a:gd name="connsiteX193" fmla="*/ 6350 w 1570874"/>
                <a:gd name="connsiteY193" fmla="*/ 535782 h 1002507"/>
                <a:gd name="connsiteX194" fmla="*/ 9525 w 1570874"/>
                <a:gd name="connsiteY194" fmla="*/ 516732 h 1002507"/>
                <a:gd name="connsiteX195" fmla="*/ 12700 w 1570874"/>
                <a:gd name="connsiteY195" fmla="*/ 478632 h 1002507"/>
                <a:gd name="connsiteX196" fmla="*/ 25400 w 1570874"/>
                <a:gd name="connsiteY196" fmla="*/ 450057 h 1002507"/>
                <a:gd name="connsiteX197" fmla="*/ 31750 w 1570874"/>
                <a:gd name="connsiteY197" fmla="*/ 427832 h 1002507"/>
                <a:gd name="connsiteX198" fmla="*/ 38100 w 1570874"/>
                <a:gd name="connsiteY198" fmla="*/ 408782 h 1002507"/>
                <a:gd name="connsiteX199" fmla="*/ 41275 w 1570874"/>
                <a:gd name="connsiteY199" fmla="*/ 399257 h 1002507"/>
                <a:gd name="connsiteX200" fmla="*/ 47625 w 1570874"/>
                <a:gd name="connsiteY200" fmla="*/ 364332 h 1002507"/>
                <a:gd name="connsiteX201" fmla="*/ 53975 w 1570874"/>
                <a:gd name="connsiteY201" fmla="*/ 345282 h 1002507"/>
                <a:gd name="connsiteX202" fmla="*/ 63500 w 1570874"/>
                <a:gd name="connsiteY202" fmla="*/ 335757 h 1002507"/>
                <a:gd name="connsiteX203" fmla="*/ 66675 w 1570874"/>
                <a:gd name="connsiteY203" fmla="*/ 326232 h 1002507"/>
                <a:gd name="connsiteX204" fmla="*/ 76200 w 1570874"/>
                <a:gd name="connsiteY204" fmla="*/ 297657 h 1002507"/>
                <a:gd name="connsiteX205" fmla="*/ 85725 w 1570874"/>
                <a:gd name="connsiteY205" fmla="*/ 291307 h 1002507"/>
                <a:gd name="connsiteX206" fmla="*/ 101600 w 1570874"/>
                <a:gd name="connsiteY206" fmla="*/ 265907 h 1002507"/>
                <a:gd name="connsiteX207" fmla="*/ 111125 w 1570874"/>
                <a:gd name="connsiteY207" fmla="*/ 221457 h 1002507"/>
                <a:gd name="connsiteX208" fmla="*/ 117475 w 1570874"/>
                <a:gd name="connsiteY208" fmla="*/ 199232 h 1002507"/>
                <a:gd name="connsiteX209" fmla="*/ 127000 w 1570874"/>
                <a:gd name="connsiteY209" fmla="*/ 189707 h 1002507"/>
                <a:gd name="connsiteX210" fmla="*/ 130175 w 1570874"/>
                <a:gd name="connsiteY210" fmla="*/ 180182 h 1002507"/>
                <a:gd name="connsiteX211" fmla="*/ 123825 w 1570874"/>
                <a:gd name="connsiteY211" fmla="*/ 157957 h 1002507"/>
                <a:gd name="connsiteX212" fmla="*/ 127000 w 1570874"/>
                <a:gd name="connsiteY212" fmla="*/ 34132 h 1002507"/>
                <a:gd name="connsiteX213" fmla="*/ 165100 w 1570874"/>
                <a:gd name="connsiteY213" fmla="*/ 37307 h 1002507"/>
                <a:gd name="connsiteX214" fmla="*/ 276225 w 1570874"/>
                <a:gd name="connsiteY214" fmla="*/ 34132 h 1002507"/>
                <a:gd name="connsiteX215" fmla="*/ 285750 w 1570874"/>
                <a:gd name="connsiteY215" fmla="*/ 30957 h 1002507"/>
                <a:gd name="connsiteX216" fmla="*/ 307975 w 1570874"/>
                <a:gd name="connsiteY216" fmla="*/ 24607 h 1002507"/>
                <a:gd name="connsiteX217" fmla="*/ 317500 w 1570874"/>
                <a:gd name="connsiteY217" fmla="*/ 18257 h 1002507"/>
                <a:gd name="connsiteX218" fmla="*/ 336550 w 1570874"/>
                <a:gd name="connsiteY218" fmla="*/ 15082 h 1002507"/>
                <a:gd name="connsiteX219" fmla="*/ 346075 w 1570874"/>
                <a:gd name="connsiteY219" fmla="*/ 11907 h 1002507"/>
                <a:gd name="connsiteX220" fmla="*/ 345281 w 1570874"/>
                <a:gd name="connsiteY22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66800 w 1570874"/>
                <a:gd name="connsiteY128" fmla="*/ 904082 h 1002507"/>
                <a:gd name="connsiteX129" fmla="*/ 1044575 w 1570874"/>
                <a:gd name="connsiteY129" fmla="*/ 878682 h 1002507"/>
                <a:gd name="connsiteX130" fmla="*/ 1038225 w 1570874"/>
                <a:gd name="connsiteY130" fmla="*/ 869157 h 1002507"/>
                <a:gd name="connsiteX131" fmla="*/ 1019175 w 1570874"/>
                <a:gd name="connsiteY131" fmla="*/ 856457 h 1002507"/>
                <a:gd name="connsiteX132" fmla="*/ 1009650 w 1570874"/>
                <a:gd name="connsiteY132" fmla="*/ 850107 h 1002507"/>
                <a:gd name="connsiteX133" fmla="*/ 1000125 w 1570874"/>
                <a:gd name="connsiteY133" fmla="*/ 843757 h 1002507"/>
                <a:gd name="connsiteX134" fmla="*/ 990600 w 1570874"/>
                <a:gd name="connsiteY134" fmla="*/ 834232 h 1002507"/>
                <a:gd name="connsiteX135" fmla="*/ 965200 w 1570874"/>
                <a:gd name="connsiteY135" fmla="*/ 812007 h 1002507"/>
                <a:gd name="connsiteX136" fmla="*/ 923925 w 1570874"/>
                <a:gd name="connsiteY136" fmla="*/ 802482 h 1002507"/>
                <a:gd name="connsiteX137" fmla="*/ 898525 w 1570874"/>
                <a:gd name="connsiteY137" fmla="*/ 796132 h 1002507"/>
                <a:gd name="connsiteX138" fmla="*/ 869950 w 1570874"/>
                <a:gd name="connsiteY138" fmla="*/ 783432 h 1002507"/>
                <a:gd name="connsiteX139" fmla="*/ 860425 w 1570874"/>
                <a:gd name="connsiteY139" fmla="*/ 780257 h 1002507"/>
                <a:gd name="connsiteX140" fmla="*/ 828675 w 1570874"/>
                <a:gd name="connsiteY140" fmla="*/ 789782 h 1002507"/>
                <a:gd name="connsiteX141" fmla="*/ 806450 w 1570874"/>
                <a:gd name="connsiteY141" fmla="*/ 796132 h 1002507"/>
                <a:gd name="connsiteX142" fmla="*/ 771525 w 1570874"/>
                <a:gd name="connsiteY142" fmla="*/ 802482 h 1002507"/>
                <a:gd name="connsiteX143" fmla="*/ 762000 w 1570874"/>
                <a:gd name="connsiteY143" fmla="*/ 805657 h 1002507"/>
                <a:gd name="connsiteX144" fmla="*/ 739775 w 1570874"/>
                <a:gd name="connsiteY144" fmla="*/ 812007 h 1002507"/>
                <a:gd name="connsiteX145" fmla="*/ 733425 w 1570874"/>
                <a:gd name="connsiteY145" fmla="*/ 824707 h 1002507"/>
                <a:gd name="connsiteX146" fmla="*/ 720725 w 1570874"/>
                <a:gd name="connsiteY146" fmla="*/ 827882 h 1002507"/>
                <a:gd name="connsiteX147" fmla="*/ 701675 w 1570874"/>
                <a:gd name="connsiteY147" fmla="*/ 837407 h 1002507"/>
                <a:gd name="connsiteX148" fmla="*/ 692150 w 1570874"/>
                <a:gd name="connsiteY148" fmla="*/ 840582 h 1002507"/>
                <a:gd name="connsiteX149" fmla="*/ 663575 w 1570874"/>
                <a:gd name="connsiteY149" fmla="*/ 859632 h 1002507"/>
                <a:gd name="connsiteX150" fmla="*/ 654050 w 1570874"/>
                <a:gd name="connsiteY150" fmla="*/ 865982 h 1002507"/>
                <a:gd name="connsiteX151" fmla="*/ 631825 w 1570874"/>
                <a:gd name="connsiteY151" fmla="*/ 885032 h 1002507"/>
                <a:gd name="connsiteX152" fmla="*/ 619125 w 1570874"/>
                <a:gd name="connsiteY152" fmla="*/ 900907 h 1002507"/>
                <a:gd name="connsiteX153" fmla="*/ 615950 w 1570874"/>
                <a:gd name="connsiteY153" fmla="*/ 910432 h 1002507"/>
                <a:gd name="connsiteX154" fmla="*/ 606425 w 1570874"/>
                <a:gd name="connsiteY154" fmla="*/ 916782 h 1002507"/>
                <a:gd name="connsiteX155" fmla="*/ 596900 w 1570874"/>
                <a:gd name="connsiteY155" fmla="*/ 926307 h 1002507"/>
                <a:gd name="connsiteX156" fmla="*/ 587375 w 1570874"/>
                <a:gd name="connsiteY156" fmla="*/ 929482 h 1002507"/>
                <a:gd name="connsiteX157" fmla="*/ 568325 w 1570874"/>
                <a:gd name="connsiteY157" fmla="*/ 942182 h 1002507"/>
                <a:gd name="connsiteX158" fmla="*/ 549275 w 1570874"/>
                <a:gd name="connsiteY158" fmla="*/ 951707 h 1002507"/>
                <a:gd name="connsiteX159" fmla="*/ 542925 w 1570874"/>
                <a:gd name="connsiteY159" fmla="*/ 961232 h 1002507"/>
                <a:gd name="connsiteX160" fmla="*/ 514350 w 1570874"/>
                <a:gd name="connsiteY160" fmla="*/ 970757 h 1002507"/>
                <a:gd name="connsiteX161" fmla="*/ 495300 w 1570874"/>
                <a:gd name="connsiteY161" fmla="*/ 977107 h 1002507"/>
                <a:gd name="connsiteX162" fmla="*/ 476250 w 1570874"/>
                <a:gd name="connsiteY162" fmla="*/ 983457 h 1002507"/>
                <a:gd name="connsiteX163" fmla="*/ 392906 w 1570874"/>
                <a:gd name="connsiteY163" fmla="*/ 999332 h 1002507"/>
                <a:gd name="connsiteX164" fmla="*/ 332581 w 1570874"/>
                <a:gd name="connsiteY164" fmla="*/ 1002507 h 1002507"/>
                <a:gd name="connsiteX165" fmla="*/ 300831 w 1570874"/>
                <a:gd name="connsiteY165" fmla="*/ 997744 h 1002507"/>
                <a:gd name="connsiteX166" fmla="*/ 250825 w 1570874"/>
                <a:gd name="connsiteY166" fmla="*/ 989807 h 1002507"/>
                <a:gd name="connsiteX167" fmla="*/ 225425 w 1570874"/>
                <a:gd name="connsiteY167" fmla="*/ 983457 h 1002507"/>
                <a:gd name="connsiteX168" fmla="*/ 203200 w 1570874"/>
                <a:gd name="connsiteY168" fmla="*/ 977107 h 1002507"/>
                <a:gd name="connsiteX169" fmla="*/ 193675 w 1570874"/>
                <a:gd name="connsiteY169" fmla="*/ 967582 h 1002507"/>
                <a:gd name="connsiteX170" fmla="*/ 184150 w 1570874"/>
                <a:gd name="connsiteY170" fmla="*/ 961232 h 1002507"/>
                <a:gd name="connsiteX171" fmla="*/ 177800 w 1570874"/>
                <a:gd name="connsiteY171" fmla="*/ 951707 h 1002507"/>
                <a:gd name="connsiteX172" fmla="*/ 168275 w 1570874"/>
                <a:gd name="connsiteY172" fmla="*/ 948532 h 1002507"/>
                <a:gd name="connsiteX173" fmla="*/ 158750 w 1570874"/>
                <a:gd name="connsiteY173" fmla="*/ 942182 h 1002507"/>
                <a:gd name="connsiteX174" fmla="*/ 152400 w 1570874"/>
                <a:gd name="connsiteY174" fmla="*/ 932657 h 1002507"/>
                <a:gd name="connsiteX175" fmla="*/ 142875 w 1570874"/>
                <a:gd name="connsiteY175" fmla="*/ 929482 h 1002507"/>
                <a:gd name="connsiteX176" fmla="*/ 133350 w 1570874"/>
                <a:gd name="connsiteY176" fmla="*/ 923132 h 1002507"/>
                <a:gd name="connsiteX177" fmla="*/ 117475 w 1570874"/>
                <a:gd name="connsiteY177" fmla="*/ 904082 h 1002507"/>
                <a:gd name="connsiteX178" fmla="*/ 98425 w 1570874"/>
                <a:gd name="connsiteY178" fmla="*/ 888207 h 1002507"/>
                <a:gd name="connsiteX179" fmla="*/ 79375 w 1570874"/>
                <a:gd name="connsiteY179" fmla="*/ 872332 h 1002507"/>
                <a:gd name="connsiteX180" fmla="*/ 57150 w 1570874"/>
                <a:gd name="connsiteY180" fmla="*/ 850107 h 1002507"/>
                <a:gd name="connsiteX181" fmla="*/ 50800 w 1570874"/>
                <a:gd name="connsiteY181" fmla="*/ 837407 h 1002507"/>
                <a:gd name="connsiteX182" fmla="*/ 44450 w 1570874"/>
                <a:gd name="connsiteY182" fmla="*/ 827882 h 1002507"/>
                <a:gd name="connsiteX183" fmla="*/ 41275 w 1570874"/>
                <a:gd name="connsiteY183" fmla="*/ 815182 h 1002507"/>
                <a:gd name="connsiteX184" fmla="*/ 34925 w 1570874"/>
                <a:gd name="connsiteY184" fmla="*/ 796132 h 1002507"/>
                <a:gd name="connsiteX185" fmla="*/ 31750 w 1570874"/>
                <a:gd name="connsiteY185" fmla="*/ 783432 h 1002507"/>
                <a:gd name="connsiteX186" fmla="*/ 25400 w 1570874"/>
                <a:gd name="connsiteY186" fmla="*/ 761207 h 1002507"/>
                <a:gd name="connsiteX187" fmla="*/ 22225 w 1570874"/>
                <a:gd name="connsiteY187" fmla="*/ 738982 h 1002507"/>
                <a:gd name="connsiteX188" fmla="*/ 19050 w 1570874"/>
                <a:gd name="connsiteY188" fmla="*/ 729457 h 1002507"/>
                <a:gd name="connsiteX189" fmla="*/ 15875 w 1570874"/>
                <a:gd name="connsiteY189" fmla="*/ 713582 h 1002507"/>
                <a:gd name="connsiteX190" fmla="*/ 9525 w 1570874"/>
                <a:gd name="connsiteY190" fmla="*/ 694532 h 1002507"/>
                <a:gd name="connsiteX191" fmla="*/ 6350 w 1570874"/>
                <a:gd name="connsiteY191" fmla="*/ 685007 h 1002507"/>
                <a:gd name="connsiteX192" fmla="*/ 0 w 1570874"/>
                <a:gd name="connsiteY192" fmla="*/ 650082 h 1002507"/>
                <a:gd name="connsiteX193" fmla="*/ 6350 w 1570874"/>
                <a:gd name="connsiteY193" fmla="*/ 535782 h 1002507"/>
                <a:gd name="connsiteX194" fmla="*/ 9525 w 1570874"/>
                <a:gd name="connsiteY194" fmla="*/ 516732 h 1002507"/>
                <a:gd name="connsiteX195" fmla="*/ 12700 w 1570874"/>
                <a:gd name="connsiteY195" fmla="*/ 478632 h 1002507"/>
                <a:gd name="connsiteX196" fmla="*/ 25400 w 1570874"/>
                <a:gd name="connsiteY196" fmla="*/ 450057 h 1002507"/>
                <a:gd name="connsiteX197" fmla="*/ 31750 w 1570874"/>
                <a:gd name="connsiteY197" fmla="*/ 427832 h 1002507"/>
                <a:gd name="connsiteX198" fmla="*/ 38100 w 1570874"/>
                <a:gd name="connsiteY198" fmla="*/ 408782 h 1002507"/>
                <a:gd name="connsiteX199" fmla="*/ 41275 w 1570874"/>
                <a:gd name="connsiteY199" fmla="*/ 399257 h 1002507"/>
                <a:gd name="connsiteX200" fmla="*/ 47625 w 1570874"/>
                <a:gd name="connsiteY200" fmla="*/ 364332 h 1002507"/>
                <a:gd name="connsiteX201" fmla="*/ 53975 w 1570874"/>
                <a:gd name="connsiteY201" fmla="*/ 345282 h 1002507"/>
                <a:gd name="connsiteX202" fmla="*/ 63500 w 1570874"/>
                <a:gd name="connsiteY202" fmla="*/ 335757 h 1002507"/>
                <a:gd name="connsiteX203" fmla="*/ 66675 w 1570874"/>
                <a:gd name="connsiteY203" fmla="*/ 326232 h 1002507"/>
                <a:gd name="connsiteX204" fmla="*/ 76200 w 1570874"/>
                <a:gd name="connsiteY204" fmla="*/ 297657 h 1002507"/>
                <a:gd name="connsiteX205" fmla="*/ 85725 w 1570874"/>
                <a:gd name="connsiteY205" fmla="*/ 291307 h 1002507"/>
                <a:gd name="connsiteX206" fmla="*/ 101600 w 1570874"/>
                <a:gd name="connsiteY206" fmla="*/ 265907 h 1002507"/>
                <a:gd name="connsiteX207" fmla="*/ 111125 w 1570874"/>
                <a:gd name="connsiteY207" fmla="*/ 221457 h 1002507"/>
                <a:gd name="connsiteX208" fmla="*/ 117475 w 1570874"/>
                <a:gd name="connsiteY208" fmla="*/ 199232 h 1002507"/>
                <a:gd name="connsiteX209" fmla="*/ 127000 w 1570874"/>
                <a:gd name="connsiteY209" fmla="*/ 189707 h 1002507"/>
                <a:gd name="connsiteX210" fmla="*/ 130175 w 1570874"/>
                <a:gd name="connsiteY210" fmla="*/ 180182 h 1002507"/>
                <a:gd name="connsiteX211" fmla="*/ 123825 w 1570874"/>
                <a:gd name="connsiteY211" fmla="*/ 157957 h 1002507"/>
                <a:gd name="connsiteX212" fmla="*/ 127000 w 1570874"/>
                <a:gd name="connsiteY212" fmla="*/ 34132 h 1002507"/>
                <a:gd name="connsiteX213" fmla="*/ 165100 w 1570874"/>
                <a:gd name="connsiteY213" fmla="*/ 37307 h 1002507"/>
                <a:gd name="connsiteX214" fmla="*/ 276225 w 1570874"/>
                <a:gd name="connsiteY214" fmla="*/ 34132 h 1002507"/>
                <a:gd name="connsiteX215" fmla="*/ 285750 w 1570874"/>
                <a:gd name="connsiteY215" fmla="*/ 30957 h 1002507"/>
                <a:gd name="connsiteX216" fmla="*/ 307975 w 1570874"/>
                <a:gd name="connsiteY216" fmla="*/ 24607 h 1002507"/>
                <a:gd name="connsiteX217" fmla="*/ 317500 w 1570874"/>
                <a:gd name="connsiteY217" fmla="*/ 18257 h 1002507"/>
                <a:gd name="connsiteX218" fmla="*/ 336550 w 1570874"/>
                <a:gd name="connsiteY218" fmla="*/ 15082 h 1002507"/>
                <a:gd name="connsiteX219" fmla="*/ 346075 w 1570874"/>
                <a:gd name="connsiteY219" fmla="*/ 11907 h 1002507"/>
                <a:gd name="connsiteX220" fmla="*/ 345281 w 1570874"/>
                <a:gd name="connsiteY22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66800 w 1570874"/>
                <a:gd name="connsiteY128" fmla="*/ 904082 h 1002507"/>
                <a:gd name="connsiteX129" fmla="*/ 1044575 w 1570874"/>
                <a:gd name="connsiteY129" fmla="*/ 878682 h 1002507"/>
                <a:gd name="connsiteX130" fmla="*/ 1038225 w 1570874"/>
                <a:gd name="connsiteY130" fmla="*/ 869157 h 1002507"/>
                <a:gd name="connsiteX131" fmla="*/ 1019175 w 1570874"/>
                <a:gd name="connsiteY131" fmla="*/ 856457 h 1002507"/>
                <a:gd name="connsiteX132" fmla="*/ 1009650 w 1570874"/>
                <a:gd name="connsiteY132" fmla="*/ 850107 h 1002507"/>
                <a:gd name="connsiteX133" fmla="*/ 1000125 w 1570874"/>
                <a:gd name="connsiteY133" fmla="*/ 843757 h 1002507"/>
                <a:gd name="connsiteX134" fmla="*/ 990600 w 1570874"/>
                <a:gd name="connsiteY134" fmla="*/ 834232 h 1002507"/>
                <a:gd name="connsiteX135" fmla="*/ 965200 w 1570874"/>
                <a:gd name="connsiteY135" fmla="*/ 812007 h 1002507"/>
                <a:gd name="connsiteX136" fmla="*/ 923925 w 1570874"/>
                <a:gd name="connsiteY136" fmla="*/ 802482 h 1002507"/>
                <a:gd name="connsiteX137" fmla="*/ 898525 w 1570874"/>
                <a:gd name="connsiteY137" fmla="*/ 796132 h 1002507"/>
                <a:gd name="connsiteX138" fmla="*/ 869950 w 1570874"/>
                <a:gd name="connsiteY138" fmla="*/ 783432 h 1002507"/>
                <a:gd name="connsiteX139" fmla="*/ 860425 w 1570874"/>
                <a:gd name="connsiteY139" fmla="*/ 780257 h 1002507"/>
                <a:gd name="connsiteX140" fmla="*/ 828675 w 1570874"/>
                <a:gd name="connsiteY140" fmla="*/ 789782 h 1002507"/>
                <a:gd name="connsiteX141" fmla="*/ 806450 w 1570874"/>
                <a:gd name="connsiteY141" fmla="*/ 796132 h 1002507"/>
                <a:gd name="connsiteX142" fmla="*/ 771525 w 1570874"/>
                <a:gd name="connsiteY142" fmla="*/ 802482 h 1002507"/>
                <a:gd name="connsiteX143" fmla="*/ 762000 w 1570874"/>
                <a:gd name="connsiteY143" fmla="*/ 805657 h 1002507"/>
                <a:gd name="connsiteX144" fmla="*/ 739775 w 1570874"/>
                <a:gd name="connsiteY144" fmla="*/ 812007 h 1002507"/>
                <a:gd name="connsiteX145" fmla="*/ 733425 w 1570874"/>
                <a:gd name="connsiteY145" fmla="*/ 824707 h 1002507"/>
                <a:gd name="connsiteX146" fmla="*/ 720725 w 1570874"/>
                <a:gd name="connsiteY146" fmla="*/ 827882 h 1002507"/>
                <a:gd name="connsiteX147" fmla="*/ 701675 w 1570874"/>
                <a:gd name="connsiteY147" fmla="*/ 837407 h 1002507"/>
                <a:gd name="connsiteX148" fmla="*/ 692150 w 1570874"/>
                <a:gd name="connsiteY148" fmla="*/ 840582 h 1002507"/>
                <a:gd name="connsiteX149" fmla="*/ 663575 w 1570874"/>
                <a:gd name="connsiteY149" fmla="*/ 859632 h 1002507"/>
                <a:gd name="connsiteX150" fmla="*/ 654050 w 1570874"/>
                <a:gd name="connsiteY150" fmla="*/ 865982 h 1002507"/>
                <a:gd name="connsiteX151" fmla="*/ 631825 w 1570874"/>
                <a:gd name="connsiteY151" fmla="*/ 885032 h 1002507"/>
                <a:gd name="connsiteX152" fmla="*/ 619125 w 1570874"/>
                <a:gd name="connsiteY152" fmla="*/ 900907 h 1002507"/>
                <a:gd name="connsiteX153" fmla="*/ 615950 w 1570874"/>
                <a:gd name="connsiteY153" fmla="*/ 910432 h 1002507"/>
                <a:gd name="connsiteX154" fmla="*/ 606425 w 1570874"/>
                <a:gd name="connsiteY154" fmla="*/ 916782 h 1002507"/>
                <a:gd name="connsiteX155" fmla="*/ 596900 w 1570874"/>
                <a:gd name="connsiteY155" fmla="*/ 926307 h 1002507"/>
                <a:gd name="connsiteX156" fmla="*/ 587375 w 1570874"/>
                <a:gd name="connsiteY156" fmla="*/ 929482 h 1002507"/>
                <a:gd name="connsiteX157" fmla="*/ 568325 w 1570874"/>
                <a:gd name="connsiteY157" fmla="*/ 942182 h 1002507"/>
                <a:gd name="connsiteX158" fmla="*/ 549275 w 1570874"/>
                <a:gd name="connsiteY158" fmla="*/ 951707 h 1002507"/>
                <a:gd name="connsiteX159" fmla="*/ 542925 w 1570874"/>
                <a:gd name="connsiteY159" fmla="*/ 961232 h 1002507"/>
                <a:gd name="connsiteX160" fmla="*/ 514350 w 1570874"/>
                <a:gd name="connsiteY160" fmla="*/ 970757 h 1002507"/>
                <a:gd name="connsiteX161" fmla="*/ 495300 w 1570874"/>
                <a:gd name="connsiteY161" fmla="*/ 977107 h 1002507"/>
                <a:gd name="connsiteX162" fmla="*/ 476250 w 1570874"/>
                <a:gd name="connsiteY162" fmla="*/ 983457 h 1002507"/>
                <a:gd name="connsiteX163" fmla="*/ 392906 w 1570874"/>
                <a:gd name="connsiteY163" fmla="*/ 999332 h 1002507"/>
                <a:gd name="connsiteX164" fmla="*/ 332581 w 1570874"/>
                <a:gd name="connsiteY164" fmla="*/ 1002507 h 1002507"/>
                <a:gd name="connsiteX165" fmla="*/ 300831 w 1570874"/>
                <a:gd name="connsiteY165" fmla="*/ 997744 h 1002507"/>
                <a:gd name="connsiteX166" fmla="*/ 250825 w 1570874"/>
                <a:gd name="connsiteY166" fmla="*/ 989807 h 1002507"/>
                <a:gd name="connsiteX167" fmla="*/ 225425 w 1570874"/>
                <a:gd name="connsiteY167" fmla="*/ 983457 h 1002507"/>
                <a:gd name="connsiteX168" fmla="*/ 203200 w 1570874"/>
                <a:gd name="connsiteY168" fmla="*/ 977107 h 1002507"/>
                <a:gd name="connsiteX169" fmla="*/ 193675 w 1570874"/>
                <a:gd name="connsiteY169" fmla="*/ 967582 h 1002507"/>
                <a:gd name="connsiteX170" fmla="*/ 184150 w 1570874"/>
                <a:gd name="connsiteY170" fmla="*/ 961232 h 1002507"/>
                <a:gd name="connsiteX171" fmla="*/ 177800 w 1570874"/>
                <a:gd name="connsiteY171" fmla="*/ 951707 h 1002507"/>
                <a:gd name="connsiteX172" fmla="*/ 168275 w 1570874"/>
                <a:gd name="connsiteY172" fmla="*/ 948532 h 1002507"/>
                <a:gd name="connsiteX173" fmla="*/ 158750 w 1570874"/>
                <a:gd name="connsiteY173" fmla="*/ 942182 h 1002507"/>
                <a:gd name="connsiteX174" fmla="*/ 152400 w 1570874"/>
                <a:gd name="connsiteY174" fmla="*/ 932657 h 1002507"/>
                <a:gd name="connsiteX175" fmla="*/ 142875 w 1570874"/>
                <a:gd name="connsiteY175" fmla="*/ 929482 h 1002507"/>
                <a:gd name="connsiteX176" fmla="*/ 133350 w 1570874"/>
                <a:gd name="connsiteY176" fmla="*/ 923132 h 1002507"/>
                <a:gd name="connsiteX177" fmla="*/ 117475 w 1570874"/>
                <a:gd name="connsiteY177" fmla="*/ 904082 h 1002507"/>
                <a:gd name="connsiteX178" fmla="*/ 98425 w 1570874"/>
                <a:gd name="connsiteY178" fmla="*/ 888207 h 1002507"/>
                <a:gd name="connsiteX179" fmla="*/ 79375 w 1570874"/>
                <a:gd name="connsiteY179" fmla="*/ 872332 h 1002507"/>
                <a:gd name="connsiteX180" fmla="*/ 57150 w 1570874"/>
                <a:gd name="connsiteY180" fmla="*/ 850107 h 1002507"/>
                <a:gd name="connsiteX181" fmla="*/ 50800 w 1570874"/>
                <a:gd name="connsiteY181" fmla="*/ 837407 h 1002507"/>
                <a:gd name="connsiteX182" fmla="*/ 44450 w 1570874"/>
                <a:gd name="connsiteY182" fmla="*/ 827882 h 1002507"/>
                <a:gd name="connsiteX183" fmla="*/ 41275 w 1570874"/>
                <a:gd name="connsiteY183" fmla="*/ 815182 h 1002507"/>
                <a:gd name="connsiteX184" fmla="*/ 34925 w 1570874"/>
                <a:gd name="connsiteY184" fmla="*/ 796132 h 1002507"/>
                <a:gd name="connsiteX185" fmla="*/ 31750 w 1570874"/>
                <a:gd name="connsiteY185" fmla="*/ 783432 h 1002507"/>
                <a:gd name="connsiteX186" fmla="*/ 25400 w 1570874"/>
                <a:gd name="connsiteY186" fmla="*/ 761207 h 1002507"/>
                <a:gd name="connsiteX187" fmla="*/ 22225 w 1570874"/>
                <a:gd name="connsiteY187" fmla="*/ 738982 h 1002507"/>
                <a:gd name="connsiteX188" fmla="*/ 19050 w 1570874"/>
                <a:gd name="connsiteY188" fmla="*/ 729457 h 1002507"/>
                <a:gd name="connsiteX189" fmla="*/ 15875 w 1570874"/>
                <a:gd name="connsiteY189" fmla="*/ 713582 h 1002507"/>
                <a:gd name="connsiteX190" fmla="*/ 9525 w 1570874"/>
                <a:gd name="connsiteY190" fmla="*/ 694532 h 1002507"/>
                <a:gd name="connsiteX191" fmla="*/ 6350 w 1570874"/>
                <a:gd name="connsiteY191" fmla="*/ 685007 h 1002507"/>
                <a:gd name="connsiteX192" fmla="*/ 0 w 1570874"/>
                <a:gd name="connsiteY192" fmla="*/ 650082 h 1002507"/>
                <a:gd name="connsiteX193" fmla="*/ 6350 w 1570874"/>
                <a:gd name="connsiteY193" fmla="*/ 535782 h 1002507"/>
                <a:gd name="connsiteX194" fmla="*/ 9525 w 1570874"/>
                <a:gd name="connsiteY194" fmla="*/ 516732 h 1002507"/>
                <a:gd name="connsiteX195" fmla="*/ 12700 w 1570874"/>
                <a:gd name="connsiteY195" fmla="*/ 478632 h 1002507"/>
                <a:gd name="connsiteX196" fmla="*/ 25400 w 1570874"/>
                <a:gd name="connsiteY196" fmla="*/ 450057 h 1002507"/>
                <a:gd name="connsiteX197" fmla="*/ 31750 w 1570874"/>
                <a:gd name="connsiteY197" fmla="*/ 427832 h 1002507"/>
                <a:gd name="connsiteX198" fmla="*/ 38100 w 1570874"/>
                <a:gd name="connsiteY198" fmla="*/ 408782 h 1002507"/>
                <a:gd name="connsiteX199" fmla="*/ 41275 w 1570874"/>
                <a:gd name="connsiteY199" fmla="*/ 399257 h 1002507"/>
                <a:gd name="connsiteX200" fmla="*/ 47625 w 1570874"/>
                <a:gd name="connsiteY200" fmla="*/ 364332 h 1002507"/>
                <a:gd name="connsiteX201" fmla="*/ 53975 w 1570874"/>
                <a:gd name="connsiteY201" fmla="*/ 345282 h 1002507"/>
                <a:gd name="connsiteX202" fmla="*/ 63500 w 1570874"/>
                <a:gd name="connsiteY202" fmla="*/ 335757 h 1002507"/>
                <a:gd name="connsiteX203" fmla="*/ 66675 w 1570874"/>
                <a:gd name="connsiteY203" fmla="*/ 326232 h 1002507"/>
                <a:gd name="connsiteX204" fmla="*/ 76200 w 1570874"/>
                <a:gd name="connsiteY204" fmla="*/ 297657 h 1002507"/>
                <a:gd name="connsiteX205" fmla="*/ 85725 w 1570874"/>
                <a:gd name="connsiteY205" fmla="*/ 291307 h 1002507"/>
                <a:gd name="connsiteX206" fmla="*/ 101600 w 1570874"/>
                <a:gd name="connsiteY206" fmla="*/ 265907 h 1002507"/>
                <a:gd name="connsiteX207" fmla="*/ 111125 w 1570874"/>
                <a:gd name="connsiteY207" fmla="*/ 221457 h 1002507"/>
                <a:gd name="connsiteX208" fmla="*/ 117475 w 1570874"/>
                <a:gd name="connsiteY208" fmla="*/ 199232 h 1002507"/>
                <a:gd name="connsiteX209" fmla="*/ 127000 w 1570874"/>
                <a:gd name="connsiteY209" fmla="*/ 189707 h 1002507"/>
                <a:gd name="connsiteX210" fmla="*/ 130175 w 1570874"/>
                <a:gd name="connsiteY210" fmla="*/ 180182 h 1002507"/>
                <a:gd name="connsiteX211" fmla="*/ 123825 w 1570874"/>
                <a:gd name="connsiteY211" fmla="*/ 157957 h 1002507"/>
                <a:gd name="connsiteX212" fmla="*/ 127000 w 1570874"/>
                <a:gd name="connsiteY212" fmla="*/ 34132 h 1002507"/>
                <a:gd name="connsiteX213" fmla="*/ 165100 w 1570874"/>
                <a:gd name="connsiteY213" fmla="*/ 37307 h 1002507"/>
                <a:gd name="connsiteX214" fmla="*/ 276225 w 1570874"/>
                <a:gd name="connsiteY214" fmla="*/ 34132 h 1002507"/>
                <a:gd name="connsiteX215" fmla="*/ 285750 w 1570874"/>
                <a:gd name="connsiteY215" fmla="*/ 30957 h 1002507"/>
                <a:gd name="connsiteX216" fmla="*/ 307975 w 1570874"/>
                <a:gd name="connsiteY216" fmla="*/ 24607 h 1002507"/>
                <a:gd name="connsiteX217" fmla="*/ 317500 w 1570874"/>
                <a:gd name="connsiteY217" fmla="*/ 18257 h 1002507"/>
                <a:gd name="connsiteX218" fmla="*/ 336550 w 1570874"/>
                <a:gd name="connsiteY218" fmla="*/ 15082 h 1002507"/>
                <a:gd name="connsiteX219" fmla="*/ 346075 w 1570874"/>
                <a:gd name="connsiteY219" fmla="*/ 11907 h 1002507"/>
                <a:gd name="connsiteX220" fmla="*/ 345281 w 1570874"/>
                <a:gd name="connsiteY22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69975 w 1570874"/>
                <a:gd name="connsiteY127" fmla="*/ 913607 h 1002507"/>
                <a:gd name="connsiteX128" fmla="*/ 1044575 w 1570874"/>
                <a:gd name="connsiteY128" fmla="*/ 878682 h 1002507"/>
                <a:gd name="connsiteX129" fmla="*/ 1038225 w 1570874"/>
                <a:gd name="connsiteY129" fmla="*/ 869157 h 1002507"/>
                <a:gd name="connsiteX130" fmla="*/ 1019175 w 1570874"/>
                <a:gd name="connsiteY130" fmla="*/ 856457 h 1002507"/>
                <a:gd name="connsiteX131" fmla="*/ 1009650 w 1570874"/>
                <a:gd name="connsiteY131" fmla="*/ 850107 h 1002507"/>
                <a:gd name="connsiteX132" fmla="*/ 1000125 w 1570874"/>
                <a:gd name="connsiteY132" fmla="*/ 843757 h 1002507"/>
                <a:gd name="connsiteX133" fmla="*/ 990600 w 1570874"/>
                <a:gd name="connsiteY133" fmla="*/ 834232 h 1002507"/>
                <a:gd name="connsiteX134" fmla="*/ 965200 w 1570874"/>
                <a:gd name="connsiteY134" fmla="*/ 812007 h 1002507"/>
                <a:gd name="connsiteX135" fmla="*/ 923925 w 1570874"/>
                <a:gd name="connsiteY135" fmla="*/ 802482 h 1002507"/>
                <a:gd name="connsiteX136" fmla="*/ 898525 w 1570874"/>
                <a:gd name="connsiteY136" fmla="*/ 796132 h 1002507"/>
                <a:gd name="connsiteX137" fmla="*/ 869950 w 1570874"/>
                <a:gd name="connsiteY137" fmla="*/ 783432 h 1002507"/>
                <a:gd name="connsiteX138" fmla="*/ 860425 w 1570874"/>
                <a:gd name="connsiteY138" fmla="*/ 780257 h 1002507"/>
                <a:gd name="connsiteX139" fmla="*/ 828675 w 1570874"/>
                <a:gd name="connsiteY139" fmla="*/ 789782 h 1002507"/>
                <a:gd name="connsiteX140" fmla="*/ 806450 w 1570874"/>
                <a:gd name="connsiteY140" fmla="*/ 796132 h 1002507"/>
                <a:gd name="connsiteX141" fmla="*/ 771525 w 1570874"/>
                <a:gd name="connsiteY141" fmla="*/ 802482 h 1002507"/>
                <a:gd name="connsiteX142" fmla="*/ 762000 w 1570874"/>
                <a:gd name="connsiteY142" fmla="*/ 805657 h 1002507"/>
                <a:gd name="connsiteX143" fmla="*/ 739775 w 1570874"/>
                <a:gd name="connsiteY143" fmla="*/ 812007 h 1002507"/>
                <a:gd name="connsiteX144" fmla="*/ 733425 w 1570874"/>
                <a:gd name="connsiteY144" fmla="*/ 824707 h 1002507"/>
                <a:gd name="connsiteX145" fmla="*/ 720725 w 1570874"/>
                <a:gd name="connsiteY145" fmla="*/ 827882 h 1002507"/>
                <a:gd name="connsiteX146" fmla="*/ 701675 w 1570874"/>
                <a:gd name="connsiteY146" fmla="*/ 837407 h 1002507"/>
                <a:gd name="connsiteX147" fmla="*/ 692150 w 1570874"/>
                <a:gd name="connsiteY147" fmla="*/ 840582 h 1002507"/>
                <a:gd name="connsiteX148" fmla="*/ 663575 w 1570874"/>
                <a:gd name="connsiteY148" fmla="*/ 859632 h 1002507"/>
                <a:gd name="connsiteX149" fmla="*/ 654050 w 1570874"/>
                <a:gd name="connsiteY149" fmla="*/ 865982 h 1002507"/>
                <a:gd name="connsiteX150" fmla="*/ 631825 w 1570874"/>
                <a:gd name="connsiteY150" fmla="*/ 885032 h 1002507"/>
                <a:gd name="connsiteX151" fmla="*/ 619125 w 1570874"/>
                <a:gd name="connsiteY151" fmla="*/ 900907 h 1002507"/>
                <a:gd name="connsiteX152" fmla="*/ 615950 w 1570874"/>
                <a:gd name="connsiteY152" fmla="*/ 910432 h 1002507"/>
                <a:gd name="connsiteX153" fmla="*/ 606425 w 1570874"/>
                <a:gd name="connsiteY153" fmla="*/ 916782 h 1002507"/>
                <a:gd name="connsiteX154" fmla="*/ 596900 w 1570874"/>
                <a:gd name="connsiteY154" fmla="*/ 926307 h 1002507"/>
                <a:gd name="connsiteX155" fmla="*/ 587375 w 1570874"/>
                <a:gd name="connsiteY155" fmla="*/ 929482 h 1002507"/>
                <a:gd name="connsiteX156" fmla="*/ 568325 w 1570874"/>
                <a:gd name="connsiteY156" fmla="*/ 942182 h 1002507"/>
                <a:gd name="connsiteX157" fmla="*/ 549275 w 1570874"/>
                <a:gd name="connsiteY157" fmla="*/ 951707 h 1002507"/>
                <a:gd name="connsiteX158" fmla="*/ 542925 w 1570874"/>
                <a:gd name="connsiteY158" fmla="*/ 961232 h 1002507"/>
                <a:gd name="connsiteX159" fmla="*/ 514350 w 1570874"/>
                <a:gd name="connsiteY159" fmla="*/ 970757 h 1002507"/>
                <a:gd name="connsiteX160" fmla="*/ 495300 w 1570874"/>
                <a:gd name="connsiteY160" fmla="*/ 977107 h 1002507"/>
                <a:gd name="connsiteX161" fmla="*/ 476250 w 1570874"/>
                <a:gd name="connsiteY161" fmla="*/ 983457 h 1002507"/>
                <a:gd name="connsiteX162" fmla="*/ 392906 w 1570874"/>
                <a:gd name="connsiteY162" fmla="*/ 999332 h 1002507"/>
                <a:gd name="connsiteX163" fmla="*/ 332581 w 1570874"/>
                <a:gd name="connsiteY163" fmla="*/ 1002507 h 1002507"/>
                <a:gd name="connsiteX164" fmla="*/ 300831 w 1570874"/>
                <a:gd name="connsiteY164" fmla="*/ 997744 h 1002507"/>
                <a:gd name="connsiteX165" fmla="*/ 250825 w 1570874"/>
                <a:gd name="connsiteY165" fmla="*/ 989807 h 1002507"/>
                <a:gd name="connsiteX166" fmla="*/ 225425 w 1570874"/>
                <a:gd name="connsiteY166" fmla="*/ 983457 h 1002507"/>
                <a:gd name="connsiteX167" fmla="*/ 203200 w 1570874"/>
                <a:gd name="connsiteY167" fmla="*/ 977107 h 1002507"/>
                <a:gd name="connsiteX168" fmla="*/ 193675 w 1570874"/>
                <a:gd name="connsiteY168" fmla="*/ 967582 h 1002507"/>
                <a:gd name="connsiteX169" fmla="*/ 184150 w 1570874"/>
                <a:gd name="connsiteY169" fmla="*/ 961232 h 1002507"/>
                <a:gd name="connsiteX170" fmla="*/ 177800 w 1570874"/>
                <a:gd name="connsiteY170" fmla="*/ 951707 h 1002507"/>
                <a:gd name="connsiteX171" fmla="*/ 168275 w 1570874"/>
                <a:gd name="connsiteY171" fmla="*/ 948532 h 1002507"/>
                <a:gd name="connsiteX172" fmla="*/ 158750 w 1570874"/>
                <a:gd name="connsiteY172" fmla="*/ 942182 h 1002507"/>
                <a:gd name="connsiteX173" fmla="*/ 152400 w 1570874"/>
                <a:gd name="connsiteY173" fmla="*/ 932657 h 1002507"/>
                <a:gd name="connsiteX174" fmla="*/ 142875 w 1570874"/>
                <a:gd name="connsiteY174" fmla="*/ 929482 h 1002507"/>
                <a:gd name="connsiteX175" fmla="*/ 133350 w 1570874"/>
                <a:gd name="connsiteY175" fmla="*/ 923132 h 1002507"/>
                <a:gd name="connsiteX176" fmla="*/ 117475 w 1570874"/>
                <a:gd name="connsiteY176" fmla="*/ 904082 h 1002507"/>
                <a:gd name="connsiteX177" fmla="*/ 98425 w 1570874"/>
                <a:gd name="connsiteY177" fmla="*/ 888207 h 1002507"/>
                <a:gd name="connsiteX178" fmla="*/ 79375 w 1570874"/>
                <a:gd name="connsiteY178" fmla="*/ 872332 h 1002507"/>
                <a:gd name="connsiteX179" fmla="*/ 57150 w 1570874"/>
                <a:gd name="connsiteY179" fmla="*/ 850107 h 1002507"/>
                <a:gd name="connsiteX180" fmla="*/ 50800 w 1570874"/>
                <a:gd name="connsiteY180" fmla="*/ 837407 h 1002507"/>
                <a:gd name="connsiteX181" fmla="*/ 44450 w 1570874"/>
                <a:gd name="connsiteY181" fmla="*/ 827882 h 1002507"/>
                <a:gd name="connsiteX182" fmla="*/ 41275 w 1570874"/>
                <a:gd name="connsiteY182" fmla="*/ 815182 h 1002507"/>
                <a:gd name="connsiteX183" fmla="*/ 34925 w 1570874"/>
                <a:gd name="connsiteY183" fmla="*/ 796132 h 1002507"/>
                <a:gd name="connsiteX184" fmla="*/ 31750 w 1570874"/>
                <a:gd name="connsiteY184" fmla="*/ 783432 h 1002507"/>
                <a:gd name="connsiteX185" fmla="*/ 25400 w 1570874"/>
                <a:gd name="connsiteY185" fmla="*/ 761207 h 1002507"/>
                <a:gd name="connsiteX186" fmla="*/ 22225 w 1570874"/>
                <a:gd name="connsiteY186" fmla="*/ 738982 h 1002507"/>
                <a:gd name="connsiteX187" fmla="*/ 19050 w 1570874"/>
                <a:gd name="connsiteY187" fmla="*/ 729457 h 1002507"/>
                <a:gd name="connsiteX188" fmla="*/ 15875 w 1570874"/>
                <a:gd name="connsiteY188" fmla="*/ 713582 h 1002507"/>
                <a:gd name="connsiteX189" fmla="*/ 9525 w 1570874"/>
                <a:gd name="connsiteY189" fmla="*/ 694532 h 1002507"/>
                <a:gd name="connsiteX190" fmla="*/ 6350 w 1570874"/>
                <a:gd name="connsiteY190" fmla="*/ 685007 h 1002507"/>
                <a:gd name="connsiteX191" fmla="*/ 0 w 1570874"/>
                <a:gd name="connsiteY191" fmla="*/ 650082 h 1002507"/>
                <a:gd name="connsiteX192" fmla="*/ 6350 w 1570874"/>
                <a:gd name="connsiteY192" fmla="*/ 535782 h 1002507"/>
                <a:gd name="connsiteX193" fmla="*/ 9525 w 1570874"/>
                <a:gd name="connsiteY193" fmla="*/ 516732 h 1002507"/>
                <a:gd name="connsiteX194" fmla="*/ 12700 w 1570874"/>
                <a:gd name="connsiteY194" fmla="*/ 478632 h 1002507"/>
                <a:gd name="connsiteX195" fmla="*/ 25400 w 1570874"/>
                <a:gd name="connsiteY195" fmla="*/ 450057 h 1002507"/>
                <a:gd name="connsiteX196" fmla="*/ 31750 w 1570874"/>
                <a:gd name="connsiteY196" fmla="*/ 427832 h 1002507"/>
                <a:gd name="connsiteX197" fmla="*/ 38100 w 1570874"/>
                <a:gd name="connsiteY197" fmla="*/ 408782 h 1002507"/>
                <a:gd name="connsiteX198" fmla="*/ 41275 w 1570874"/>
                <a:gd name="connsiteY198" fmla="*/ 399257 h 1002507"/>
                <a:gd name="connsiteX199" fmla="*/ 47625 w 1570874"/>
                <a:gd name="connsiteY199" fmla="*/ 364332 h 1002507"/>
                <a:gd name="connsiteX200" fmla="*/ 53975 w 1570874"/>
                <a:gd name="connsiteY200" fmla="*/ 345282 h 1002507"/>
                <a:gd name="connsiteX201" fmla="*/ 63500 w 1570874"/>
                <a:gd name="connsiteY201" fmla="*/ 335757 h 1002507"/>
                <a:gd name="connsiteX202" fmla="*/ 66675 w 1570874"/>
                <a:gd name="connsiteY202" fmla="*/ 326232 h 1002507"/>
                <a:gd name="connsiteX203" fmla="*/ 76200 w 1570874"/>
                <a:gd name="connsiteY203" fmla="*/ 297657 h 1002507"/>
                <a:gd name="connsiteX204" fmla="*/ 85725 w 1570874"/>
                <a:gd name="connsiteY204" fmla="*/ 291307 h 1002507"/>
                <a:gd name="connsiteX205" fmla="*/ 101600 w 1570874"/>
                <a:gd name="connsiteY205" fmla="*/ 265907 h 1002507"/>
                <a:gd name="connsiteX206" fmla="*/ 111125 w 1570874"/>
                <a:gd name="connsiteY206" fmla="*/ 221457 h 1002507"/>
                <a:gd name="connsiteX207" fmla="*/ 117475 w 1570874"/>
                <a:gd name="connsiteY207" fmla="*/ 199232 h 1002507"/>
                <a:gd name="connsiteX208" fmla="*/ 127000 w 1570874"/>
                <a:gd name="connsiteY208" fmla="*/ 189707 h 1002507"/>
                <a:gd name="connsiteX209" fmla="*/ 130175 w 1570874"/>
                <a:gd name="connsiteY209" fmla="*/ 180182 h 1002507"/>
                <a:gd name="connsiteX210" fmla="*/ 123825 w 1570874"/>
                <a:gd name="connsiteY210" fmla="*/ 157957 h 1002507"/>
                <a:gd name="connsiteX211" fmla="*/ 127000 w 1570874"/>
                <a:gd name="connsiteY211" fmla="*/ 34132 h 1002507"/>
                <a:gd name="connsiteX212" fmla="*/ 165100 w 1570874"/>
                <a:gd name="connsiteY212" fmla="*/ 37307 h 1002507"/>
                <a:gd name="connsiteX213" fmla="*/ 276225 w 1570874"/>
                <a:gd name="connsiteY213" fmla="*/ 34132 h 1002507"/>
                <a:gd name="connsiteX214" fmla="*/ 285750 w 1570874"/>
                <a:gd name="connsiteY214" fmla="*/ 30957 h 1002507"/>
                <a:gd name="connsiteX215" fmla="*/ 307975 w 1570874"/>
                <a:gd name="connsiteY215" fmla="*/ 24607 h 1002507"/>
                <a:gd name="connsiteX216" fmla="*/ 317500 w 1570874"/>
                <a:gd name="connsiteY216" fmla="*/ 18257 h 1002507"/>
                <a:gd name="connsiteX217" fmla="*/ 336550 w 1570874"/>
                <a:gd name="connsiteY217" fmla="*/ 15082 h 1002507"/>
                <a:gd name="connsiteX218" fmla="*/ 346075 w 1570874"/>
                <a:gd name="connsiteY218" fmla="*/ 11907 h 1002507"/>
                <a:gd name="connsiteX219" fmla="*/ 345281 w 1570874"/>
                <a:gd name="connsiteY219"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92150 w 1570874"/>
                <a:gd name="connsiteY146" fmla="*/ 840582 h 1002507"/>
                <a:gd name="connsiteX147" fmla="*/ 663575 w 1570874"/>
                <a:gd name="connsiteY147" fmla="*/ 859632 h 1002507"/>
                <a:gd name="connsiteX148" fmla="*/ 654050 w 1570874"/>
                <a:gd name="connsiteY148" fmla="*/ 865982 h 1002507"/>
                <a:gd name="connsiteX149" fmla="*/ 631825 w 1570874"/>
                <a:gd name="connsiteY149" fmla="*/ 885032 h 1002507"/>
                <a:gd name="connsiteX150" fmla="*/ 619125 w 1570874"/>
                <a:gd name="connsiteY150" fmla="*/ 900907 h 1002507"/>
                <a:gd name="connsiteX151" fmla="*/ 615950 w 1570874"/>
                <a:gd name="connsiteY151" fmla="*/ 910432 h 1002507"/>
                <a:gd name="connsiteX152" fmla="*/ 606425 w 1570874"/>
                <a:gd name="connsiteY152" fmla="*/ 916782 h 1002507"/>
                <a:gd name="connsiteX153" fmla="*/ 596900 w 1570874"/>
                <a:gd name="connsiteY153" fmla="*/ 926307 h 1002507"/>
                <a:gd name="connsiteX154" fmla="*/ 587375 w 1570874"/>
                <a:gd name="connsiteY154" fmla="*/ 929482 h 1002507"/>
                <a:gd name="connsiteX155" fmla="*/ 568325 w 1570874"/>
                <a:gd name="connsiteY155" fmla="*/ 942182 h 1002507"/>
                <a:gd name="connsiteX156" fmla="*/ 549275 w 1570874"/>
                <a:gd name="connsiteY156" fmla="*/ 951707 h 1002507"/>
                <a:gd name="connsiteX157" fmla="*/ 542925 w 1570874"/>
                <a:gd name="connsiteY157" fmla="*/ 961232 h 1002507"/>
                <a:gd name="connsiteX158" fmla="*/ 514350 w 1570874"/>
                <a:gd name="connsiteY158" fmla="*/ 970757 h 1002507"/>
                <a:gd name="connsiteX159" fmla="*/ 495300 w 1570874"/>
                <a:gd name="connsiteY159" fmla="*/ 977107 h 1002507"/>
                <a:gd name="connsiteX160" fmla="*/ 476250 w 1570874"/>
                <a:gd name="connsiteY160" fmla="*/ 983457 h 1002507"/>
                <a:gd name="connsiteX161" fmla="*/ 392906 w 1570874"/>
                <a:gd name="connsiteY161" fmla="*/ 999332 h 1002507"/>
                <a:gd name="connsiteX162" fmla="*/ 332581 w 1570874"/>
                <a:gd name="connsiteY162" fmla="*/ 1002507 h 1002507"/>
                <a:gd name="connsiteX163" fmla="*/ 300831 w 1570874"/>
                <a:gd name="connsiteY163" fmla="*/ 997744 h 1002507"/>
                <a:gd name="connsiteX164" fmla="*/ 250825 w 1570874"/>
                <a:gd name="connsiteY164" fmla="*/ 989807 h 1002507"/>
                <a:gd name="connsiteX165" fmla="*/ 225425 w 1570874"/>
                <a:gd name="connsiteY165" fmla="*/ 983457 h 1002507"/>
                <a:gd name="connsiteX166" fmla="*/ 203200 w 1570874"/>
                <a:gd name="connsiteY166" fmla="*/ 977107 h 1002507"/>
                <a:gd name="connsiteX167" fmla="*/ 193675 w 1570874"/>
                <a:gd name="connsiteY167" fmla="*/ 967582 h 1002507"/>
                <a:gd name="connsiteX168" fmla="*/ 184150 w 1570874"/>
                <a:gd name="connsiteY168" fmla="*/ 961232 h 1002507"/>
                <a:gd name="connsiteX169" fmla="*/ 177800 w 1570874"/>
                <a:gd name="connsiteY169" fmla="*/ 951707 h 1002507"/>
                <a:gd name="connsiteX170" fmla="*/ 168275 w 1570874"/>
                <a:gd name="connsiteY170" fmla="*/ 948532 h 1002507"/>
                <a:gd name="connsiteX171" fmla="*/ 158750 w 1570874"/>
                <a:gd name="connsiteY171" fmla="*/ 942182 h 1002507"/>
                <a:gd name="connsiteX172" fmla="*/ 152400 w 1570874"/>
                <a:gd name="connsiteY172" fmla="*/ 932657 h 1002507"/>
                <a:gd name="connsiteX173" fmla="*/ 142875 w 1570874"/>
                <a:gd name="connsiteY173" fmla="*/ 929482 h 1002507"/>
                <a:gd name="connsiteX174" fmla="*/ 133350 w 1570874"/>
                <a:gd name="connsiteY174" fmla="*/ 923132 h 1002507"/>
                <a:gd name="connsiteX175" fmla="*/ 117475 w 1570874"/>
                <a:gd name="connsiteY175" fmla="*/ 904082 h 1002507"/>
                <a:gd name="connsiteX176" fmla="*/ 98425 w 1570874"/>
                <a:gd name="connsiteY176" fmla="*/ 888207 h 1002507"/>
                <a:gd name="connsiteX177" fmla="*/ 79375 w 1570874"/>
                <a:gd name="connsiteY177" fmla="*/ 872332 h 1002507"/>
                <a:gd name="connsiteX178" fmla="*/ 57150 w 1570874"/>
                <a:gd name="connsiteY178" fmla="*/ 850107 h 1002507"/>
                <a:gd name="connsiteX179" fmla="*/ 50800 w 1570874"/>
                <a:gd name="connsiteY179" fmla="*/ 837407 h 1002507"/>
                <a:gd name="connsiteX180" fmla="*/ 44450 w 1570874"/>
                <a:gd name="connsiteY180" fmla="*/ 827882 h 1002507"/>
                <a:gd name="connsiteX181" fmla="*/ 41275 w 1570874"/>
                <a:gd name="connsiteY181" fmla="*/ 815182 h 1002507"/>
                <a:gd name="connsiteX182" fmla="*/ 34925 w 1570874"/>
                <a:gd name="connsiteY182" fmla="*/ 796132 h 1002507"/>
                <a:gd name="connsiteX183" fmla="*/ 31750 w 1570874"/>
                <a:gd name="connsiteY183" fmla="*/ 783432 h 1002507"/>
                <a:gd name="connsiteX184" fmla="*/ 25400 w 1570874"/>
                <a:gd name="connsiteY184" fmla="*/ 761207 h 1002507"/>
                <a:gd name="connsiteX185" fmla="*/ 22225 w 1570874"/>
                <a:gd name="connsiteY185" fmla="*/ 738982 h 1002507"/>
                <a:gd name="connsiteX186" fmla="*/ 19050 w 1570874"/>
                <a:gd name="connsiteY186" fmla="*/ 729457 h 1002507"/>
                <a:gd name="connsiteX187" fmla="*/ 15875 w 1570874"/>
                <a:gd name="connsiteY187" fmla="*/ 713582 h 1002507"/>
                <a:gd name="connsiteX188" fmla="*/ 9525 w 1570874"/>
                <a:gd name="connsiteY188" fmla="*/ 694532 h 1002507"/>
                <a:gd name="connsiteX189" fmla="*/ 6350 w 1570874"/>
                <a:gd name="connsiteY189" fmla="*/ 685007 h 1002507"/>
                <a:gd name="connsiteX190" fmla="*/ 0 w 1570874"/>
                <a:gd name="connsiteY190" fmla="*/ 650082 h 1002507"/>
                <a:gd name="connsiteX191" fmla="*/ 6350 w 1570874"/>
                <a:gd name="connsiteY191" fmla="*/ 535782 h 1002507"/>
                <a:gd name="connsiteX192" fmla="*/ 9525 w 1570874"/>
                <a:gd name="connsiteY192" fmla="*/ 516732 h 1002507"/>
                <a:gd name="connsiteX193" fmla="*/ 12700 w 1570874"/>
                <a:gd name="connsiteY193" fmla="*/ 478632 h 1002507"/>
                <a:gd name="connsiteX194" fmla="*/ 25400 w 1570874"/>
                <a:gd name="connsiteY194" fmla="*/ 450057 h 1002507"/>
                <a:gd name="connsiteX195" fmla="*/ 31750 w 1570874"/>
                <a:gd name="connsiteY195" fmla="*/ 427832 h 1002507"/>
                <a:gd name="connsiteX196" fmla="*/ 38100 w 1570874"/>
                <a:gd name="connsiteY196" fmla="*/ 408782 h 1002507"/>
                <a:gd name="connsiteX197" fmla="*/ 41275 w 1570874"/>
                <a:gd name="connsiteY197" fmla="*/ 399257 h 1002507"/>
                <a:gd name="connsiteX198" fmla="*/ 47625 w 1570874"/>
                <a:gd name="connsiteY198" fmla="*/ 364332 h 1002507"/>
                <a:gd name="connsiteX199" fmla="*/ 53975 w 1570874"/>
                <a:gd name="connsiteY199" fmla="*/ 345282 h 1002507"/>
                <a:gd name="connsiteX200" fmla="*/ 63500 w 1570874"/>
                <a:gd name="connsiteY200" fmla="*/ 335757 h 1002507"/>
                <a:gd name="connsiteX201" fmla="*/ 66675 w 1570874"/>
                <a:gd name="connsiteY201" fmla="*/ 326232 h 1002507"/>
                <a:gd name="connsiteX202" fmla="*/ 76200 w 1570874"/>
                <a:gd name="connsiteY202" fmla="*/ 297657 h 1002507"/>
                <a:gd name="connsiteX203" fmla="*/ 85725 w 1570874"/>
                <a:gd name="connsiteY203" fmla="*/ 291307 h 1002507"/>
                <a:gd name="connsiteX204" fmla="*/ 101600 w 1570874"/>
                <a:gd name="connsiteY204" fmla="*/ 265907 h 1002507"/>
                <a:gd name="connsiteX205" fmla="*/ 111125 w 1570874"/>
                <a:gd name="connsiteY205" fmla="*/ 221457 h 1002507"/>
                <a:gd name="connsiteX206" fmla="*/ 117475 w 1570874"/>
                <a:gd name="connsiteY206" fmla="*/ 199232 h 1002507"/>
                <a:gd name="connsiteX207" fmla="*/ 127000 w 1570874"/>
                <a:gd name="connsiteY207" fmla="*/ 189707 h 1002507"/>
                <a:gd name="connsiteX208" fmla="*/ 130175 w 1570874"/>
                <a:gd name="connsiteY208" fmla="*/ 180182 h 1002507"/>
                <a:gd name="connsiteX209" fmla="*/ 123825 w 1570874"/>
                <a:gd name="connsiteY209" fmla="*/ 157957 h 1002507"/>
                <a:gd name="connsiteX210" fmla="*/ 127000 w 1570874"/>
                <a:gd name="connsiteY210" fmla="*/ 34132 h 1002507"/>
                <a:gd name="connsiteX211" fmla="*/ 165100 w 1570874"/>
                <a:gd name="connsiteY211" fmla="*/ 37307 h 1002507"/>
                <a:gd name="connsiteX212" fmla="*/ 276225 w 1570874"/>
                <a:gd name="connsiteY212" fmla="*/ 34132 h 1002507"/>
                <a:gd name="connsiteX213" fmla="*/ 285750 w 1570874"/>
                <a:gd name="connsiteY213" fmla="*/ 30957 h 1002507"/>
                <a:gd name="connsiteX214" fmla="*/ 307975 w 1570874"/>
                <a:gd name="connsiteY214" fmla="*/ 24607 h 1002507"/>
                <a:gd name="connsiteX215" fmla="*/ 317500 w 1570874"/>
                <a:gd name="connsiteY215" fmla="*/ 18257 h 1002507"/>
                <a:gd name="connsiteX216" fmla="*/ 336550 w 1570874"/>
                <a:gd name="connsiteY216" fmla="*/ 15082 h 1002507"/>
                <a:gd name="connsiteX217" fmla="*/ 346075 w 1570874"/>
                <a:gd name="connsiteY217" fmla="*/ 11907 h 1002507"/>
                <a:gd name="connsiteX218" fmla="*/ 345281 w 1570874"/>
                <a:gd name="connsiteY218"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92150 w 1570874"/>
                <a:gd name="connsiteY146" fmla="*/ 840582 h 1002507"/>
                <a:gd name="connsiteX147" fmla="*/ 663575 w 1570874"/>
                <a:gd name="connsiteY147" fmla="*/ 859632 h 1002507"/>
                <a:gd name="connsiteX148" fmla="*/ 631825 w 1570874"/>
                <a:gd name="connsiteY148" fmla="*/ 885032 h 1002507"/>
                <a:gd name="connsiteX149" fmla="*/ 619125 w 1570874"/>
                <a:gd name="connsiteY149" fmla="*/ 900907 h 1002507"/>
                <a:gd name="connsiteX150" fmla="*/ 615950 w 1570874"/>
                <a:gd name="connsiteY150" fmla="*/ 910432 h 1002507"/>
                <a:gd name="connsiteX151" fmla="*/ 606425 w 1570874"/>
                <a:gd name="connsiteY151" fmla="*/ 916782 h 1002507"/>
                <a:gd name="connsiteX152" fmla="*/ 596900 w 1570874"/>
                <a:gd name="connsiteY152" fmla="*/ 926307 h 1002507"/>
                <a:gd name="connsiteX153" fmla="*/ 587375 w 1570874"/>
                <a:gd name="connsiteY153" fmla="*/ 929482 h 1002507"/>
                <a:gd name="connsiteX154" fmla="*/ 568325 w 1570874"/>
                <a:gd name="connsiteY154" fmla="*/ 942182 h 1002507"/>
                <a:gd name="connsiteX155" fmla="*/ 549275 w 1570874"/>
                <a:gd name="connsiteY155" fmla="*/ 951707 h 1002507"/>
                <a:gd name="connsiteX156" fmla="*/ 542925 w 1570874"/>
                <a:gd name="connsiteY156" fmla="*/ 961232 h 1002507"/>
                <a:gd name="connsiteX157" fmla="*/ 514350 w 1570874"/>
                <a:gd name="connsiteY157" fmla="*/ 970757 h 1002507"/>
                <a:gd name="connsiteX158" fmla="*/ 495300 w 1570874"/>
                <a:gd name="connsiteY158" fmla="*/ 977107 h 1002507"/>
                <a:gd name="connsiteX159" fmla="*/ 476250 w 1570874"/>
                <a:gd name="connsiteY159" fmla="*/ 983457 h 1002507"/>
                <a:gd name="connsiteX160" fmla="*/ 392906 w 1570874"/>
                <a:gd name="connsiteY160" fmla="*/ 999332 h 1002507"/>
                <a:gd name="connsiteX161" fmla="*/ 332581 w 1570874"/>
                <a:gd name="connsiteY161" fmla="*/ 1002507 h 1002507"/>
                <a:gd name="connsiteX162" fmla="*/ 300831 w 1570874"/>
                <a:gd name="connsiteY162" fmla="*/ 997744 h 1002507"/>
                <a:gd name="connsiteX163" fmla="*/ 250825 w 1570874"/>
                <a:gd name="connsiteY163" fmla="*/ 989807 h 1002507"/>
                <a:gd name="connsiteX164" fmla="*/ 225425 w 1570874"/>
                <a:gd name="connsiteY164" fmla="*/ 983457 h 1002507"/>
                <a:gd name="connsiteX165" fmla="*/ 203200 w 1570874"/>
                <a:gd name="connsiteY165" fmla="*/ 977107 h 1002507"/>
                <a:gd name="connsiteX166" fmla="*/ 193675 w 1570874"/>
                <a:gd name="connsiteY166" fmla="*/ 967582 h 1002507"/>
                <a:gd name="connsiteX167" fmla="*/ 184150 w 1570874"/>
                <a:gd name="connsiteY167" fmla="*/ 961232 h 1002507"/>
                <a:gd name="connsiteX168" fmla="*/ 177800 w 1570874"/>
                <a:gd name="connsiteY168" fmla="*/ 951707 h 1002507"/>
                <a:gd name="connsiteX169" fmla="*/ 168275 w 1570874"/>
                <a:gd name="connsiteY169" fmla="*/ 948532 h 1002507"/>
                <a:gd name="connsiteX170" fmla="*/ 158750 w 1570874"/>
                <a:gd name="connsiteY170" fmla="*/ 942182 h 1002507"/>
                <a:gd name="connsiteX171" fmla="*/ 152400 w 1570874"/>
                <a:gd name="connsiteY171" fmla="*/ 932657 h 1002507"/>
                <a:gd name="connsiteX172" fmla="*/ 142875 w 1570874"/>
                <a:gd name="connsiteY172" fmla="*/ 929482 h 1002507"/>
                <a:gd name="connsiteX173" fmla="*/ 133350 w 1570874"/>
                <a:gd name="connsiteY173" fmla="*/ 923132 h 1002507"/>
                <a:gd name="connsiteX174" fmla="*/ 117475 w 1570874"/>
                <a:gd name="connsiteY174" fmla="*/ 904082 h 1002507"/>
                <a:gd name="connsiteX175" fmla="*/ 98425 w 1570874"/>
                <a:gd name="connsiteY175" fmla="*/ 888207 h 1002507"/>
                <a:gd name="connsiteX176" fmla="*/ 79375 w 1570874"/>
                <a:gd name="connsiteY176" fmla="*/ 872332 h 1002507"/>
                <a:gd name="connsiteX177" fmla="*/ 57150 w 1570874"/>
                <a:gd name="connsiteY177" fmla="*/ 850107 h 1002507"/>
                <a:gd name="connsiteX178" fmla="*/ 50800 w 1570874"/>
                <a:gd name="connsiteY178" fmla="*/ 837407 h 1002507"/>
                <a:gd name="connsiteX179" fmla="*/ 44450 w 1570874"/>
                <a:gd name="connsiteY179" fmla="*/ 827882 h 1002507"/>
                <a:gd name="connsiteX180" fmla="*/ 41275 w 1570874"/>
                <a:gd name="connsiteY180" fmla="*/ 815182 h 1002507"/>
                <a:gd name="connsiteX181" fmla="*/ 34925 w 1570874"/>
                <a:gd name="connsiteY181" fmla="*/ 796132 h 1002507"/>
                <a:gd name="connsiteX182" fmla="*/ 31750 w 1570874"/>
                <a:gd name="connsiteY182" fmla="*/ 783432 h 1002507"/>
                <a:gd name="connsiteX183" fmla="*/ 25400 w 1570874"/>
                <a:gd name="connsiteY183" fmla="*/ 761207 h 1002507"/>
                <a:gd name="connsiteX184" fmla="*/ 22225 w 1570874"/>
                <a:gd name="connsiteY184" fmla="*/ 738982 h 1002507"/>
                <a:gd name="connsiteX185" fmla="*/ 19050 w 1570874"/>
                <a:gd name="connsiteY185" fmla="*/ 729457 h 1002507"/>
                <a:gd name="connsiteX186" fmla="*/ 15875 w 1570874"/>
                <a:gd name="connsiteY186" fmla="*/ 713582 h 1002507"/>
                <a:gd name="connsiteX187" fmla="*/ 9525 w 1570874"/>
                <a:gd name="connsiteY187" fmla="*/ 694532 h 1002507"/>
                <a:gd name="connsiteX188" fmla="*/ 6350 w 1570874"/>
                <a:gd name="connsiteY188" fmla="*/ 685007 h 1002507"/>
                <a:gd name="connsiteX189" fmla="*/ 0 w 1570874"/>
                <a:gd name="connsiteY189" fmla="*/ 650082 h 1002507"/>
                <a:gd name="connsiteX190" fmla="*/ 6350 w 1570874"/>
                <a:gd name="connsiteY190" fmla="*/ 535782 h 1002507"/>
                <a:gd name="connsiteX191" fmla="*/ 9525 w 1570874"/>
                <a:gd name="connsiteY191" fmla="*/ 516732 h 1002507"/>
                <a:gd name="connsiteX192" fmla="*/ 12700 w 1570874"/>
                <a:gd name="connsiteY192" fmla="*/ 478632 h 1002507"/>
                <a:gd name="connsiteX193" fmla="*/ 25400 w 1570874"/>
                <a:gd name="connsiteY193" fmla="*/ 450057 h 1002507"/>
                <a:gd name="connsiteX194" fmla="*/ 31750 w 1570874"/>
                <a:gd name="connsiteY194" fmla="*/ 427832 h 1002507"/>
                <a:gd name="connsiteX195" fmla="*/ 38100 w 1570874"/>
                <a:gd name="connsiteY195" fmla="*/ 408782 h 1002507"/>
                <a:gd name="connsiteX196" fmla="*/ 41275 w 1570874"/>
                <a:gd name="connsiteY196" fmla="*/ 399257 h 1002507"/>
                <a:gd name="connsiteX197" fmla="*/ 47625 w 1570874"/>
                <a:gd name="connsiteY197" fmla="*/ 364332 h 1002507"/>
                <a:gd name="connsiteX198" fmla="*/ 53975 w 1570874"/>
                <a:gd name="connsiteY198" fmla="*/ 345282 h 1002507"/>
                <a:gd name="connsiteX199" fmla="*/ 63500 w 1570874"/>
                <a:gd name="connsiteY199" fmla="*/ 335757 h 1002507"/>
                <a:gd name="connsiteX200" fmla="*/ 66675 w 1570874"/>
                <a:gd name="connsiteY200" fmla="*/ 326232 h 1002507"/>
                <a:gd name="connsiteX201" fmla="*/ 76200 w 1570874"/>
                <a:gd name="connsiteY201" fmla="*/ 297657 h 1002507"/>
                <a:gd name="connsiteX202" fmla="*/ 85725 w 1570874"/>
                <a:gd name="connsiteY202" fmla="*/ 291307 h 1002507"/>
                <a:gd name="connsiteX203" fmla="*/ 101600 w 1570874"/>
                <a:gd name="connsiteY203" fmla="*/ 265907 h 1002507"/>
                <a:gd name="connsiteX204" fmla="*/ 111125 w 1570874"/>
                <a:gd name="connsiteY204" fmla="*/ 221457 h 1002507"/>
                <a:gd name="connsiteX205" fmla="*/ 117475 w 1570874"/>
                <a:gd name="connsiteY205" fmla="*/ 199232 h 1002507"/>
                <a:gd name="connsiteX206" fmla="*/ 127000 w 1570874"/>
                <a:gd name="connsiteY206" fmla="*/ 189707 h 1002507"/>
                <a:gd name="connsiteX207" fmla="*/ 130175 w 1570874"/>
                <a:gd name="connsiteY207" fmla="*/ 180182 h 1002507"/>
                <a:gd name="connsiteX208" fmla="*/ 123825 w 1570874"/>
                <a:gd name="connsiteY208" fmla="*/ 157957 h 1002507"/>
                <a:gd name="connsiteX209" fmla="*/ 127000 w 1570874"/>
                <a:gd name="connsiteY209" fmla="*/ 34132 h 1002507"/>
                <a:gd name="connsiteX210" fmla="*/ 165100 w 1570874"/>
                <a:gd name="connsiteY210" fmla="*/ 37307 h 1002507"/>
                <a:gd name="connsiteX211" fmla="*/ 276225 w 1570874"/>
                <a:gd name="connsiteY211" fmla="*/ 34132 h 1002507"/>
                <a:gd name="connsiteX212" fmla="*/ 285750 w 1570874"/>
                <a:gd name="connsiteY212" fmla="*/ 30957 h 1002507"/>
                <a:gd name="connsiteX213" fmla="*/ 307975 w 1570874"/>
                <a:gd name="connsiteY213" fmla="*/ 24607 h 1002507"/>
                <a:gd name="connsiteX214" fmla="*/ 317500 w 1570874"/>
                <a:gd name="connsiteY214" fmla="*/ 18257 h 1002507"/>
                <a:gd name="connsiteX215" fmla="*/ 336550 w 1570874"/>
                <a:gd name="connsiteY215" fmla="*/ 15082 h 1002507"/>
                <a:gd name="connsiteX216" fmla="*/ 346075 w 1570874"/>
                <a:gd name="connsiteY216" fmla="*/ 11907 h 1002507"/>
                <a:gd name="connsiteX217" fmla="*/ 345281 w 1570874"/>
                <a:gd name="connsiteY217"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92150 w 1570874"/>
                <a:gd name="connsiteY146" fmla="*/ 840582 h 1002507"/>
                <a:gd name="connsiteX147" fmla="*/ 631825 w 1570874"/>
                <a:gd name="connsiteY147" fmla="*/ 885032 h 1002507"/>
                <a:gd name="connsiteX148" fmla="*/ 619125 w 1570874"/>
                <a:gd name="connsiteY148" fmla="*/ 900907 h 1002507"/>
                <a:gd name="connsiteX149" fmla="*/ 615950 w 1570874"/>
                <a:gd name="connsiteY149" fmla="*/ 910432 h 1002507"/>
                <a:gd name="connsiteX150" fmla="*/ 606425 w 1570874"/>
                <a:gd name="connsiteY150" fmla="*/ 916782 h 1002507"/>
                <a:gd name="connsiteX151" fmla="*/ 596900 w 1570874"/>
                <a:gd name="connsiteY151" fmla="*/ 926307 h 1002507"/>
                <a:gd name="connsiteX152" fmla="*/ 587375 w 1570874"/>
                <a:gd name="connsiteY152" fmla="*/ 929482 h 1002507"/>
                <a:gd name="connsiteX153" fmla="*/ 568325 w 1570874"/>
                <a:gd name="connsiteY153" fmla="*/ 942182 h 1002507"/>
                <a:gd name="connsiteX154" fmla="*/ 549275 w 1570874"/>
                <a:gd name="connsiteY154" fmla="*/ 951707 h 1002507"/>
                <a:gd name="connsiteX155" fmla="*/ 542925 w 1570874"/>
                <a:gd name="connsiteY155" fmla="*/ 961232 h 1002507"/>
                <a:gd name="connsiteX156" fmla="*/ 514350 w 1570874"/>
                <a:gd name="connsiteY156" fmla="*/ 970757 h 1002507"/>
                <a:gd name="connsiteX157" fmla="*/ 495300 w 1570874"/>
                <a:gd name="connsiteY157" fmla="*/ 977107 h 1002507"/>
                <a:gd name="connsiteX158" fmla="*/ 476250 w 1570874"/>
                <a:gd name="connsiteY158" fmla="*/ 983457 h 1002507"/>
                <a:gd name="connsiteX159" fmla="*/ 392906 w 1570874"/>
                <a:gd name="connsiteY159" fmla="*/ 999332 h 1002507"/>
                <a:gd name="connsiteX160" fmla="*/ 332581 w 1570874"/>
                <a:gd name="connsiteY160" fmla="*/ 1002507 h 1002507"/>
                <a:gd name="connsiteX161" fmla="*/ 300831 w 1570874"/>
                <a:gd name="connsiteY161" fmla="*/ 997744 h 1002507"/>
                <a:gd name="connsiteX162" fmla="*/ 250825 w 1570874"/>
                <a:gd name="connsiteY162" fmla="*/ 989807 h 1002507"/>
                <a:gd name="connsiteX163" fmla="*/ 225425 w 1570874"/>
                <a:gd name="connsiteY163" fmla="*/ 983457 h 1002507"/>
                <a:gd name="connsiteX164" fmla="*/ 203200 w 1570874"/>
                <a:gd name="connsiteY164" fmla="*/ 977107 h 1002507"/>
                <a:gd name="connsiteX165" fmla="*/ 193675 w 1570874"/>
                <a:gd name="connsiteY165" fmla="*/ 967582 h 1002507"/>
                <a:gd name="connsiteX166" fmla="*/ 184150 w 1570874"/>
                <a:gd name="connsiteY166" fmla="*/ 961232 h 1002507"/>
                <a:gd name="connsiteX167" fmla="*/ 177800 w 1570874"/>
                <a:gd name="connsiteY167" fmla="*/ 951707 h 1002507"/>
                <a:gd name="connsiteX168" fmla="*/ 168275 w 1570874"/>
                <a:gd name="connsiteY168" fmla="*/ 948532 h 1002507"/>
                <a:gd name="connsiteX169" fmla="*/ 158750 w 1570874"/>
                <a:gd name="connsiteY169" fmla="*/ 942182 h 1002507"/>
                <a:gd name="connsiteX170" fmla="*/ 152400 w 1570874"/>
                <a:gd name="connsiteY170" fmla="*/ 932657 h 1002507"/>
                <a:gd name="connsiteX171" fmla="*/ 142875 w 1570874"/>
                <a:gd name="connsiteY171" fmla="*/ 929482 h 1002507"/>
                <a:gd name="connsiteX172" fmla="*/ 133350 w 1570874"/>
                <a:gd name="connsiteY172" fmla="*/ 923132 h 1002507"/>
                <a:gd name="connsiteX173" fmla="*/ 117475 w 1570874"/>
                <a:gd name="connsiteY173" fmla="*/ 904082 h 1002507"/>
                <a:gd name="connsiteX174" fmla="*/ 98425 w 1570874"/>
                <a:gd name="connsiteY174" fmla="*/ 888207 h 1002507"/>
                <a:gd name="connsiteX175" fmla="*/ 79375 w 1570874"/>
                <a:gd name="connsiteY175" fmla="*/ 872332 h 1002507"/>
                <a:gd name="connsiteX176" fmla="*/ 57150 w 1570874"/>
                <a:gd name="connsiteY176" fmla="*/ 850107 h 1002507"/>
                <a:gd name="connsiteX177" fmla="*/ 50800 w 1570874"/>
                <a:gd name="connsiteY177" fmla="*/ 837407 h 1002507"/>
                <a:gd name="connsiteX178" fmla="*/ 44450 w 1570874"/>
                <a:gd name="connsiteY178" fmla="*/ 827882 h 1002507"/>
                <a:gd name="connsiteX179" fmla="*/ 41275 w 1570874"/>
                <a:gd name="connsiteY179" fmla="*/ 815182 h 1002507"/>
                <a:gd name="connsiteX180" fmla="*/ 34925 w 1570874"/>
                <a:gd name="connsiteY180" fmla="*/ 796132 h 1002507"/>
                <a:gd name="connsiteX181" fmla="*/ 31750 w 1570874"/>
                <a:gd name="connsiteY181" fmla="*/ 783432 h 1002507"/>
                <a:gd name="connsiteX182" fmla="*/ 25400 w 1570874"/>
                <a:gd name="connsiteY182" fmla="*/ 761207 h 1002507"/>
                <a:gd name="connsiteX183" fmla="*/ 22225 w 1570874"/>
                <a:gd name="connsiteY183" fmla="*/ 738982 h 1002507"/>
                <a:gd name="connsiteX184" fmla="*/ 19050 w 1570874"/>
                <a:gd name="connsiteY184" fmla="*/ 729457 h 1002507"/>
                <a:gd name="connsiteX185" fmla="*/ 15875 w 1570874"/>
                <a:gd name="connsiteY185" fmla="*/ 713582 h 1002507"/>
                <a:gd name="connsiteX186" fmla="*/ 9525 w 1570874"/>
                <a:gd name="connsiteY186" fmla="*/ 694532 h 1002507"/>
                <a:gd name="connsiteX187" fmla="*/ 6350 w 1570874"/>
                <a:gd name="connsiteY187" fmla="*/ 685007 h 1002507"/>
                <a:gd name="connsiteX188" fmla="*/ 0 w 1570874"/>
                <a:gd name="connsiteY188" fmla="*/ 650082 h 1002507"/>
                <a:gd name="connsiteX189" fmla="*/ 6350 w 1570874"/>
                <a:gd name="connsiteY189" fmla="*/ 535782 h 1002507"/>
                <a:gd name="connsiteX190" fmla="*/ 9525 w 1570874"/>
                <a:gd name="connsiteY190" fmla="*/ 516732 h 1002507"/>
                <a:gd name="connsiteX191" fmla="*/ 12700 w 1570874"/>
                <a:gd name="connsiteY191" fmla="*/ 478632 h 1002507"/>
                <a:gd name="connsiteX192" fmla="*/ 25400 w 1570874"/>
                <a:gd name="connsiteY192" fmla="*/ 450057 h 1002507"/>
                <a:gd name="connsiteX193" fmla="*/ 31750 w 1570874"/>
                <a:gd name="connsiteY193" fmla="*/ 427832 h 1002507"/>
                <a:gd name="connsiteX194" fmla="*/ 38100 w 1570874"/>
                <a:gd name="connsiteY194" fmla="*/ 408782 h 1002507"/>
                <a:gd name="connsiteX195" fmla="*/ 41275 w 1570874"/>
                <a:gd name="connsiteY195" fmla="*/ 399257 h 1002507"/>
                <a:gd name="connsiteX196" fmla="*/ 47625 w 1570874"/>
                <a:gd name="connsiteY196" fmla="*/ 364332 h 1002507"/>
                <a:gd name="connsiteX197" fmla="*/ 53975 w 1570874"/>
                <a:gd name="connsiteY197" fmla="*/ 345282 h 1002507"/>
                <a:gd name="connsiteX198" fmla="*/ 63500 w 1570874"/>
                <a:gd name="connsiteY198" fmla="*/ 335757 h 1002507"/>
                <a:gd name="connsiteX199" fmla="*/ 66675 w 1570874"/>
                <a:gd name="connsiteY199" fmla="*/ 326232 h 1002507"/>
                <a:gd name="connsiteX200" fmla="*/ 76200 w 1570874"/>
                <a:gd name="connsiteY200" fmla="*/ 297657 h 1002507"/>
                <a:gd name="connsiteX201" fmla="*/ 85725 w 1570874"/>
                <a:gd name="connsiteY201" fmla="*/ 291307 h 1002507"/>
                <a:gd name="connsiteX202" fmla="*/ 101600 w 1570874"/>
                <a:gd name="connsiteY202" fmla="*/ 265907 h 1002507"/>
                <a:gd name="connsiteX203" fmla="*/ 111125 w 1570874"/>
                <a:gd name="connsiteY203" fmla="*/ 221457 h 1002507"/>
                <a:gd name="connsiteX204" fmla="*/ 117475 w 1570874"/>
                <a:gd name="connsiteY204" fmla="*/ 199232 h 1002507"/>
                <a:gd name="connsiteX205" fmla="*/ 127000 w 1570874"/>
                <a:gd name="connsiteY205" fmla="*/ 189707 h 1002507"/>
                <a:gd name="connsiteX206" fmla="*/ 130175 w 1570874"/>
                <a:gd name="connsiteY206" fmla="*/ 180182 h 1002507"/>
                <a:gd name="connsiteX207" fmla="*/ 123825 w 1570874"/>
                <a:gd name="connsiteY207" fmla="*/ 157957 h 1002507"/>
                <a:gd name="connsiteX208" fmla="*/ 127000 w 1570874"/>
                <a:gd name="connsiteY208" fmla="*/ 34132 h 1002507"/>
                <a:gd name="connsiteX209" fmla="*/ 165100 w 1570874"/>
                <a:gd name="connsiteY209" fmla="*/ 37307 h 1002507"/>
                <a:gd name="connsiteX210" fmla="*/ 276225 w 1570874"/>
                <a:gd name="connsiteY210" fmla="*/ 34132 h 1002507"/>
                <a:gd name="connsiteX211" fmla="*/ 285750 w 1570874"/>
                <a:gd name="connsiteY211" fmla="*/ 30957 h 1002507"/>
                <a:gd name="connsiteX212" fmla="*/ 307975 w 1570874"/>
                <a:gd name="connsiteY212" fmla="*/ 24607 h 1002507"/>
                <a:gd name="connsiteX213" fmla="*/ 317500 w 1570874"/>
                <a:gd name="connsiteY213" fmla="*/ 18257 h 1002507"/>
                <a:gd name="connsiteX214" fmla="*/ 336550 w 1570874"/>
                <a:gd name="connsiteY214" fmla="*/ 15082 h 1002507"/>
                <a:gd name="connsiteX215" fmla="*/ 346075 w 1570874"/>
                <a:gd name="connsiteY215" fmla="*/ 11907 h 1002507"/>
                <a:gd name="connsiteX216" fmla="*/ 345281 w 1570874"/>
                <a:gd name="connsiteY21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31825 w 1570874"/>
                <a:gd name="connsiteY146" fmla="*/ 885032 h 1002507"/>
                <a:gd name="connsiteX147" fmla="*/ 619125 w 1570874"/>
                <a:gd name="connsiteY147" fmla="*/ 900907 h 1002507"/>
                <a:gd name="connsiteX148" fmla="*/ 615950 w 1570874"/>
                <a:gd name="connsiteY148" fmla="*/ 910432 h 1002507"/>
                <a:gd name="connsiteX149" fmla="*/ 606425 w 1570874"/>
                <a:gd name="connsiteY149" fmla="*/ 916782 h 1002507"/>
                <a:gd name="connsiteX150" fmla="*/ 596900 w 1570874"/>
                <a:gd name="connsiteY150" fmla="*/ 926307 h 1002507"/>
                <a:gd name="connsiteX151" fmla="*/ 587375 w 1570874"/>
                <a:gd name="connsiteY151" fmla="*/ 929482 h 1002507"/>
                <a:gd name="connsiteX152" fmla="*/ 568325 w 1570874"/>
                <a:gd name="connsiteY152" fmla="*/ 942182 h 1002507"/>
                <a:gd name="connsiteX153" fmla="*/ 549275 w 1570874"/>
                <a:gd name="connsiteY153" fmla="*/ 951707 h 1002507"/>
                <a:gd name="connsiteX154" fmla="*/ 542925 w 1570874"/>
                <a:gd name="connsiteY154" fmla="*/ 961232 h 1002507"/>
                <a:gd name="connsiteX155" fmla="*/ 514350 w 1570874"/>
                <a:gd name="connsiteY155" fmla="*/ 970757 h 1002507"/>
                <a:gd name="connsiteX156" fmla="*/ 495300 w 1570874"/>
                <a:gd name="connsiteY156" fmla="*/ 977107 h 1002507"/>
                <a:gd name="connsiteX157" fmla="*/ 476250 w 1570874"/>
                <a:gd name="connsiteY157" fmla="*/ 983457 h 1002507"/>
                <a:gd name="connsiteX158" fmla="*/ 392906 w 1570874"/>
                <a:gd name="connsiteY158" fmla="*/ 999332 h 1002507"/>
                <a:gd name="connsiteX159" fmla="*/ 332581 w 1570874"/>
                <a:gd name="connsiteY159" fmla="*/ 1002507 h 1002507"/>
                <a:gd name="connsiteX160" fmla="*/ 300831 w 1570874"/>
                <a:gd name="connsiteY160" fmla="*/ 997744 h 1002507"/>
                <a:gd name="connsiteX161" fmla="*/ 250825 w 1570874"/>
                <a:gd name="connsiteY161" fmla="*/ 989807 h 1002507"/>
                <a:gd name="connsiteX162" fmla="*/ 225425 w 1570874"/>
                <a:gd name="connsiteY162" fmla="*/ 983457 h 1002507"/>
                <a:gd name="connsiteX163" fmla="*/ 203200 w 1570874"/>
                <a:gd name="connsiteY163" fmla="*/ 977107 h 1002507"/>
                <a:gd name="connsiteX164" fmla="*/ 193675 w 1570874"/>
                <a:gd name="connsiteY164" fmla="*/ 967582 h 1002507"/>
                <a:gd name="connsiteX165" fmla="*/ 184150 w 1570874"/>
                <a:gd name="connsiteY165" fmla="*/ 961232 h 1002507"/>
                <a:gd name="connsiteX166" fmla="*/ 177800 w 1570874"/>
                <a:gd name="connsiteY166" fmla="*/ 951707 h 1002507"/>
                <a:gd name="connsiteX167" fmla="*/ 168275 w 1570874"/>
                <a:gd name="connsiteY167" fmla="*/ 948532 h 1002507"/>
                <a:gd name="connsiteX168" fmla="*/ 158750 w 1570874"/>
                <a:gd name="connsiteY168" fmla="*/ 942182 h 1002507"/>
                <a:gd name="connsiteX169" fmla="*/ 152400 w 1570874"/>
                <a:gd name="connsiteY169" fmla="*/ 932657 h 1002507"/>
                <a:gd name="connsiteX170" fmla="*/ 142875 w 1570874"/>
                <a:gd name="connsiteY170" fmla="*/ 929482 h 1002507"/>
                <a:gd name="connsiteX171" fmla="*/ 133350 w 1570874"/>
                <a:gd name="connsiteY171" fmla="*/ 923132 h 1002507"/>
                <a:gd name="connsiteX172" fmla="*/ 117475 w 1570874"/>
                <a:gd name="connsiteY172" fmla="*/ 904082 h 1002507"/>
                <a:gd name="connsiteX173" fmla="*/ 98425 w 1570874"/>
                <a:gd name="connsiteY173" fmla="*/ 888207 h 1002507"/>
                <a:gd name="connsiteX174" fmla="*/ 79375 w 1570874"/>
                <a:gd name="connsiteY174" fmla="*/ 872332 h 1002507"/>
                <a:gd name="connsiteX175" fmla="*/ 57150 w 1570874"/>
                <a:gd name="connsiteY175" fmla="*/ 850107 h 1002507"/>
                <a:gd name="connsiteX176" fmla="*/ 50800 w 1570874"/>
                <a:gd name="connsiteY176" fmla="*/ 837407 h 1002507"/>
                <a:gd name="connsiteX177" fmla="*/ 44450 w 1570874"/>
                <a:gd name="connsiteY177" fmla="*/ 827882 h 1002507"/>
                <a:gd name="connsiteX178" fmla="*/ 41275 w 1570874"/>
                <a:gd name="connsiteY178" fmla="*/ 815182 h 1002507"/>
                <a:gd name="connsiteX179" fmla="*/ 34925 w 1570874"/>
                <a:gd name="connsiteY179" fmla="*/ 796132 h 1002507"/>
                <a:gd name="connsiteX180" fmla="*/ 31750 w 1570874"/>
                <a:gd name="connsiteY180" fmla="*/ 783432 h 1002507"/>
                <a:gd name="connsiteX181" fmla="*/ 25400 w 1570874"/>
                <a:gd name="connsiteY181" fmla="*/ 761207 h 1002507"/>
                <a:gd name="connsiteX182" fmla="*/ 22225 w 1570874"/>
                <a:gd name="connsiteY182" fmla="*/ 738982 h 1002507"/>
                <a:gd name="connsiteX183" fmla="*/ 19050 w 1570874"/>
                <a:gd name="connsiteY183" fmla="*/ 729457 h 1002507"/>
                <a:gd name="connsiteX184" fmla="*/ 15875 w 1570874"/>
                <a:gd name="connsiteY184" fmla="*/ 713582 h 1002507"/>
                <a:gd name="connsiteX185" fmla="*/ 9525 w 1570874"/>
                <a:gd name="connsiteY185" fmla="*/ 694532 h 1002507"/>
                <a:gd name="connsiteX186" fmla="*/ 6350 w 1570874"/>
                <a:gd name="connsiteY186" fmla="*/ 685007 h 1002507"/>
                <a:gd name="connsiteX187" fmla="*/ 0 w 1570874"/>
                <a:gd name="connsiteY187" fmla="*/ 650082 h 1002507"/>
                <a:gd name="connsiteX188" fmla="*/ 6350 w 1570874"/>
                <a:gd name="connsiteY188" fmla="*/ 535782 h 1002507"/>
                <a:gd name="connsiteX189" fmla="*/ 9525 w 1570874"/>
                <a:gd name="connsiteY189" fmla="*/ 516732 h 1002507"/>
                <a:gd name="connsiteX190" fmla="*/ 12700 w 1570874"/>
                <a:gd name="connsiteY190" fmla="*/ 478632 h 1002507"/>
                <a:gd name="connsiteX191" fmla="*/ 25400 w 1570874"/>
                <a:gd name="connsiteY191" fmla="*/ 450057 h 1002507"/>
                <a:gd name="connsiteX192" fmla="*/ 31750 w 1570874"/>
                <a:gd name="connsiteY192" fmla="*/ 427832 h 1002507"/>
                <a:gd name="connsiteX193" fmla="*/ 38100 w 1570874"/>
                <a:gd name="connsiteY193" fmla="*/ 408782 h 1002507"/>
                <a:gd name="connsiteX194" fmla="*/ 41275 w 1570874"/>
                <a:gd name="connsiteY194" fmla="*/ 399257 h 1002507"/>
                <a:gd name="connsiteX195" fmla="*/ 47625 w 1570874"/>
                <a:gd name="connsiteY195" fmla="*/ 364332 h 1002507"/>
                <a:gd name="connsiteX196" fmla="*/ 53975 w 1570874"/>
                <a:gd name="connsiteY196" fmla="*/ 345282 h 1002507"/>
                <a:gd name="connsiteX197" fmla="*/ 63500 w 1570874"/>
                <a:gd name="connsiteY197" fmla="*/ 335757 h 1002507"/>
                <a:gd name="connsiteX198" fmla="*/ 66675 w 1570874"/>
                <a:gd name="connsiteY198" fmla="*/ 326232 h 1002507"/>
                <a:gd name="connsiteX199" fmla="*/ 76200 w 1570874"/>
                <a:gd name="connsiteY199" fmla="*/ 297657 h 1002507"/>
                <a:gd name="connsiteX200" fmla="*/ 85725 w 1570874"/>
                <a:gd name="connsiteY200" fmla="*/ 291307 h 1002507"/>
                <a:gd name="connsiteX201" fmla="*/ 101600 w 1570874"/>
                <a:gd name="connsiteY201" fmla="*/ 265907 h 1002507"/>
                <a:gd name="connsiteX202" fmla="*/ 111125 w 1570874"/>
                <a:gd name="connsiteY202" fmla="*/ 221457 h 1002507"/>
                <a:gd name="connsiteX203" fmla="*/ 117475 w 1570874"/>
                <a:gd name="connsiteY203" fmla="*/ 199232 h 1002507"/>
                <a:gd name="connsiteX204" fmla="*/ 127000 w 1570874"/>
                <a:gd name="connsiteY204" fmla="*/ 189707 h 1002507"/>
                <a:gd name="connsiteX205" fmla="*/ 130175 w 1570874"/>
                <a:gd name="connsiteY205" fmla="*/ 180182 h 1002507"/>
                <a:gd name="connsiteX206" fmla="*/ 123825 w 1570874"/>
                <a:gd name="connsiteY206" fmla="*/ 157957 h 1002507"/>
                <a:gd name="connsiteX207" fmla="*/ 127000 w 1570874"/>
                <a:gd name="connsiteY207" fmla="*/ 34132 h 1002507"/>
                <a:gd name="connsiteX208" fmla="*/ 165100 w 1570874"/>
                <a:gd name="connsiteY208" fmla="*/ 37307 h 1002507"/>
                <a:gd name="connsiteX209" fmla="*/ 276225 w 1570874"/>
                <a:gd name="connsiteY209" fmla="*/ 34132 h 1002507"/>
                <a:gd name="connsiteX210" fmla="*/ 285750 w 1570874"/>
                <a:gd name="connsiteY210" fmla="*/ 30957 h 1002507"/>
                <a:gd name="connsiteX211" fmla="*/ 307975 w 1570874"/>
                <a:gd name="connsiteY211" fmla="*/ 24607 h 1002507"/>
                <a:gd name="connsiteX212" fmla="*/ 317500 w 1570874"/>
                <a:gd name="connsiteY212" fmla="*/ 18257 h 1002507"/>
                <a:gd name="connsiteX213" fmla="*/ 336550 w 1570874"/>
                <a:gd name="connsiteY213" fmla="*/ 15082 h 1002507"/>
                <a:gd name="connsiteX214" fmla="*/ 346075 w 1570874"/>
                <a:gd name="connsiteY214" fmla="*/ 11907 h 1002507"/>
                <a:gd name="connsiteX215" fmla="*/ 345281 w 1570874"/>
                <a:gd name="connsiteY21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701675 w 1570874"/>
                <a:gd name="connsiteY145" fmla="*/ 837407 h 1002507"/>
                <a:gd name="connsiteX146" fmla="*/ 619125 w 1570874"/>
                <a:gd name="connsiteY146" fmla="*/ 900907 h 1002507"/>
                <a:gd name="connsiteX147" fmla="*/ 615950 w 1570874"/>
                <a:gd name="connsiteY147" fmla="*/ 910432 h 1002507"/>
                <a:gd name="connsiteX148" fmla="*/ 606425 w 1570874"/>
                <a:gd name="connsiteY148" fmla="*/ 916782 h 1002507"/>
                <a:gd name="connsiteX149" fmla="*/ 596900 w 1570874"/>
                <a:gd name="connsiteY149" fmla="*/ 926307 h 1002507"/>
                <a:gd name="connsiteX150" fmla="*/ 587375 w 1570874"/>
                <a:gd name="connsiteY150" fmla="*/ 929482 h 1002507"/>
                <a:gd name="connsiteX151" fmla="*/ 568325 w 1570874"/>
                <a:gd name="connsiteY151" fmla="*/ 942182 h 1002507"/>
                <a:gd name="connsiteX152" fmla="*/ 549275 w 1570874"/>
                <a:gd name="connsiteY152" fmla="*/ 951707 h 1002507"/>
                <a:gd name="connsiteX153" fmla="*/ 542925 w 1570874"/>
                <a:gd name="connsiteY153" fmla="*/ 961232 h 1002507"/>
                <a:gd name="connsiteX154" fmla="*/ 514350 w 1570874"/>
                <a:gd name="connsiteY154" fmla="*/ 970757 h 1002507"/>
                <a:gd name="connsiteX155" fmla="*/ 495300 w 1570874"/>
                <a:gd name="connsiteY155" fmla="*/ 977107 h 1002507"/>
                <a:gd name="connsiteX156" fmla="*/ 476250 w 1570874"/>
                <a:gd name="connsiteY156" fmla="*/ 983457 h 1002507"/>
                <a:gd name="connsiteX157" fmla="*/ 392906 w 1570874"/>
                <a:gd name="connsiteY157" fmla="*/ 999332 h 1002507"/>
                <a:gd name="connsiteX158" fmla="*/ 332581 w 1570874"/>
                <a:gd name="connsiteY158" fmla="*/ 1002507 h 1002507"/>
                <a:gd name="connsiteX159" fmla="*/ 300831 w 1570874"/>
                <a:gd name="connsiteY159" fmla="*/ 997744 h 1002507"/>
                <a:gd name="connsiteX160" fmla="*/ 250825 w 1570874"/>
                <a:gd name="connsiteY160" fmla="*/ 989807 h 1002507"/>
                <a:gd name="connsiteX161" fmla="*/ 225425 w 1570874"/>
                <a:gd name="connsiteY161" fmla="*/ 983457 h 1002507"/>
                <a:gd name="connsiteX162" fmla="*/ 203200 w 1570874"/>
                <a:gd name="connsiteY162" fmla="*/ 977107 h 1002507"/>
                <a:gd name="connsiteX163" fmla="*/ 193675 w 1570874"/>
                <a:gd name="connsiteY163" fmla="*/ 967582 h 1002507"/>
                <a:gd name="connsiteX164" fmla="*/ 184150 w 1570874"/>
                <a:gd name="connsiteY164" fmla="*/ 961232 h 1002507"/>
                <a:gd name="connsiteX165" fmla="*/ 177800 w 1570874"/>
                <a:gd name="connsiteY165" fmla="*/ 951707 h 1002507"/>
                <a:gd name="connsiteX166" fmla="*/ 168275 w 1570874"/>
                <a:gd name="connsiteY166" fmla="*/ 948532 h 1002507"/>
                <a:gd name="connsiteX167" fmla="*/ 158750 w 1570874"/>
                <a:gd name="connsiteY167" fmla="*/ 942182 h 1002507"/>
                <a:gd name="connsiteX168" fmla="*/ 152400 w 1570874"/>
                <a:gd name="connsiteY168" fmla="*/ 932657 h 1002507"/>
                <a:gd name="connsiteX169" fmla="*/ 142875 w 1570874"/>
                <a:gd name="connsiteY169" fmla="*/ 929482 h 1002507"/>
                <a:gd name="connsiteX170" fmla="*/ 133350 w 1570874"/>
                <a:gd name="connsiteY170" fmla="*/ 923132 h 1002507"/>
                <a:gd name="connsiteX171" fmla="*/ 117475 w 1570874"/>
                <a:gd name="connsiteY171" fmla="*/ 904082 h 1002507"/>
                <a:gd name="connsiteX172" fmla="*/ 98425 w 1570874"/>
                <a:gd name="connsiteY172" fmla="*/ 888207 h 1002507"/>
                <a:gd name="connsiteX173" fmla="*/ 79375 w 1570874"/>
                <a:gd name="connsiteY173" fmla="*/ 872332 h 1002507"/>
                <a:gd name="connsiteX174" fmla="*/ 57150 w 1570874"/>
                <a:gd name="connsiteY174" fmla="*/ 850107 h 1002507"/>
                <a:gd name="connsiteX175" fmla="*/ 50800 w 1570874"/>
                <a:gd name="connsiteY175" fmla="*/ 837407 h 1002507"/>
                <a:gd name="connsiteX176" fmla="*/ 44450 w 1570874"/>
                <a:gd name="connsiteY176" fmla="*/ 827882 h 1002507"/>
                <a:gd name="connsiteX177" fmla="*/ 41275 w 1570874"/>
                <a:gd name="connsiteY177" fmla="*/ 815182 h 1002507"/>
                <a:gd name="connsiteX178" fmla="*/ 34925 w 1570874"/>
                <a:gd name="connsiteY178" fmla="*/ 796132 h 1002507"/>
                <a:gd name="connsiteX179" fmla="*/ 31750 w 1570874"/>
                <a:gd name="connsiteY179" fmla="*/ 783432 h 1002507"/>
                <a:gd name="connsiteX180" fmla="*/ 25400 w 1570874"/>
                <a:gd name="connsiteY180" fmla="*/ 761207 h 1002507"/>
                <a:gd name="connsiteX181" fmla="*/ 22225 w 1570874"/>
                <a:gd name="connsiteY181" fmla="*/ 738982 h 1002507"/>
                <a:gd name="connsiteX182" fmla="*/ 19050 w 1570874"/>
                <a:gd name="connsiteY182" fmla="*/ 729457 h 1002507"/>
                <a:gd name="connsiteX183" fmla="*/ 15875 w 1570874"/>
                <a:gd name="connsiteY183" fmla="*/ 713582 h 1002507"/>
                <a:gd name="connsiteX184" fmla="*/ 9525 w 1570874"/>
                <a:gd name="connsiteY184" fmla="*/ 694532 h 1002507"/>
                <a:gd name="connsiteX185" fmla="*/ 6350 w 1570874"/>
                <a:gd name="connsiteY185" fmla="*/ 685007 h 1002507"/>
                <a:gd name="connsiteX186" fmla="*/ 0 w 1570874"/>
                <a:gd name="connsiteY186" fmla="*/ 650082 h 1002507"/>
                <a:gd name="connsiteX187" fmla="*/ 6350 w 1570874"/>
                <a:gd name="connsiteY187" fmla="*/ 535782 h 1002507"/>
                <a:gd name="connsiteX188" fmla="*/ 9525 w 1570874"/>
                <a:gd name="connsiteY188" fmla="*/ 516732 h 1002507"/>
                <a:gd name="connsiteX189" fmla="*/ 12700 w 1570874"/>
                <a:gd name="connsiteY189" fmla="*/ 478632 h 1002507"/>
                <a:gd name="connsiteX190" fmla="*/ 25400 w 1570874"/>
                <a:gd name="connsiteY190" fmla="*/ 450057 h 1002507"/>
                <a:gd name="connsiteX191" fmla="*/ 31750 w 1570874"/>
                <a:gd name="connsiteY191" fmla="*/ 427832 h 1002507"/>
                <a:gd name="connsiteX192" fmla="*/ 38100 w 1570874"/>
                <a:gd name="connsiteY192" fmla="*/ 408782 h 1002507"/>
                <a:gd name="connsiteX193" fmla="*/ 41275 w 1570874"/>
                <a:gd name="connsiteY193" fmla="*/ 399257 h 1002507"/>
                <a:gd name="connsiteX194" fmla="*/ 47625 w 1570874"/>
                <a:gd name="connsiteY194" fmla="*/ 364332 h 1002507"/>
                <a:gd name="connsiteX195" fmla="*/ 53975 w 1570874"/>
                <a:gd name="connsiteY195" fmla="*/ 345282 h 1002507"/>
                <a:gd name="connsiteX196" fmla="*/ 63500 w 1570874"/>
                <a:gd name="connsiteY196" fmla="*/ 335757 h 1002507"/>
                <a:gd name="connsiteX197" fmla="*/ 66675 w 1570874"/>
                <a:gd name="connsiteY197" fmla="*/ 326232 h 1002507"/>
                <a:gd name="connsiteX198" fmla="*/ 76200 w 1570874"/>
                <a:gd name="connsiteY198" fmla="*/ 297657 h 1002507"/>
                <a:gd name="connsiteX199" fmla="*/ 85725 w 1570874"/>
                <a:gd name="connsiteY199" fmla="*/ 291307 h 1002507"/>
                <a:gd name="connsiteX200" fmla="*/ 101600 w 1570874"/>
                <a:gd name="connsiteY200" fmla="*/ 265907 h 1002507"/>
                <a:gd name="connsiteX201" fmla="*/ 111125 w 1570874"/>
                <a:gd name="connsiteY201" fmla="*/ 221457 h 1002507"/>
                <a:gd name="connsiteX202" fmla="*/ 117475 w 1570874"/>
                <a:gd name="connsiteY202" fmla="*/ 199232 h 1002507"/>
                <a:gd name="connsiteX203" fmla="*/ 127000 w 1570874"/>
                <a:gd name="connsiteY203" fmla="*/ 189707 h 1002507"/>
                <a:gd name="connsiteX204" fmla="*/ 130175 w 1570874"/>
                <a:gd name="connsiteY204" fmla="*/ 180182 h 1002507"/>
                <a:gd name="connsiteX205" fmla="*/ 123825 w 1570874"/>
                <a:gd name="connsiteY205" fmla="*/ 157957 h 1002507"/>
                <a:gd name="connsiteX206" fmla="*/ 127000 w 1570874"/>
                <a:gd name="connsiteY206" fmla="*/ 34132 h 1002507"/>
                <a:gd name="connsiteX207" fmla="*/ 165100 w 1570874"/>
                <a:gd name="connsiteY207" fmla="*/ 37307 h 1002507"/>
                <a:gd name="connsiteX208" fmla="*/ 276225 w 1570874"/>
                <a:gd name="connsiteY208" fmla="*/ 34132 h 1002507"/>
                <a:gd name="connsiteX209" fmla="*/ 285750 w 1570874"/>
                <a:gd name="connsiteY209" fmla="*/ 30957 h 1002507"/>
                <a:gd name="connsiteX210" fmla="*/ 307975 w 1570874"/>
                <a:gd name="connsiteY210" fmla="*/ 24607 h 1002507"/>
                <a:gd name="connsiteX211" fmla="*/ 317500 w 1570874"/>
                <a:gd name="connsiteY211" fmla="*/ 18257 h 1002507"/>
                <a:gd name="connsiteX212" fmla="*/ 336550 w 1570874"/>
                <a:gd name="connsiteY212" fmla="*/ 15082 h 1002507"/>
                <a:gd name="connsiteX213" fmla="*/ 346075 w 1570874"/>
                <a:gd name="connsiteY213" fmla="*/ 11907 h 1002507"/>
                <a:gd name="connsiteX214" fmla="*/ 345281 w 1570874"/>
                <a:gd name="connsiteY21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619125 w 1570874"/>
                <a:gd name="connsiteY145" fmla="*/ 900907 h 1002507"/>
                <a:gd name="connsiteX146" fmla="*/ 615950 w 1570874"/>
                <a:gd name="connsiteY146" fmla="*/ 910432 h 1002507"/>
                <a:gd name="connsiteX147" fmla="*/ 606425 w 1570874"/>
                <a:gd name="connsiteY147" fmla="*/ 916782 h 1002507"/>
                <a:gd name="connsiteX148" fmla="*/ 596900 w 1570874"/>
                <a:gd name="connsiteY148" fmla="*/ 926307 h 1002507"/>
                <a:gd name="connsiteX149" fmla="*/ 587375 w 1570874"/>
                <a:gd name="connsiteY149" fmla="*/ 929482 h 1002507"/>
                <a:gd name="connsiteX150" fmla="*/ 568325 w 1570874"/>
                <a:gd name="connsiteY150" fmla="*/ 942182 h 1002507"/>
                <a:gd name="connsiteX151" fmla="*/ 549275 w 1570874"/>
                <a:gd name="connsiteY151" fmla="*/ 951707 h 1002507"/>
                <a:gd name="connsiteX152" fmla="*/ 542925 w 1570874"/>
                <a:gd name="connsiteY152" fmla="*/ 961232 h 1002507"/>
                <a:gd name="connsiteX153" fmla="*/ 514350 w 1570874"/>
                <a:gd name="connsiteY153" fmla="*/ 970757 h 1002507"/>
                <a:gd name="connsiteX154" fmla="*/ 495300 w 1570874"/>
                <a:gd name="connsiteY154" fmla="*/ 977107 h 1002507"/>
                <a:gd name="connsiteX155" fmla="*/ 476250 w 1570874"/>
                <a:gd name="connsiteY155" fmla="*/ 983457 h 1002507"/>
                <a:gd name="connsiteX156" fmla="*/ 392906 w 1570874"/>
                <a:gd name="connsiteY156" fmla="*/ 999332 h 1002507"/>
                <a:gd name="connsiteX157" fmla="*/ 332581 w 1570874"/>
                <a:gd name="connsiteY157" fmla="*/ 1002507 h 1002507"/>
                <a:gd name="connsiteX158" fmla="*/ 300831 w 1570874"/>
                <a:gd name="connsiteY158" fmla="*/ 997744 h 1002507"/>
                <a:gd name="connsiteX159" fmla="*/ 250825 w 1570874"/>
                <a:gd name="connsiteY159" fmla="*/ 989807 h 1002507"/>
                <a:gd name="connsiteX160" fmla="*/ 225425 w 1570874"/>
                <a:gd name="connsiteY160" fmla="*/ 983457 h 1002507"/>
                <a:gd name="connsiteX161" fmla="*/ 203200 w 1570874"/>
                <a:gd name="connsiteY161" fmla="*/ 977107 h 1002507"/>
                <a:gd name="connsiteX162" fmla="*/ 193675 w 1570874"/>
                <a:gd name="connsiteY162" fmla="*/ 967582 h 1002507"/>
                <a:gd name="connsiteX163" fmla="*/ 184150 w 1570874"/>
                <a:gd name="connsiteY163" fmla="*/ 961232 h 1002507"/>
                <a:gd name="connsiteX164" fmla="*/ 177800 w 1570874"/>
                <a:gd name="connsiteY164" fmla="*/ 951707 h 1002507"/>
                <a:gd name="connsiteX165" fmla="*/ 168275 w 1570874"/>
                <a:gd name="connsiteY165" fmla="*/ 948532 h 1002507"/>
                <a:gd name="connsiteX166" fmla="*/ 158750 w 1570874"/>
                <a:gd name="connsiteY166" fmla="*/ 942182 h 1002507"/>
                <a:gd name="connsiteX167" fmla="*/ 152400 w 1570874"/>
                <a:gd name="connsiteY167" fmla="*/ 932657 h 1002507"/>
                <a:gd name="connsiteX168" fmla="*/ 142875 w 1570874"/>
                <a:gd name="connsiteY168" fmla="*/ 929482 h 1002507"/>
                <a:gd name="connsiteX169" fmla="*/ 133350 w 1570874"/>
                <a:gd name="connsiteY169" fmla="*/ 923132 h 1002507"/>
                <a:gd name="connsiteX170" fmla="*/ 117475 w 1570874"/>
                <a:gd name="connsiteY170" fmla="*/ 904082 h 1002507"/>
                <a:gd name="connsiteX171" fmla="*/ 98425 w 1570874"/>
                <a:gd name="connsiteY171" fmla="*/ 888207 h 1002507"/>
                <a:gd name="connsiteX172" fmla="*/ 79375 w 1570874"/>
                <a:gd name="connsiteY172" fmla="*/ 872332 h 1002507"/>
                <a:gd name="connsiteX173" fmla="*/ 57150 w 1570874"/>
                <a:gd name="connsiteY173" fmla="*/ 850107 h 1002507"/>
                <a:gd name="connsiteX174" fmla="*/ 50800 w 1570874"/>
                <a:gd name="connsiteY174" fmla="*/ 837407 h 1002507"/>
                <a:gd name="connsiteX175" fmla="*/ 44450 w 1570874"/>
                <a:gd name="connsiteY175" fmla="*/ 827882 h 1002507"/>
                <a:gd name="connsiteX176" fmla="*/ 41275 w 1570874"/>
                <a:gd name="connsiteY176" fmla="*/ 815182 h 1002507"/>
                <a:gd name="connsiteX177" fmla="*/ 34925 w 1570874"/>
                <a:gd name="connsiteY177" fmla="*/ 796132 h 1002507"/>
                <a:gd name="connsiteX178" fmla="*/ 31750 w 1570874"/>
                <a:gd name="connsiteY178" fmla="*/ 783432 h 1002507"/>
                <a:gd name="connsiteX179" fmla="*/ 25400 w 1570874"/>
                <a:gd name="connsiteY179" fmla="*/ 761207 h 1002507"/>
                <a:gd name="connsiteX180" fmla="*/ 22225 w 1570874"/>
                <a:gd name="connsiteY180" fmla="*/ 738982 h 1002507"/>
                <a:gd name="connsiteX181" fmla="*/ 19050 w 1570874"/>
                <a:gd name="connsiteY181" fmla="*/ 729457 h 1002507"/>
                <a:gd name="connsiteX182" fmla="*/ 15875 w 1570874"/>
                <a:gd name="connsiteY182" fmla="*/ 713582 h 1002507"/>
                <a:gd name="connsiteX183" fmla="*/ 9525 w 1570874"/>
                <a:gd name="connsiteY183" fmla="*/ 694532 h 1002507"/>
                <a:gd name="connsiteX184" fmla="*/ 6350 w 1570874"/>
                <a:gd name="connsiteY184" fmla="*/ 685007 h 1002507"/>
                <a:gd name="connsiteX185" fmla="*/ 0 w 1570874"/>
                <a:gd name="connsiteY185" fmla="*/ 650082 h 1002507"/>
                <a:gd name="connsiteX186" fmla="*/ 6350 w 1570874"/>
                <a:gd name="connsiteY186" fmla="*/ 535782 h 1002507"/>
                <a:gd name="connsiteX187" fmla="*/ 9525 w 1570874"/>
                <a:gd name="connsiteY187" fmla="*/ 516732 h 1002507"/>
                <a:gd name="connsiteX188" fmla="*/ 12700 w 1570874"/>
                <a:gd name="connsiteY188" fmla="*/ 478632 h 1002507"/>
                <a:gd name="connsiteX189" fmla="*/ 25400 w 1570874"/>
                <a:gd name="connsiteY189" fmla="*/ 450057 h 1002507"/>
                <a:gd name="connsiteX190" fmla="*/ 31750 w 1570874"/>
                <a:gd name="connsiteY190" fmla="*/ 427832 h 1002507"/>
                <a:gd name="connsiteX191" fmla="*/ 38100 w 1570874"/>
                <a:gd name="connsiteY191" fmla="*/ 408782 h 1002507"/>
                <a:gd name="connsiteX192" fmla="*/ 41275 w 1570874"/>
                <a:gd name="connsiteY192" fmla="*/ 399257 h 1002507"/>
                <a:gd name="connsiteX193" fmla="*/ 47625 w 1570874"/>
                <a:gd name="connsiteY193" fmla="*/ 364332 h 1002507"/>
                <a:gd name="connsiteX194" fmla="*/ 53975 w 1570874"/>
                <a:gd name="connsiteY194" fmla="*/ 345282 h 1002507"/>
                <a:gd name="connsiteX195" fmla="*/ 63500 w 1570874"/>
                <a:gd name="connsiteY195" fmla="*/ 335757 h 1002507"/>
                <a:gd name="connsiteX196" fmla="*/ 66675 w 1570874"/>
                <a:gd name="connsiteY196" fmla="*/ 326232 h 1002507"/>
                <a:gd name="connsiteX197" fmla="*/ 76200 w 1570874"/>
                <a:gd name="connsiteY197" fmla="*/ 297657 h 1002507"/>
                <a:gd name="connsiteX198" fmla="*/ 85725 w 1570874"/>
                <a:gd name="connsiteY198" fmla="*/ 291307 h 1002507"/>
                <a:gd name="connsiteX199" fmla="*/ 101600 w 1570874"/>
                <a:gd name="connsiteY199" fmla="*/ 265907 h 1002507"/>
                <a:gd name="connsiteX200" fmla="*/ 111125 w 1570874"/>
                <a:gd name="connsiteY200" fmla="*/ 221457 h 1002507"/>
                <a:gd name="connsiteX201" fmla="*/ 117475 w 1570874"/>
                <a:gd name="connsiteY201" fmla="*/ 199232 h 1002507"/>
                <a:gd name="connsiteX202" fmla="*/ 127000 w 1570874"/>
                <a:gd name="connsiteY202" fmla="*/ 189707 h 1002507"/>
                <a:gd name="connsiteX203" fmla="*/ 130175 w 1570874"/>
                <a:gd name="connsiteY203" fmla="*/ 180182 h 1002507"/>
                <a:gd name="connsiteX204" fmla="*/ 123825 w 1570874"/>
                <a:gd name="connsiteY204" fmla="*/ 157957 h 1002507"/>
                <a:gd name="connsiteX205" fmla="*/ 127000 w 1570874"/>
                <a:gd name="connsiteY205" fmla="*/ 34132 h 1002507"/>
                <a:gd name="connsiteX206" fmla="*/ 165100 w 1570874"/>
                <a:gd name="connsiteY206" fmla="*/ 37307 h 1002507"/>
                <a:gd name="connsiteX207" fmla="*/ 276225 w 1570874"/>
                <a:gd name="connsiteY207" fmla="*/ 34132 h 1002507"/>
                <a:gd name="connsiteX208" fmla="*/ 285750 w 1570874"/>
                <a:gd name="connsiteY208" fmla="*/ 30957 h 1002507"/>
                <a:gd name="connsiteX209" fmla="*/ 307975 w 1570874"/>
                <a:gd name="connsiteY209" fmla="*/ 24607 h 1002507"/>
                <a:gd name="connsiteX210" fmla="*/ 317500 w 1570874"/>
                <a:gd name="connsiteY210" fmla="*/ 18257 h 1002507"/>
                <a:gd name="connsiteX211" fmla="*/ 336550 w 1570874"/>
                <a:gd name="connsiteY211" fmla="*/ 15082 h 1002507"/>
                <a:gd name="connsiteX212" fmla="*/ 346075 w 1570874"/>
                <a:gd name="connsiteY212" fmla="*/ 11907 h 1002507"/>
                <a:gd name="connsiteX213" fmla="*/ 345281 w 1570874"/>
                <a:gd name="connsiteY21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619125 w 1570874"/>
                <a:gd name="connsiteY145" fmla="*/ 900907 h 1002507"/>
                <a:gd name="connsiteX146" fmla="*/ 606425 w 1570874"/>
                <a:gd name="connsiteY146" fmla="*/ 916782 h 1002507"/>
                <a:gd name="connsiteX147" fmla="*/ 596900 w 1570874"/>
                <a:gd name="connsiteY147" fmla="*/ 926307 h 1002507"/>
                <a:gd name="connsiteX148" fmla="*/ 587375 w 1570874"/>
                <a:gd name="connsiteY148" fmla="*/ 929482 h 1002507"/>
                <a:gd name="connsiteX149" fmla="*/ 568325 w 1570874"/>
                <a:gd name="connsiteY149" fmla="*/ 942182 h 1002507"/>
                <a:gd name="connsiteX150" fmla="*/ 549275 w 1570874"/>
                <a:gd name="connsiteY150" fmla="*/ 951707 h 1002507"/>
                <a:gd name="connsiteX151" fmla="*/ 542925 w 1570874"/>
                <a:gd name="connsiteY151" fmla="*/ 961232 h 1002507"/>
                <a:gd name="connsiteX152" fmla="*/ 514350 w 1570874"/>
                <a:gd name="connsiteY152" fmla="*/ 970757 h 1002507"/>
                <a:gd name="connsiteX153" fmla="*/ 495300 w 1570874"/>
                <a:gd name="connsiteY153" fmla="*/ 977107 h 1002507"/>
                <a:gd name="connsiteX154" fmla="*/ 476250 w 1570874"/>
                <a:gd name="connsiteY154" fmla="*/ 983457 h 1002507"/>
                <a:gd name="connsiteX155" fmla="*/ 392906 w 1570874"/>
                <a:gd name="connsiteY155" fmla="*/ 999332 h 1002507"/>
                <a:gd name="connsiteX156" fmla="*/ 332581 w 1570874"/>
                <a:gd name="connsiteY156" fmla="*/ 1002507 h 1002507"/>
                <a:gd name="connsiteX157" fmla="*/ 300831 w 1570874"/>
                <a:gd name="connsiteY157" fmla="*/ 997744 h 1002507"/>
                <a:gd name="connsiteX158" fmla="*/ 250825 w 1570874"/>
                <a:gd name="connsiteY158" fmla="*/ 989807 h 1002507"/>
                <a:gd name="connsiteX159" fmla="*/ 225425 w 1570874"/>
                <a:gd name="connsiteY159" fmla="*/ 983457 h 1002507"/>
                <a:gd name="connsiteX160" fmla="*/ 203200 w 1570874"/>
                <a:gd name="connsiteY160" fmla="*/ 977107 h 1002507"/>
                <a:gd name="connsiteX161" fmla="*/ 193675 w 1570874"/>
                <a:gd name="connsiteY161" fmla="*/ 967582 h 1002507"/>
                <a:gd name="connsiteX162" fmla="*/ 184150 w 1570874"/>
                <a:gd name="connsiteY162" fmla="*/ 961232 h 1002507"/>
                <a:gd name="connsiteX163" fmla="*/ 177800 w 1570874"/>
                <a:gd name="connsiteY163" fmla="*/ 951707 h 1002507"/>
                <a:gd name="connsiteX164" fmla="*/ 168275 w 1570874"/>
                <a:gd name="connsiteY164" fmla="*/ 948532 h 1002507"/>
                <a:gd name="connsiteX165" fmla="*/ 158750 w 1570874"/>
                <a:gd name="connsiteY165" fmla="*/ 942182 h 1002507"/>
                <a:gd name="connsiteX166" fmla="*/ 152400 w 1570874"/>
                <a:gd name="connsiteY166" fmla="*/ 932657 h 1002507"/>
                <a:gd name="connsiteX167" fmla="*/ 142875 w 1570874"/>
                <a:gd name="connsiteY167" fmla="*/ 929482 h 1002507"/>
                <a:gd name="connsiteX168" fmla="*/ 133350 w 1570874"/>
                <a:gd name="connsiteY168" fmla="*/ 923132 h 1002507"/>
                <a:gd name="connsiteX169" fmla="*/ 117475 w 1570874"/>
                <a:gd name="connsiteY169" fmla="*/ 904082 h 1002507"/>
                <a:gd name="connsiteX170" fmla="*/ 98425 w 1570874"/>
                <a:gd name="connsiteY170" fmla="*/ 888207 h 1002507"/>
                <a:gd name="connsiteX171" fmla="*/ 79375 w 1570874"/>
                <a:gd name="connsiteY171" fmla="*/ 872332 h 1002507"/>
                <a:gd name="connsiteX172" fmla="*/ 57150 w 1570874"/>
                <a:gd name="connsiteY172" fmla="*/ 850107 h 1002507"/>
                <a:gd name="connsiteX173" fmla="*/ 50800 w 1570874"/>
                <a:gd name="connsiteY173" fmla="*/ 837407 h 1002507"/>
                <a:gd name="connsiteX174" fmla="*/ 44450 w 1570874"/>
                <a:gd name="connsiteY174" fmla="*/ 827882 h 1002507"/>
                <a:gd name="connsiteX175" fmla="*/ 41275 w 1570874"/>
                <a:gd name="connsiteY175" fmla="*/ 815182 h 1002507"/>
                <a:gd name="connsiteX176" fmla="*/ 34925 w 1570874"/>
                <a:gd name="connsiteY176" fmla="*/ 796132 h 1002507"/>
                <a:gd name="connsiteX177" fmla="*/ 31750 w 1570874"/>
                <a:gd name="connsiteY177" fmla="*/ 783432 h 1002507"/>
                <a:gd name="connsiteX178" fmla="*/ 25400 w 1570874"/>
                <a:gd name="connsiteY178" fmla="*/ 761207 h 1002507"/>
                <a:gd name="connsiteX179" fmla="*/ 22225 w 1570874"/>
                <a:gd name="connsiteY179" fmla="*/ 738982 h 1002507"/>
                <a:gd name="connsiteX180" fmla="*/ 19050 w 1570874"/>
                <a:gd name="connsiteY180" fmla="*/ 729457 h 1002507"/>
                <a:gd name="connsiteX181" fmla="*/ 15875 w 1570874"/>
                <a:gd name="connsiteY181" fmla="*/ 713582 h 1002507"/>
                <a:gd name="connsiteX182" fmla="*/ 9525 w 1570874"/>
                <a:gd name="connsiteY182" fmla="*/ 694532 h 1002507"/>
                <a:gd name="connsiteX183" fmla="*/ 6350 w 1570874"/>
                <a:gd name="connsiteY183" fmla="*/ 685007 h 1002507"/>
                <a:gd name="connsiteX184" fmla="*/ 0 w 1570874"/>
                <a:gd name="connsiteY184" fmla="*/ 650082 h 1002507"/>
                <a:gd name="connsiteX185" fmla="*/ 6350 w 1570874"/>
                <a:gd name="connsiteY185" fmla="*/ 535782 h 1002507"/>
                <a:gd name="connsiteX186" fmla="*/ 9525 w 1570874"/>
                <a:gd name="connsiteY186" fmla="*/ 516732 h 1002507"/>
                <a:gd name="connsiteX187" fmla="*/ 12700 w 1570874"/>
                <a:gd name="connsiteY187" fmla="*/ 478632 h 1002507"/>
                <a:gd name="connsiteX188" fmla="*/ 25400 w 1570874"/>
                <a:gd name="connsiteY188" fmla="*/ 450057 h 1002507"/>
                <a:gd name="connsiteX189" fmla="*/ 31750 w 1570874"/>
                <a:gd name="connsiteY189" fmla="*/ 427832 h 1002507"/>
                <a:gd name="connsiteX190" fmla="*/ 38100 w 1570874"/>
                <a:gd name="connsiteY190" fmla="*/ 408782 h 1002507"/>
                <a:gd name="connsiteX191" fmla="*/ 41275 w 1570874"/>
                <a:gd name="connsiteY191" fmla="*/ 399257 h 1002507"/>
                <a:gd name="connsiteX192" fmla="*/ 47625 w 1570874"/>
                <a:gd name="connsiteY192" fmla="*/ 364332 h 1002507"/>
                <a:gd name="connsiteX193" fmla="*/ 53975 w 1570874"/>
                <a:gd name="connsiteY193" fmla="*/ 345282 h 1002507"/>
                <a:gd name="connsiteX194" fmla="*/ 63500 w 1570874"/>
                <a:gd name="connsiteY194" fmla="*/ 335757 h 1002507"/>
                <a:gd name="connsiteX195" fmla="*/ 66675 w 1570874"/>
                <a:gd name="connsiteY195" fmla="*/ 326232 h 1002507"/>
                <a:gd name="connsiteX196" fmla="*/ 76200 w 1570874"/>
                <a:gd name="connsiteY196" fmla="*/ 297657 h 1002507"/>
                <a:gd name="connsiteX197" fmla="*/ 85725 w 1570874"/>
                <a:gd name="connsiteY197" fmla="*/ 291307 h 1002507"/>
                <a:gd name="connsiteX198" fmla="*/ 101600 w 1570874"/>
                <a:gd name="connsiteY198" fmla="*/ 265907 h 1002507"/>
                <a:gd name="connsiteX199" fmla="*/ 111125 w 1570874"/>
                <a:gd name="connsiteY199" fmla="*/ 221457 h 1002507"/>
                <a:gd name="connsiteX200" fmla="*/ 117475 w 1570874"/>
                <a:gd name="connsiteY200" fmla="*/ 199232 h 1002507"/>
                <a:gd name="connsiteX201" fmla="*/ 127000 w 1570874"/>
                <a:gd name="connsiteY201" fmla="*/ 189707 h 1002507"/>
                <a:gd name="connsiteX202" fmla="*/ 130175 w 1570874"/>
                <a:gd name="connsiteY202" fmla="*/ 180182 h 1002507"/>
                <a:gd name="connsiteX203" fmla="*/ 123825 w 1570874"/>
                <a:gd name="connsiteY203" fmla="*/ 157957 h 1002507"/>
                <a:gd name="connsiteX204" fmla="*/ 127000 w 1570874"/>
                <a:gd name="connsiteY204" fmla="*/ 34132 h 1002507"/>
                <a:gd name="connsiteX205" fmla="*/ 165100 w 1570874"/>
                <a:gd name="connsiteY205" fmla="*/ 37307 h 1002507"/>
                <a:gd name="connsiteX206" fmla="*/ 276225 w 1570874"/>
                <a:gd name="connsiteY206" fmla="*/ 34132 h 1002507"/>
                <a:gd name="connsiteX207" fmla="*/ 285750 w 1570874"/>
                <a:gd name="connsiteY207" fmla="*/ 30957 h 1002507"/>
                <a:gd name="connsiteX208" fmla="*/ 307975 w 1570874"/>
                <a:gd name="connsiteY208" fmla="*/ 24607 h 1002507"/>
                <a:gd name="connsiteX209" fmla="*/ 317500 w 1570874"/>
                <a:gd name="connsiteY209" fmla="*/ 18257 h 1002507"/>
                <a:gd name="connsiteX210" fmla="*/ 336550 w 1570874"/>
                <a:gd name="connsiteY210" fmla="*/ 15082 h 1002507"/>
                <a:gd name="connsiteX211" fmla="*/ 346075 w 1570874"/>
                <a:gd name="connsiteY211" fmla="*/ 11907 h 1002507"/>
                <a:gd name="connsiteX212" fmla="*/ 345281 w 1570874"/>
                <a:gd name="connsiteY21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720725 w 1570874"/>
                <a:gd name="connsiteY144" fmla="*/ 827882 h 1002507"/>
                <a:gd name="connsiteX145" fmla="*/ 606425 w 1570874"/>
                <a:gd name="connsiteY145" fmla="*/ 916782 h 1002507"/>
                <a:gd name="connsiteX146" fmla="*/ 596900 w 1570874"/>
                <a:gd name="connsiteY146" fmla="*/ 926307 h 1002507"/>
                <a:gd name="connsiteX147" fmla="*/ 587375 w 1570874"/>
                <a:gd name="connsiteY147" fmla="*/ 929482 h 1002507"/>
                <a:gd name="connsiteX148" fmla="*/ 568325 w 1570874"/>
                <a:gd name="connsiteY148" fmla="*/ 942182 h 1002507"/>
                <a:gd name="connsiteX149" fmla="*/ 549275 w 1570874"/>
                <a:gd name="connsiteY149" fmla="*/ 951707 h 1002507"/>
                <a:gd name="connsiteX150" fmla="*/ 542925 w 1570874"/>
                <a:gd name="connsiteY150" fmla="*/ 961232 h 1002507"/>
                <a:gd name="connsiteX151" fmla="*/ 514350 w 1570874"/>
                <a:gd name="connsiteY151" fmla="*/ 970757 h 1002507"/>
                <a:gd name="connsiteX152" fmla="*/ 495300 w 1570874"/>
                <a:gd name="connsiteY152" fmla="*/ 977107 h 1002507"/>
                <a:gd name="connsiteX153" fmla="*/ 476250 w 1570874"/>
                <a:gd name="connsiteY153" fmla="*/ 983457 h 1002507"/>
                <a:gd name="connsiteX154" fmla="*/ 392906 w 1570874"/>
                <a:gd name="connsiteY154" fmla="*/ 999332 h 1002507"/>
                <a:gd name="connsiteX155" fmla="*/ 332581 w 1570874"/>
                <a:gd name="connsiteY155" fmla="*/ 1002507 h 1002507"/>
                <a:gd name="connsiteX156" fmla="*/ 300831 w 1570874"/>
                <a:gd name="connsiteY156" fmla="*/ 997744 h 1002507"/>
                <a:gd name="connsiteX157" fmla="*/ 250825 w 1570874"/>
                <a:gd name="connsiteY157" fmla="*/ 989807 h 1002507"/>
                <a:gd name="connsiteX158" fmla="*/ 225425 w 1570874"/>
                <a:gd name="connsiteY158" fmla="*/ 983457 h 1002507"/>
                <a:gd name="connsiteX159" fmla="*/ 203200 w 1570874"/>
                <a:gd name="connsiteY159" fmla="*/ 977107 h 1002507"/>
                <a:gd name="connsiteX160" fmla="*/ 193675 w 1570874"/>
                <a:gd name="connsiteY160" fmla="*/ 967582 h 1002507"/>
                <a:gd name="connsiteX161" fmla="*/ 184150 w 1570874"/>
                <a:gd name="connsiteY161" fmla="*/ 961232 h 1002507"/>
                <a:gd name="connsiteX162" fmla="*/ 177800 w 1570874"/>
                <a:gd name="connsiteY162" fmla="*/ 951707 h 1002507"/>
                <a:gd name="connsiteX163" fmla="*/ 168275 w 1570874"/>
                <a:gd name="connsiteY163" fmla="*/ 948532 h 1002507"/>
                <a:gd name="connsiteX164" fmla="*/ 158750 w 1570874"/>
                <a:gd name="connsiteY164" fmla="*/ 942182 h 1002507"/>
                <a:gd name="connsiteX165" fmla="*/ 152400 w 1570874"/>
                <a:gd name="connsiteY165" fmla="*/ 932657 h 1002507"/>
                <a:gd name="connsiteX166" fmla="*/ 142875 w 1570874"/>
                <a:gd name="connsiteY166" fmla="*/ 929482 h 1002507"/>
                <a:gd name="connsiteX167" fmla="*/ 133350 w 1570874"/>
                <a:gd name="connsiteY167" fmla="*/ 923132 h 1002507"/>
                <a:gd name="connsiteX168" fmla="*/ 117475 w 1570874"/>
                <a:gd name="connsiteY168" fmla="*/ 904082 h 1002507"/>
                <a:gd name="connsiteX169" fmla="*/ 98425 w 1570874"/>
                <a:gd name="connsiteY169" fmla="*/ 888207 h 1002507"/>
                <a:gd name="connsiteX170" fmla="*/ 79375 w 1570874"/>
                <a:gd name="connsiteY170" fmla="*/ 872332 h 1002507"/>
                <a:gd name="connsiteX171" fmla="*/ 57150 w 1570874"/>
                <a:gd name="connsiteY171" fmla="*/ 850107 h 1002507"/>
                <a:gd name="connsiteX172" fmla="*/ 50800 w 1570874"/>
                <a:gd name="connsiteY172" fmla="*/ 837407 h 1002507"/>
                <a:gd name="connsiteX173" fmla="*/ 44450 w 1570874"/>
                <a:gd name="connsiteY173" fmla="*/ 827882 h 1002507"/>
                <a:gd name="connsiteX174" fmla="*/ 41275 w 1570874"/>
                <a:gd name="connsiteY174" fmla="*/ 815182 h 1002507"/>
                <a:gd name="connsiteX175" fmla="*/ 34925 w 1570874"/>
                <a:gd name="connsiteY175" fmla="*/ 796132 h 1002507"/>
                <a:gd name="connsiteX176" fmla="*/ 31750 w 1570874"/>
                <a:gd name="connsiteY176" fmla="*/ 783432 h 1002507"/>
                <a:gd name="connsiteX177" fmla="*/ 25400 w 1570874"/>
                <a:gd name="connsiteY177" fmla="*/ 761207 h 1002507"/>
                <a:gd name="connsiteX178" fmla="*/ 22225 w 1570874"/>
                <a:gd name="connsiteY178" fmla="*/ 738982 h 1002507"/>
                <a:gd name="connsiteX179" fmla="*/ 19050 w 1570874"/>
                <a:gd name="connsiteY179" fmla="*/ 729457 h 1002507"/>
                <a:gd name="connsiteX180" fmla="*/ 15875 w 1570874"/>
                <a:gd name="connsiteY180" fmla="*/ 713582 h 1002507"/>
                <a:gd name="connsiteX181" fmla="*/ 9525 w 1570874"/>
                <a:gd name="connsiteY181" fmla="*/ 694532 h 1002507"/>
                <a:gd name="connsiteX182" fmla="*/ 6350 w 1570874"/>
                <a:gd name="connsiteY182" fmla="*/ 685007 h 1002507"/>
                <a:gd name="connsiteX183" fmla="*/ 0 w 1570874"/>
                <a:gd name="connsiteY183" fmla="*/ 650082 h 1002507"/>
                <a:gd name="connsiteX184" fmla="*/ 6350 w 1570874"/>
                <a:gd name="connsiteY184" fmla="*/ 535782 h 1002507"/>
                <a:gd name="connsiteX185" fmla="*/ 9525 w 1570874"/>
                <a:gd name="connsiteY185" fmla="*/ 516732 h 1002507"/>
                <a:gd name="connsiteX186" fmla="*/ 12700 w 1570874"/>
                <a:gd name="connsiteY186" fmla="*/ 478632 h 1002507"/>
                <a:gd name="connsiteX187" fmla="*/ 25400 w 1570874"/>
                <a:gd name="connsiteY187" fmla="*/ 450057 h 1002507"/>
                <a:gd name="connsiteX188" fmla="*/ 31750 w 1570874"/>
                <a:gd name="connsiteY188" fmla="*/ 427832 h 1002507"/>
                <a:gd name="connsiteX189" fmla="*/ 38100 w 1570874"/>
                <a:gd name="connsiteY189" fmla="*/ 408782 h 1002507"/>
                <a:gd name="connsiteX190" fmla="*/ 41275 w 1570874"/>
                <a:gd name="connsiteY190" fmla="*/ 399257 h 1002507"/>
                <a:gd name="connsiteX191" fmla="*/ 47625 w 1570874"/>
                <a:gd name="connsiteY191" fmla="*/ 364332 h 1002507"/>
                <a:gd name="connsiteX192" fmla="*/ 53975 w 1570874"/>
                <a:gd name="connsiteY192" fmla="*/ 345282 h 1002507"/>
                <a:gd name="connsiteX193" fmla="*/ 63500 w 1570874"/>
                <a:gd name="connsiteY193" fmla="*/ 335757 h 1002507"/>
                <a:gd name="connsiteX194" fmla="*/ 66675 w 1570874"/>
                <a:gd name="connsiteY194" fmla="*/ 326232 h 1002507"/>
                <a:gd name="connsiteX195" fmla="*/ 76200 w 1570874"/>
                <a:gd name="connsiteY195" fmla="*/ 297657 h 1002507"/>
                <a:gd name="connsiteX196" fmla="*/ 85725 w 1570874"/>
                <a:gd name="connsiteY196" fmla="*/ 291307 h 1002507"/>
                <a:gd name="connsiteX197" fmla="*/ 101600 w 1570874"/>
                <a:gd name="connsiteY197" fmla="*/ 265907 h 1002507"/>
                <a:gd name="connsiteX198" fmla="*/ 111125 w 1570874"/>
                <a:gd name="connsiteY198" fmla="*/ 221457 h 1002507"/>
                <a:gd name="connsiteX199" fmla="*/ 117475 w 1570874"/>
                <a:gd name="connsiteY199" fmla="*/ 199232 h 1002507"/>
                <a:gd name="connsiteX200" fmla="*/ 127000 w 1570874"/>
                <a:gd name="connsiteY200" fmla="*/ 189707 h 1002507"/>
                <a:gd name="connsiteX201" fmla="*/ 130175 w 1570874"/>
                <a:gd name="connsiteY201" fmla="*/ 180182 h 1002507"/>
                <a:gd name="connsiteX202" fmla="*/ 123825 w 1570874"/>
                <a:gd name="connsiteY202" fmla="*/ 157957 h 1002507"/>
                <a:gd name="connsiteX203" fmla="*/ 127000 w 1570874"/>
                <a:gd name="connsiteY203" fmla="*/ 34132 h 1002507"/>
                <a:gd name="connsiteX204" fmla="*/ 165100 w 1570874"/>
                <a:gd name="connsiteY204" fmla="*/ 37307 h 1002507"/>
                <a:gd name="connsiteX205" fmla="*/ 276225 w 1570874"/>
                <a:gd name="connsiteY205" fmla="*/ 34132 h 1002507"/>
                <a:gd name="connsiteX206" fmla="*/ 285750 w 1570874"/>
                <a:gd name="connsiteY206" fmla="*/ 30957 h 1002507"/>
                <a:gd name="connsiteX207" fmla="*/ 307975 w 1570874"/>
                <a:gd name="connsiteY207" fmla="*/ 24607 h 1002507"/>
                <a:gd name="connsiteX208" fmla="*/ 317500 w 1570874"/>
                <a:gd name="connsiteY208" fmla="*/ 18257 h 1002507"/>
                <a:gd name="connsiteX209" fmla="*/ 336550 w 1570874"/>
                <a:gd name="connsiteY209" fmla="*/ 15082 h 1002507"/>
                <a:gd name="connsiteX210" fmla="*/ 346075 w 1570874"/>
                <a:gd name="connsiteY210" fmla="*/ 11907 h 1002507"/>
                <a:gd name="connsiteX211" fmla="*/ 345281 w 1570874"/>
                <a:gd name="connsiteY21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733425 w 1570874"/>
                <a:gd name="connsiteY143" fmla="*/ 824707 h 1002507"/>
                <a:gd name="connsiteX144" fmla="*/ 606425 w 1570874"/>
                <a:gd name="connsiteY144" fmla="*/ 916782 h 1002507"/>
                <a:gd name="connsiteX145" fmla="*/ 596900 w 1570874"/>
                <a:gd name="connsiteY145" fmla="*/ 926307 h 1002507"/>
                <a:gd name="connsiteX146" fmla="*/ 587375 w 1570874"/>
                <a:gd name="connsiteY146" fmla="*/ 929482 h 1002507"/>
                <a:gd name="connsiteX147" fmla="*/ 568325 w 1570874"/>
                <a:gd name="connsiteY147" fmla="*/ 942182 h 1002507"/>
                <a:gd name="connsiteX148" fmla="*/ 549275 w 1570874"/>
                <a:gd name="connsiteY148" fmla="*/ 951707 h 1002507"/>
                <a:gd name="connsiteX149" fmla="*/ 542925 w 1570874"/>
                <a:gd name="connsiteY149" fmla="*/ 961232 h 1002507"/>
                <a:gd name="connsiteX150" fmla="*/ 514350 w 1570874"/>
                <a:gd name="connsiteY150" fmla="*/ 970757 h 1002507"/>
                <a:gd name="connsiteX151" fmla="*/ 495300 w 1570874"/>
                <a:gd name="connsiteY151" fmla="*/ 977107 h 1002507"/>
                <a:gd name="connsiteX152" fmla="*/ 476250 w 1570874"/>
                <a:gd name="connsiteY152" fmla="*/ 983457 h 1002507"/>
                <a:gd name="connsiteX153" fmla="*/ 392906 w 1570874"/>
                <a:gd name="connsiteY153" fmla="*/ 999332 h 1002507"/>
                <a:gd name="connsiteX154" fmla="*/ 332581 w 1570874"/>
                <a:gd name="connsiteY154" fmla="*/ 1002507 h 1002507"/>
                <a:gd name="connsiteX155" fmla="*/ 300831 w 1570874"/>
                <a:gd name="connsiteY155" fmla="*/ 997744 h 1002507"/>
                <a:gd name="connsiteX156" fmla="*/ 250825 w 1570874"/>
                <a:gd name="connsiteY156" fmla="*/ 989807 h 1002507"/>
                <a:gd name="connsiteX157" fmla="*/ 225425 w 1570874"/>
                <a:gd name="connsiteY157" fmla="*/ 983457 h 1002507"/>
                <a:gd name="connsiteX158" fmla="*/ 203200 w 1570874"/>
                <a:gd name="connsiteY158" fmla="*/ 977107 h 1002507"/>
                <a:gd name="connsiteX159" fmla="*/ 193675 w 1570874"/>
                <a:gd name="connsiteY159" fmla="*/ 967582 h 1002507"/>
                <a:gd name="connsiteX160" fmla="*/ 184150 w 1570874"/>
                <a:gd name="connsiteY160" fmla="*/ 961232 h 1002507"/>
                <a:gd name="connsiteX161" fmla="*/ 177800 w 1570874"/>
                <a:gd name="connsiteY161" fmla="*/ 951707 h 1002507"/>
                <a:gd name="connsiteX162" fmla="*/ 168275 w 1570874"/>
                <a:gd name="connsiteY162" fmla="*/ 948532 h 1002507"/>
                <a:gd name="connsiteX163" fmla="*/ 158750 w 1570874"/>
                <a:gd name="connsiteY163" fmla="*/ 942182 h 1002507"/>
                <a:gd name="connsiteX164" fmla="*/ 152400 w 1570874"/>
                <a:gd name="connsiteY164" fmla="*/ 932657 h 1002507"/>
                <a:gd name="connsiteX165" fmla="*/ 142875 w 1570874"/>
                <a:gd name="connsiteY165" fmla="*/ 929482 h 1002507"/>
                <a:gd name="connsiteX166" fmla="*/ 133350 w 1570874"/>
                <a:gd name="connsiteY166" fmla="*/ 923132 h 1002507"/>
                <a:gd name="connsiteX167" fmla="*/ 117475 w 1570874"/>
                <a:gd name="connsiteY167" fmla="*/ 904082 h 1002507"/>
                <a:gd name="connsiteX168" fmla="*/ 98425 w 1570874"/>
                <a:gd name="connsiteY168" fmla="*/ 888207 h 1002507"/>
                <a:gd name="connsiteX169" fmla="*/ 79375 w 1570874"/>
                <a:gd name="connsiteY169" fmla="*/ 872332 h 1002507"/>
                <a:gd name="connsiteX170" fmla="*/ 57150 w 1570874"/>
                <a:gd name="connsiteY170" fmla="*/ 850107 h 1002507"/>
                <a:gd name="connsiteX171" fmla="*/ 50800 w 1570874"/>
                <a:gd name="connsiteY171" fmla="*/ 837407 h 1002507"/>
                <a:gd name="connsiteX172" fmla="*/ 44450 w 1570874"/>
                <a:gd name="connsiteY172" fmla="*/ 827882 h 1002507"/>
                <a:gd name="connsiteX173" fmla="*/ 41275 w 1570874"/>
                <a:gd name="connsiteY173" fmla="*/ 815182 h 1002507"/>
                <a:gd name="connsiteX174" fmla="*/ 34925 w 1570874"/>
                <a:gd name="connsiteY174" fmla="*/ 796132 h 1002507"/>
                <a:gd name="connsiteX175" fmla="*/ 31750 w 1570874"/>
                <a:gd name="connsiteY175" fmla="*/ 783432 h 1002507"/>
                <a:gd name="connsiteX176" fmla="*/ 25400 w 1570874"/>
                <a:gd name="connsiteY176" fmla="*/ 761207 h 1002507"/>
                <a:gd name="connsiteX177" fmla="*/ 22225 w 1570874"/>
                <a:gd name="connsiteY177" fmla="*/ 738982 h 1002507"/>
                <a:gd name="connsiteX178" fmla="*/ 19050 w 1570874"/>
                <a:gd name="connsiteY178" fmla="*/ 729457 h 1002507"/>
                <a:gd name="connsiteX179" fmla="*/ 15875 w 1570874"/>
                <a:gd name="connsiteY179" fmla="*/ 713582 h 1002507"/>
                <a:gd name="connsiteX180" fmla="*/ 9525 w 1570874"/>
                <a:gd name="connsiteY180" fmla="*/ 694532 h 1002507"/>
                <a:gd name="connsiteX181" fmla="*/ 6350 w 1570874"/>
                <a:gd name="connsiteY181" fmla="*/ 685007 h 1002507"/>
                <a:gd name="connsiteX182" fmla="*/ 0 w 1570874"/>
                <a:gd name="connsiteY182" fmla="*/ 650082 h 1002507"/>
                <a:gd name="connsiteX183" fmla="*/ 6350 w 1570874"/>
                <a:gd name="connsiteY183" fmla="*/ 535782 h 1002507"/>
                <a:gd name="connsiteX184" fmla="*/ 9525 w 1570874"/>
                <a:gd name="connsiteY184" fmla="*/ 516732 h 1002507"/>
                <a:gd name="connsiteX185" fmla="*/ 12700 w 1570874"/>
                <a:gd name="connsiteY185" fmla="*/ 478632 h 1002507"/>
                <a:gd name="connsiteX186" fmla="*/ 25400 w 1570874"/>
                <a:gd name="connsiteY186" fmla="*/ 450057 h 1002507"/>
                <a:gd name="connsiteX187" fmla="*/ 31750 w 1570874"/>
                <a:gd name="connsiteY187" fmla="*/ 427832 h 1002507"/>
                <a:gd name="connsiteX188" fmla="*/ 38100 w 1570874"/>
                <a:gd name="connsiteY188" fmla="*/ 408782 h 1002507"/>
                <a:gd name="connsiteX189" fmla="*/ 41275 w 1570874"/>
                <a:gd name="connsiteY189" fmla="*/ 399257 h 1002507"/>
                <a:gd name="connsiteX190" fmla="*/ 47625 w 1570874"/>
                <a:gd name="connsiteY190" fmla="*/ 364332 h 1002507"/>
                <a:gd name="connsiteX191" fmla="*/ 53975 w 1570874"/>
                <a:gd name="connsiteY191" fmla="*/ 345282 h 1002507"/>
                <a:gd name="connsiteX192" fmla="*/ 63500 w 1570874"/>
                <a:gd name="connsiteY192" fmla="*/ 335757 h 1002507"/>
                <a:gd name="connsiteX193" fmla="*/ 66675 w 1570874"/>
                <a:gd name="connsiteY193" fmla="*/ 326232 h 1002507"/>
                <a:gd name="connsiteX194" fmla="*/ 76200 w 1570874"/>
                <a:gd name="connsiteY194" fmla="*/ 297657 h 1002507"/>
                <a:gd name="connsiteX195" fmla="*/ 85725 w 1570874"/>
                <a:gd name="connsiteY195" fmla="*/ 291307 h 1002507"/>
                <a:gd name="connsiteX196" fmla="*/ 101600 w 1570874"/>
                <a:gd name="connsiteY196" fmla="*/ 265907 h 1002507"/>
                <a:gd name="connsiteX197" fmla="*/ 111125 w 1570874"/>
                <a:gd name="connsiteY197" fmla="*/ 221457 h 1002507"/>
                <a:gd name="connsiteX198" fmla="*/ 117475 w 1570874"/>
                <a:gd name="connsiteY198" fmla="*/ 199232 h 1002507"/>
                <a:gd name="connsiteX199" fmla="*/ 127000 w 1570874"/>
                <a:gd name="connsiteY199" fmla="*/ 189707 h 1002507"/>
                <a:gd name="connsiteX200" fmla="*/ 130175 w 1570874"/>
                <a:gd name="connsiteY200" fmla="*/ 180182 h 1002507"/>
                <a:gd name="connsiteX201" fmla="*/ 123825 w 1570874"/>
                <a:gd name="connsiteY201" fmla="*/ 157957 h 1002507"/>
                <a:gd name="connsiteX202" fmla="*/ 127000 w 1570874"/>
                <a:gd name="connsiteY202" fmla="*/ 34132 h 1002507"/>
                <a:gd name="connsiteX203" fmla="*/ 165100 w 1570874"/>
                <a:gd name="connsiteY203" fmla="*/ 37307 h 1002507"/>
                <a:gd name="connsiteX204" fmla="*/ 276225 w 1570874"/>
                <a:gd name="connsiteY204" fmla="*/ 34132 h 1002507"/>
                <a:gd name="connsiteX205" fmla="*/ 285750 w 1570874"/>
                <a:gd name="connsiteY205" fmla="*/ 30957 h 1002507"/>
                <a:gd name="connsiteX206" fmla="*/ 307975 w 1570874"/>
                <a:gd name="connsiteY206" fmla="*/ 24607 h 1002507"/>
                <a:gd name="connsiteX207" fmla="*/ 317500 w 1570874"/>
                <a:gd name="connsiteY207" fmla="*/ 18257 h 1002507"/>
                <a:gd name="connsiteX208" fmla="*/ 336550 w 1570874"/>
                <a:gd name="connsiteY208" fmla="*/ 15082 h 1002507"/>
                <a:gd name="connsiteX209" fmla="*/ 346075 w 1570874"/>
                <a:gd name="connsiteY209" fmla="*/ 11907 h 1002507"/>
                <a:gd name="connsiteX210" fmla="*/ 345281 w 1570874"/>
                <a:gd name="connsiteY21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739775 w 1570874"/>
                <a:gd name="connsiteY142" fmla="*/ 812007 h 1002507"/>
                <a:gd name="connsiteX143" fmla="*/ 606425 w 1570874"/>
                <a:gd name="connsiteY143" fmla="*/ 916782 h 1002507"/>
                <a:gd name="connsiteX144" fmla="*/ 596900 w 1570874"/>
                <a:gd name="connsiteY144" fmla="*/ 926307 h 1002507"/>
                <a:gd name="connsiteX145" fmla="*/ 587375 w 1570874"/>
                <a:gd name="connsiteY145" fmla="*/ 929482 h 1002507"/>
                <a:gd name="connsiteX146" fmla="*/ 568325 w 1570874"/>
                <a:gd name="connsiteY146" fmla="*/ 942182 h 1002507"/>
                <a:gd name="connsiteX147" fmla="*/ 549275 w 1570874"/>
                <a:gd name="connsiteY147" fmla="*/ 951707 h 1002507"/>
                <a:gd name="connsiteX148" fmla="*/ 542925 w 1570874"/>
                <a:gd name="connsiteY148" fmla="*/ 961232 h 1002507"/>
                <a:gd name="connsiteX149" fmla="*/ 514350 w 1570874"/>
                <a:gd name="connsiteY149" fmla="*/ 970757 h 1002507"/>
                <a:gd name="connsiteX150" fmla="*/ 495300 w 1570874"/>
                <a:gd name="connsiteY150" fmla="*/ 977107 h 1002507"/>
                <a:gd name="connsiteX151" fmla="*/ 476250 w 1570874"/>
                <a:gd name="connsiteY151" fmla="*/ 983457 h 1002507"/>
                <a:gd name="connsiteX152" fmla="*/ 392906 w 1570874"/>
                <a:gd name="connsiteY152" fmla="*/ 999332 h 1002507"/>
                <a:gd name="connsiteX153" fmla="*/ 332581 w 1570874"/>
                <a:gd name="connsiteY153" fmla="*/ 1002507 h 1002507"/>
                <a:gd name="connsiteX154" fmla="*/ 300831 w 1570874"/>
                <a:gd name="connsiteY154" fmla="*/ 997744 h 1002507"/>
                <a:gd name="connsiteX155" fmla="*/ 250825 w 1570874"/>
                <a:gd name="connsiteY155" fmla="*/ 989807 h 1002507"/>
                <a:gd name="connsiteX156" fmla="*/ 225425 w 1570874"/>
                <a:gd name="connsiteY156" fmla="*/ 983457 h 1002507"/>
                <a:gd name="connsiteX157" fmla="*/ 203200 w 1570874"/>
                <a:gd name="connsiteY157" fmla="*/ 977107 h 1002507"/>
                <a:gd name="connsiteX158" fmla="*/ 193675 w 1570874"/>
                <a:gd name="connsiteY158" fmla="*/ 967582 h 1002507"/>
                <a:gd name="connsiteX159" fmla="*/ 184150 w 1570874"/>
                <a:gd name="connsiteY159" fmla="*/ 961232 h 1002507"/>
                <a:gd name="connsiteX160" fmla="*/ 177800 w 1570874"/>
                <a:gd name="connsiteY160" fmla="*/ 951707 h 1002507"/>
                <a:gd name="connsiteX161" fmla="*/ 168275 w 1570874"/>
                <a:gd name="connsiteY161" fmla="*/ 948532 h 1002507"/>
                <a:gd name="connsiteX162" fmla="*/ 158750 w 1570874"/>
                <a:gd name="connsiteY162" fmla="*/ 942182 h 1002507"/>
                <a:gd name="connsiteX163" fmla="*/ 152400 w 1570874"/>
                <a:gd name="connsiteY163" fmla="*/ 932657 h 1002507"/>
                <a:gd name="connsiteX164" fmla="*/ 142875 w 1570874"/>
                <a:gd name="connsiteY164" fmla="*/ 929482 h 1002507"/>
                <a:gd name="connsiteX165" fmla="*/ 133350 w 1570874"/>
                <a:gd name="connsiteY165" fmla="*/ 923132 h 1002507"/>
                <a:gd name="connsiteX166" fmla="*/ 117475 w 1570874"/>
                <a:gd name="connsiteY166" fmla="*/ 904082 h 1002507"/>
                <a:gd name="connsiteX167" fmla="*/ 98425 w 1570874"/>
                <a:gd name="connsiteY167" fmla="*/ 888207 h 1002507"/>
                <a:gd name="connsiteX168" fmla="*/ 79375 w 1570874"/>
                <a:gd name="connsiteY168" fmla="*/ 872332 h 1002507"/>
                <a:gd name="connsiteX169" fmla="*/ 57150 w 1570874"/>
                <a:gd name="connsiteY169" fmla="*/ 850107 h 1002507"/>
                <a:gd name="connsiteX170" fmla="*/ 50800 w 1570874"/>
                <a:gd name="connsiteY170" fmla="*/ 837407 h 1002507"/>
                <a:gd name="connsiteX171" fmla="*/ 44450 w 1570874"/>
                <a:gd name="connsiteY171" fmla="*/ 827882 h 1002507"/>
                <a:gd name="connsiteX172" fmla="*/ 41275 w 1570874"/>
                <a:gd name="connsiteY172" fmla="*/ 815182 h 1002507"/>
                <a:gd name="connsiteX173" fmla="*/ 34925 w 1570874"/>
                <a:gd name="connsiteY173" fmla="*/ 796132 h 1002507"/>
                <a:gd name="connsiteX174" fmla="*/ 31750 w 1570874"/>
                <a:gd name="connsiteY174" fmla="*/ 783432 h 1002507"/>
                <a:gd name="connsiteX175" fmla="*/ 25400 w 1570874"/>
                <a:gd name="connsiteY175" fmla="*/ 761207 h 1002507"/>
                <a:gd name="connsiteX176" fmla="*/ 22225 w 1570874"/>
                <a:gd name="connsiteY176" fmla="*/ 738982 h 1002507"/>
                <a:gd name="connsiteX177" fmla="*/ 19050 w 1570874"/>
                <a:gd name="connsiteY177" fmla="*/ 729457 h 1002507"/>
                <a:gd name="connsiteX178" fmla="*/ 15875 w 1570874"/>
                <a:gd name="connsiteY178" fmla="*/ 713582 h 1002507"/>
                <a:gd name="connsiteX179" fmla="*/ 9525 w 1570874"/>
                <a:gd name="connsiteY179" fmla="*/ 694532 h 1002507"/>
                <a:gd name="connsiteX180" fmla="*/ 6350 w 1570874"/>
                <a:gd name="connsiteY180" fmla="*/ 685007 h 1002507"/>
                <a:gd name="connsiteX181" fmla="*/ 0 w 1570874"/>
                <a:gd name="connsiteY181" fmla="*/ 650082 h 1002507"/>
                <a:gd name="connsiteX182" fmla="*/ 6350 w 1570874"/>
                <a:gd name="connsiteY182" fmla="*/ 535782 h 1002507"/>
                <a:gd name="connsiteX183" fmla="*/ 9525 w 1570874"/>
                <a:gd name="connsiteY183" fmla="*/ 516732 h 1002507"/>
                <a:gd name="connsiteX184" fmla="*/ 12700 w 1570874"/>
                <a:gd name="connsiteY184" fmla="*/ 478632 h 1002507"/>
                <a:gd name="connsiteX185" fmla="*/ 25400 w 1570874"/>
                <a:gd name="connsiteY185" fmla="*/ 450057 h 1002507"/>
                <a:gd name="connsiteX186" fmla="*/ 31750 w 1570874"/>
                <a:gd name="connsiteY186" fmla="*/ 427832 h 1002507"/>
                <a:gd name="connsiteX187" fmla="*/ 38100 w 1570874"/>
                <a:gd name="connsiteY187" fmla="*/ 408782 h 1002507"/>
                <a:gd name="connsiteX188" fmla="*/ 41275 w 1570874"/>
                <a:gd name="connsiteY188" fmla="*/ 399257 h 1002507"/>
                <a:gd name="connsiteX189" fmla="*/ 47625 w 1570874"/>
                <a:gd name="connsiteY189" fmla="*/ 364332 h 1002507"/>
                <a:gd name="connsiteX190" fmla="*/ 53975 w 1570874"/>
                <a:gd name="connsiteY190" fmla="*/ 345282 h 1002507"/>
                <a:gd name="connsiteX191" fmla="*/ 63500 w 1570874"/>
                <a:gd name="connsiteY191" fmla="*/ 335757 h 1002507"/>
                <a:gd name="connsiteX192" fmla="*/ 66675 w 1570874"/>
                <a:gd name="connsiteY192" fmla="*/ 326232 h 1002507"/>
                <a:gd name="connsiteX193" fmla="*/ 76200 w 1570874"/>
                <a:gd name="connsiteY193" fmla="*/ 297657 h 1002507"/>
                <a:gd name="connsiteX194" fmla="*/ 85725 w 1570874"/>
                <a:gd name="connsiteY194" fmla="*/ 291307 h 1002507"/>
                <a:gd name="connsiteX195" fmla="*/ 101600 w 1570874"/>
                <a:gd name="connsiteY195" fmla="*/ 265907 h 1002507"/>
                <a:gd name="connsiteX196" fmla="*/ 111125 w 1570874"/>
                <a:gd name="connsiteY196" fmla="*/ 221457 h 1002507"/>
                <a:gd name="connsiteX197" fmla="*/ 117475 w 1570874"/>
                <a:gd name="connsiteY197" fmla="*/ 199232 h 1002507"/>
                <a:gd name="connsiteX198" fmla="*/ 127000 w 1570874"/>
                <a:gd name="connsiteY198" fmla="*/ 189707 h 1002507"/>
                <a:gd name="connsiteX199" fmla="*/ 130175 w 1570874"/>
                <a:gd name="connsiteY199" fmla="*/ 180182 h 1002507"/>
                <a:gd name="connsiteX200" fmla="*/ 123825 w 1570874"/>
                <a:gd name="connsiteY200" fmla="*/ 157957 h 1002507"/>
                <a:gd name="connsiteX201" fmla="*/ 127000 w 1570874"/>
                <a:gd name="connsiteY201" fmla="*/ 34132 h 1002507"/>
                <a:gd name="connsiteX202" fmla="*/ 165100 w 1570874"/>
                <a:gd name="connsiteY202" fmla="*/ 37307 h 1002507"/>
                <a:gd name="connsiteX203" fmla="*/ 276225 w 1570874"/>
                <a:gd name="connsiteY203" fmla="*/ 34132 h 1002507"/>
                <a:gd name="connsiteX204" fmla="*/ 285750 w 1570874"/>
                <a:gd name="connsiteY204" fmla="*/ 30957 h 1002507"/>
                <a:gd name="connsiteX205" fmla="*/ 307975 w 1570874"/>
                <a:gd name="connsiteY205" fmla="*/ 24607 h 1002507"/>
                <a:gd name="connsiteX206" fmla="*/ 317500 w 1570874"/>
                <a:gd name="connsiteY206" fmla="*/ 18257 h 1002507"/>
                <a:gd name="connsiteX207" fmla="*/ 336550 w 1570874"/>
                <a:gd name="connsiteY207" fmla="*/ 15082 h 1002507"/>
                <a:gd name="connsiteX208" fmla="*/ 346075 w 1570874"/>
                <a:gd name="connsiteY208" fmla="*/ 11907 h 1002507"/>
                <a:gd name="connsiteX209" fmla="*/ 345281 w 1570874"/>
                <a:gd name="connsiteY209"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508125 w 1570874"/>
                <a:gd name="connsiteY103" fmla="*/ 834232 h 1002507"/>
                <a:gd name="connsiteX104" fmla="*/ 1498600 w 1570874"/>
                <a:gd name="connsiteY104" fmla="*/ 840582 h 1002507"/>
                <a:gd name="connsiteX105" fmla="*/ 1470025 w 1570874"/>
                <a:gd name="connsiteY105" fmla="*/ 865982 h 1002507"/>
                <a:gd name="connsiteX106" fmla="*/ 1463675 w 1570874"/>
                <a:gd name="connsiteY106" fmla="*/ 875507 h 1002507"/>
                <a:gd name="connsiteX107" fmla="*/ 1457325 w 1570874"/>
                <a:gd name="connsiteY107" fmla="*/ 888207 h 1002507"/>
                <a:gd name="connsiteX108" fmla="*/ 1447800 w 1570874"/>
                <a:gd name="connsiteY108" fmla="*/ 891382 h 1002507"/>
                <a:gd name="connsiteX109" fmla="*/ 1438275 w 1570874"/>
                <a:gd name="connsiteY109" fmla="*/ 897732 h 1002507"/>
                <a:gd name="connsiteX110" fmla="*/ 1428750 w 1570874"/>
                <a:gd name="connsiteY110" fmla="*/ 907257 h 1002507"/>
                <a:gd name="connsiteX111" fmla="*/ 1419225 w 1570874"/>
                <a:gd name="connsiteY111" fmla="*/ 913607 h 1002507"/>
                <a:gd name="connsiteX112" fmla="*/ 1409700 w 1570874"/>
                <a:gd name="connsiteY112" fmla="*/ 923132 h 1002507"/>
                <a:gd name="connsiteX113" fmla="*/ 1400175 w 1570874"/>
                <a:gd name="connsiteY113" fmla="*/ 926307 h 1002507"/>
                <a:gd name="connsiteX114" fmla="*/ 1384300 w 1570874"/>
                <a:gd name="connsiteY114" fmla="*/ 939007 h 1002507"/>
                <a:gd name="connsiteX115" fmla="*/ 1368425 w 1570874"/>
                <a:gd name="connsiteY115" fmla="*/ 954882 h 1002507"/>
                <a:gd name="connsiteX116" fmla="*/ 1349375 w 1570874"/>
                <a:gd name="connsiteY116" fmla="*/ 961232 h 1002507"/>
                <a:gd name="connsiteX117" fmla="*/ 1330325 w 1570874"/>
                <a:gd name="connsiteY117" fmla="*/ 973932 h 1002507"/>
                <a:gd name="connsiteX118" fmla="*/ 1327150 w 1570874"/>
                <a:gd name="connsiteY118" fmla="*/ 983457 h 1002507"/>
                <a:gd name="connsiteX119" fmla="*/ 1308100 w 1570874"/>
                <a:gd name="connsiteY119" fmla="*/ 989807 h 1002507"/>
                <a:gd name="connsiteX120" fmla="*/ 1279525 w 1570874"/>
                <a:gd name="connsiteY120" fmla="*/ 996157 h 1002507"/>
                <a:gd name="connsiteX121" fmla="*/ 1219200 w 1570874"/>
                <a:gd name="connsiteY121" fmla="*/ 992982 h 1002507"/>
                <a:gd name="connsiteX122" fmla="*/ 1209675 w 1570874"/>
                <a:gd name="connsiteY122" fmla="*/ 989807 h 1002507"/>
                <a:gd name="connsiteX123" fmla="*/ 1193800 w 1570874"/>
                <a:gd name="connsiteY123" fmla="*/ 986632 h 1002507"/>
                <a:gd name="connsiteX124" fmla="*/ 1181100 w 1570874"/>
                <a:gd name="connsiteY124" fmla="*/ 983457 h 1002507"/>
                <a:gd name="connsiteX125" fmla="*/ 1162050 w 1570874"/>
                <a:gd name="connsiteY125" fmla="*/ 977107 h 1002507"/>
                <a:gd name="connsiteX126" fmla="*/ 1143000 w 1570874"/>
                <a:gd name="connsiteY126" fmla="*/ 961232 h 1002507"/>
                <a:gd name="connsiteX127" fmla="*/ 1044575 w 1570874"/>
                <a:gd name="connsiteY127" fmla="*/ 878682 h 1002507"/>
                <a:gd name="connsiteX128" fmla="*/ 1038225 w 1570874"/>
                <a:gd name="connsiteY128" fmla="*/ 869157 h 1002507"/>
                <a:gd name="connsiteX129" fmla="*/ 1019175 w 1570874"/>
                <a:gd name="connsiteY129" fmla="*/ 856457 h 1002507"/>
                <a:gd name="connsiteX130" fmla="*/ 1009650 w 1570874"/>
                <a:gd name="connsiteY130" fmla="*/ 850107 h 1002507"/>
                <a:gd name="connsiteX131" fmla="*/ 1000125 w 1570874"/>
                <a:gd name="connsiteY131" fmla="*/ 843757 h 1002507"/>
                <a:gd name="connsiteX132" fmla="*/ 990600 w 1570874"/>
                <a:gd name="connsiteY132" fmla="*/ 834232 h 1002507"/>
                <a:gd name="connsiteX133" fmla="*/ 965200 w 1570874"/>
                <a:gd name="connsiteY133" fmla="*/ 812007 h 1002507"/>
                <a:gd name="connsiteX134" fmla="*/ 923925 w 1570874"/>
                <a:gd name="connsiteY134" fmla="*/ 802482 h 1002507"/>
                <a:gd name="connsiteX135" fmla="*/ 898525 w 1570874"/>
                <a:gd name="connsiteY135" fmla="*/ 796132 h 1002507"/>
                <a:gd name="connsiteX136" fmla="*/ 869950 w 1570874"/>
                <a:gd name="connsiteY136" fmla="*/ 783432 h 1002507"/>
                <a:gd name="connsiteX137" fmla="*/ 860425 w 1570874"/>
                <a:gd name="connsiteY137" fmla="*/ 780257 h 1002507"/>
                <a:gd name="connsiteX138" fmla="*/ 828675 w 1570874"/>
                <a:gd name="connsiteY138" fmla="*/ 789782 h 1002507"/>
                <a:gd name="connsiteX139" fmla="*/ 806450 w 1570874"/>
                <a:gd name="connsiteY139" fmla="*/ 796132 h 1002507"/>
                <a:gd name="connsiteX140" fmla="*/ 771525 w 1570874"/>
                <a:gd name="connsiteY140" fmla="*/ 802482 h 1002507"/>
                <a:gd name="connsiteX141" fmla="*/ 762000 w 1570874"/>
                <a:gd name="connsiteY141" fmla="*/ 805657 h 1002507"/>
                <a:gd name="connsiteX142" fmla="*/ 606425 w 1570874"/>
                <a:gd name="connsiteY142" fmla="*/ 916782 h 1002507"/>
                <a:gd name="connsiteX143" fmla="*/ 596900 w 1570874"/>
                <a:gd name="connsiteY143" fmla="*/ 926307 h 1002507"/>
                <a:gd name="connsiteX144" fmla="*/ 587375 w 1570874"/>
                <a:gd name="connsiteY144" fmla="*/ 929482 h 1002507"/>
                <a:gd name="connsiteX145" fmla="*/ 568325 w 1570874"/>
                <a:gd name="connsiteY145" fmla="*/ 942182 h 1002507"/>
                <a:gd name="connsiteX146" fmla="*/ 549275 w 1570874"/>
                <a:gd name="connsiteY146" fmla="*/ 951707 h 1002507"/>
                <a:gd name="connsiteX147" fmla="*/ 542925 w 1570874"/>
                <a:gd name="connsiteY147" fmla="*/ 961232 h 1002507"/>
                <a:gd name="connsiteX148" fmla="*/ 514350 w 1570874"/>
                <a:gd name="connsiteY148" fmla="*/ 970757 h 1002507"/>
                <a:gd name="connsiteX149" fmla="*/ 495300 w 1570874"/>
                <a:gd name="connsiteY149" fmla="*/ 977107 h 1002507"/>
                <a:gd name="connsiteX150" fmla="*/ 476250 w 1570874"/>
                <a:gd name="connsiteY150" fmla="*/ 983457 h 1002507"/>
                <a:gd name="connsiteX151" fmla="*/ 392906 w 1570874"/>
                <a:gd name="connsiteY151" fmla="*/ 999332 h 1002507"/>
                <a:gd name="connsiteX152" fmla="*/ 332581 w 1570874"/>
                <a:gd name="connsiteY152" fmla="*/ 1002507 h 1002507"/>
                <a:gd name="connsiteX153" fmla="*/ 300831 w 1570874"/>
                <a:gd name="connsiteY153" fmla="*/ 997744 h 1002507"/>
                <a:gd name="connsiteX154" fmla="*/ 250825 w 1570874"/>
                <a:gd name="connsiteY154" fmla="*/ 989807 h 1002507"/>
                <a:gd name="connsiteX155" fmla="*/ 225425 w 1570874"/>
                <a:gd name="connsiteY155" fmla="*/ 983457 h 1002507"/>
                <a:gd name="connsiteX156" fmla="*/ 203200 w 1570874"/>
                <a:gd name="connsiteY156" fmla="*/ 977107 h 1002507"/>
                <a:gd name="connsiteX157" fmla="*/ 193675 w 1570874"/>
                <a:gd name="connsiteY157" fmla="*/ 967582 h 1002507"/>
                <a:gd name="connsiteX158" fmla="*/ 184150 w 1570874"/>
                <a:gd name="connsiteY158" fmla="*/ 961232 h 1002507"/>
                <a:gd name="connsiteX159" fmla="*/ 177800 w 1570874"/>
                <a:gd name="connsiteY159" fmla="*/ 951707 h 1002507"/>
                <a:gd name="connsiteX160" fmla="*/ 168275 w 1570874"/>
                <a:gd name="connsiteY160" fmla="*/ 948532 h 1002507"/>
                <a:gd name="connsiteX161" fmla="*/ 158750 w 1570874"/>
                <a:gd name="connsiteY161" fmla="*/ 942182 h 1002507"/>
                <a:gd name="connsiteX162" fmla="*/ 152400 w 1570874"/>
                <a:gd name="connsiteY162" fmla="*/ 932657 h 1002507"/>
                <a:gd name="connsiteX163" fmla="*/ 142875 w 1570874"/>
                <a:gd name="connsiteY163" fmla="*/ 929482 h 1002507"/>
                <a:gd name="connsiteX164" fmla="*/ 133350 w 1570874"/>
                <a:gd name="connsiteY164" fmla="*/ 923132 h 1002507"/>
                <a:gd name="connsiteX165" fmla="*/ 117475 w 1570874"/>
                <a:gd name="connsiteY165" fmla="*/ 904082 h 1002507"/>
                <a:gd name="connsiteX166" fmla="*/ 98425 w 1570874"/>
                <a:gd name="connsiteY166" fmla="*/ 888207 h 1002507"/>
                <a:gd name="connsiteX167" fmla="*/ 79375 w 1570874"/>
                <a:gd name="connsiteY167" fmla="*/ 872332 h 1002507"/>
                <a:gd name="connsiteX168" fmla="*/ 57150 w 1570874"/>
                <a:gd name="connsiteY168" fmla="*/ 850107 h 1002507"/>
                <a:gd name="connsiteX169" fmla="*/ 50800 w 1570874"/>
                <a:gd name="connsiteY169" fmla="*/ 837407 h 1002507"/>
                <a:gd name="connsiteX170" fmla="*/ 44450 w 1570874"/>
                <a:gd name="connsiteY170" fmla="*/ 827882 h 1002507"/>
                <a:gd name="connsiteX171" fmla="*/ 41275 w 1570874"/>
                <a:gd name="connsiteY171" fmla="*/ 815182 h 1002507"/>
                <a:gd name="connsiteX172" fmla="*/ 34925 w 1570874"/>
                <a:gd name="connsiteY172" fmla="*/ 796132 h 1002507"/>
                <a:gd name="connsiteX173" fmla="*/ 31750 w 1570874"/>
                <a:gd name="connsiteY173" fmla="*/ 783432 h 1002507"/>
                <a:gd name="connsiteX174" fmla="*/ 25400 w 1570874"/>
                <a:gd name="connsiteY174" fmla="*/ 761207 h 1002507"/>
                <a:gd name="connsiteX175" fmla="*/ 22225 w 1570874"/>
                <a:gd name="connsiteY175" fmla="*/ 738982 h 1002507"/>
                <a:gd name="connsiteX176" fmla="*/ 19050 w 1570874"/>
                <a:gd name="connsiteY176" fmla="*/ 729457 h 1002507"/>
                <a:gd name="connsiteX177" fmla="*/ 15875 w 1570874"/>
                <a:gd name="connsiteY177" fmla="*/ 713582 h 1002507"/>
                <a:gd name="connsiteX178" fmla="*/ 9525 w 1570874"/>
                <a:gd name="connsiteY178" fmla="*/ 694532 h 1002507"/>
                <a:gd name="connsiteX179" fmla="*/ 6350 w 1570874"/>
                <a:gd name="connsiteY179" fmla="*/ 685007 h 1002507"/>
                <a:gd name="connsiteX180" fmla="*/ 0 w 1570874"/>
                <a:gd name="connsiteY180" fmla="*/ 650082 h 1002507"/>
                <a:gd name="connsiteX181" fmla="*/ 6350 w 1570874"/>
                <a:gd name="connsiteY181" fmla="*/ 535782 h 1002507"/>
                <a:gd name="connsiteX182" fmla="*/ 9525 w 1570874"/>
                <a:gd name="connsiteY182" fmla="*/ 516732 h 1002507"/>
                <a:gd name="connsiteX183" fmla="*/ 12700 w 1570874"/>
                <a:gd name="connsiteY183" fmla="*/ 478632 h 1002507"/>
                <a:gd name="connsiteX184" fmla="*/ 25400 w 1570874"/>
                <a:gd name="connsiteY184" fmla="*/ 450057 h 1002507"/>
                <a:gd name="connsiteX185" fmla="*/ 31750 w 1570874"/>
                <a:gd name="connsiteY185" fmla="*/ 427832 h 1002507"/>
                <a:gd name="connsiteX186" fmla="*/ 38100 w 1570874"/>
                <a:gd name="connsiteY186" fmla="*/ 408782 h 1002507"/>
                <a:gd name="connsiteX187" fmla="*/ 41275 w 1570874"/>
                <a:gd name="connsiteY187" fmla="*/ 399257 h 1002507"/>
                <a:gd name="connsiteX188" fmla="*/ 47625 w 1570874"/>
                <a:gd name="connsiteY188" fmla="*/ 364332 h 1002507"/>
                <a:gd name="connsiteX189" fmla="*/ 53975 w 1570874"/>
                <a:gd name="connsiteY189" fmla="*/ 345282 h 1002507"/>
                <a:gd name="connsiteX190" fmla="*/ 63500 w 1570874"/>
                <a:gd name="connsiteY190" fmla="*/ 335757 h 1002507"/>
                <a:gd name="connsiteX191" fmla="*/ 66675 w 1570874"/>
                <a:gd name="connsiteY191" fmla="*/ 326232 h 1002507"/>
                <a:gd name="connsiteX192" fmla="*/ 76200 w 1570874"/>
                <a:gd name="connsiteY192" fmla="*/ 297657 h 1002507"/>
                <a:gd name="connsiteX193" fmla="*/ 85725 w 1570874"/>
                <a:gd name="connsiteY193" fmla="*/ 291307 h 1002507"/>
                <a:gd name="connsiteX194" fmla="*/ 101600 w 1570874"/>
                <a:gd name="connsiteY194" fmla="*/ 265907 h 1002507"/>
                <a:gd name="connsiteX195" fmla="*/ 111125 w 1570874"/>
                <a:gd name="connsiteY195" fmla="*/ 221457 h 1002507"/>
                <a:gd name="connsiteX196" fmla="*/ 117475 w 1570874"/>
                <a:gd name="connsiteY196" fmla="*/ 199232 h 1002507"/>
                <a:gd name="connsiteX197" fmla="*/ 127000 w 1570874"/>
                <a:gd name="connsiteY197" fmla="*/ 189707 h 1002507"/>
                <a:gd name="connsiteX198" fmla="*/ 130175 w 1570874"/>
                <a:gd name="connsiteY198" fmla="*/ 180182 h 1002507"/>
                <a:gd name="connsiteX199" fmla="*/ 123825 w 1570874"/>
                <a:gd name="connsiteY199" fmla="*/ 157957 h 1002507"/>
                <a:gd name="connsiteX200" fmla="*/ 127000 w 1570874"/>
                <a:gd name="connsiteY200" fmla="*/ 34132 h 1002507"/>
                <a:gd name="connsiteX201" fmla="*/ 165100 w 1570874"/>
                <a:gd name="connsiteY201" fmla="*/ 37307 h 1002507"/>
                <a:gd name="connsiteX202" fmla="*/ 276225 w 1570874"/>
                <a:gd name="connsiteY202" fmla="*/ 34132 h 1002507"/>
                <a:gd name="connsiteX203" fmla="*/ 285750 w 1570874"/>
                <a:gd name="connsiteY203" fmla="*/ 30957 h 1002507"/>
                <a:gd name="connsiteX204" fmla="*/ 307975 w 1570874"/>
                <a:gd name="connsiteY204" fmla="*/ 24607 h 1002507"/>
                <a:gd name="connsiteX205" fmla="*/ 317500 w 1570874"/>
                <a:gd name="connsiteY205" fmla="*/ 18257 h 1002507"/>
                <a:gd name="connsiteX206" fmla="*/ 336550 w 1570874"/>
                <a:gd name="connsiteY206" fmla="*/ 15082 h 1002507"/>
                <a:gd name="connsiteX207" fmla="*/ 346075 w 1570874"/>
                <a:gd name="connsiteY207" fmla="*/ 11907 h 1002507"/>
                <a:gd name="connsiteX208" fmla="*/ 345281 w 1570874"/>
                <a:gd name="connsiteY208"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511300 w 1570874"/>
                <a:gd name="connsiteY102" fmla="*/ 819150 h 1002507"/>
                <a:gd name="connsiteX103" fmla="*/ 1498600 w 1570874"/>
                <a:gd name="connsiteY103" fmla="*/ 840582 h 1002507"/>
                <a:gd name="connsiteX104" fmla="*/ 1470025 w 1570874"/>
                <a:gd name="connsiteY104" fmla="*/ 865982 h 1002507"/>
                <a:gd name="connsiteX105" fmla="*/ 1463675 w 1570874"/>
                <a:gd name="connsiteY105" fmla="*/ 875507 h 1002507"/>
                <a:gd name="connsiteX106" fmla="*/ 1457325 w 1570874"/>
                <a:gd name="connsiteY106" fmla="*/ 888207 h 1002507"/>
                <a:gd name="connsiteX107" fmla="*/ 1447800 w 1570874"/>
                <a:gd name="connsiteY107" fmla="*/ 891382 h 1002507"/>
                <a:gd name="connsiteX108" fmla="*/ 1438275 w 1570874"/>
                <a:gd name="connsiteY108" fmla="*/ 897732 h 1002507"/>
                <a:gd name="connsiteX109" fmla="*/ 1428750 w 1570874"/>
                <a:gd name="connsiteY109" fmla="*/ 907257 h 1002507"/>
                <a:gd name="connsiteX110" fmla="*/ 1419225 w 1570874"/>
                <a:gd name="connsiteY110" fmla="*/ 913607 h 1002507"/>
                <a:gd name="connsiteX111" fmla="*/ 1409700 w 1570874"/>
                <a:gd name="connsiteY111" fmla="*/ 923132 h 1002507"/>
                <a:gd name="connsiteX112" fmla="*/ 1400175 w 1570874"/>
                <a:gd name="connsiteY112" fmla="*/ 926307 h 1002507"/>
                <a:gd name="connsiteX113" fmla="*/ 1384300 w 1570874"/>
                <a:gd name="connsiteY113" fmla="*/ 939007 h 1002507"/>
                <a:gd name="connsiteX114" fmla="*/ 1368425 w 1570874"/>
                <a:gd name="connsiteY114" fmla="*/ 954882 h 1002507"/>
                <a:gd name="connsiteX115" fmla="*/ 1349375 w 1570874"/>
                <a:gd name="connsiteY115" fmla="*/ 961232 h 1002507"/>
                <a:gd name="connsiteX116" fmla="*/ 1330325 w 1570874"/>
                <a:gd name="connsiteY116" fmla="*/ 973932 h 1002507"/>
                <a:gd name="connsiteX117" fmla="*/ 1327150 w 1570874"/>
                <a:gd name="connsiteY117" fmla="*/ 983457 h 1002507"/>
                <a:gd name="connsiteX118" fmla="*/ 1308100 w 1570874"/>
                <a:gd name="connsiteY118" fmla="*/ 989807 h 1002507"/>
                <a:gd name="connsiteX119" fmla="*/ 1279525 w 1570874"/>
                <a:gd name="connsiteY119" fmla="*/ 996157 h 1002507"/>
                <a:gd name="connsiteX120" fmla="*/ 1219200 w 1570874"/>
                <a:gd name="connsiteY120" fmla="*/ 992982 h 1002507"/>
                <a:gd name="connsiteX121" fmla="*/ 1209675 w 1570874"/>
                <a:gd name="connsiteY121" fmla="*/ 989807 h 1002507"/>
                <a:gd name="connsiteX122" fmla="*/ 1193800 w 1570874"/>
                <a:gd name="connsiteY122" fmla="*/ 986632 h 1002507"/>
                <a:gd name="connsiteX123" fmla="*/ 1181100 w 1570874"/>
                <a:gd name="connsiteY123" fmla="*/ 983457 h 1002507"/>
                <a:gd name="connsiteX124" fmla="*/ 1162050 w 1570874"/>
                <a:gd name="connsiteY124" fmla="*/ 977107 h 1002507"/>
                <a:gd name="connsiteX125" fmla="*/ 1143000 w 1570874"/>
                <a:gd name="connsiteY125" fmla="*/ 961232 h 1002507"/>
                <a:gd name="connsiteX126" fmla="*/ 1044575 w 1570874"/>
                <a:gd name="connsiteY126" fmla="*/ 878682 h 1002507"/>
                <a:gd name="connsiteX127" fmla="*/ 1038225 w 1570874"/>
                <a:gd name="connsiteY127" fmla="*/ 869157 h 1002507"/>
                <a:gd name="connsiteX128" fmla="*/ 1019175 w 1570874"/>
                <a:gd name="connsiteY128" fmla="*/ 856457 h 1002507"/>
                <a:gd name="connsiteX129" fmla="*/ 1009650 w 1570874"/>
                <a:gd name="connsiteY129" fmla="*/ 850107 h 1002507"/>
                <a:gd name="connsiteX130" fmla="*/ 1000125 w 1570874"/>
                <a:gd name="connsiteY130" fmla="*/ 843757 h 1002507"/>
                <a:gd name="connsiteX131" fmla="*/ 990600 w 1570874"/>
                <a:gd name="connsiteY131" fmla="*/ 834232 h 1002507"/>
                <a:gd name="connsiteX132" fmla="*/ 965200 w 1570874"/>
                <a:gd name="connsiteY132" fmla="*/ 812007 h 1002507"/>
                <a:gd name="connsiteX133" fmla="*/ 923925 w 1570874"/>
                <a:gd name="connsiteY133" fmla="*/ 802482 h 1002507"/>
                <a:gd name="connsiteX134" fmla="*/ 898525 w 1570874"/>
                <a:gd name="connsiteY134" fmla="*/ 796132 h 1002507"/>
                <a:gd name="connsiteX135" fmla="*/ 869950 w 1570874"/>
                <a:gd name="connsiteY135" fmla="*/ 783432 h 1002507"/>
                <a:gd name="connsiteX136" fmla="*/ 860425 w 1570874"/>
                <a:gd name="connsiteY136" fmla="*/ 780257 h 1002507"/>
                <a:gd name="connsiteX137" fmla="*/ 828675 w 1570874"/>
                <a:gd name="connsiteY137" fmla="*/ 789782 h 1002507"/>
                <a:gd name="connsiteX138" fmla="*/ 806450 w 1570874"/>
                <a:gd name="connsiteY138" fmla="*/ 796132 h 1002507"/>
                <a:gd name="connsiteX139" fmla="*/ 771525 w 1570874"/>
                <a:gd name="connsiteY139" fmla="*/ 802482 h 1002507"/>
                <a:gd name="connsiteX140" fmla="*/ 762000 w 1570874"/>
                <a:gd name="connsiteY140" fmla="*/ 805657 h 1002507"/>
                <a:gd name="connsiteX141" fmla="*/ 606425 w 1570874"/>
                <a:gd name="connsiteY141" fmla="*/ 916782 h 1002507"/>
                <a:gd name="connsiteX142" fmla="*/ 596900 w 1570874"/>
                <a:gd name="connsiteY142" fmla="*/ 926307 h 1002507"/>
                <a:gd name="connsiteX143" fmla="*/ 587375 w 1570874"/>
                <a:gd name="connsiteY143" fmla="*/ 929482 h 1002507"/>
                <a:gd name="connsiteX144" fmla="*/ 568325 w 1570874"/>
                <a:gd name="connsiteY144" fmla="*/ 942182 h 1002507"/>
                <a:gd name="connsiteX145" fmla="*/ 549275 w 1570874"/>
                <a:gd name="connsiteY145" fmla="*/ 951707 h 1002507"/>
                <a:gd name="connsiteX146" fmla="*/ 542925 w 1570874"/>
                <a:gd name="connsiteY146" fmla="*/ 961232 h 1002507"/>
                <a:gd name="connsiteX147" fmla="*/ 514350 w 1570874"/>
                <a:gd name="connsiteY147" fmla="*/ 970757 h 1002507"/>
                <a:gd name="connsiteX148" fmla="*/ 495300 w 1570874"/>
                <a:gd name="connsiteY148" fmla="*/ 977107 h 1002507"/>
                <a:gd name="connsiteX149" fmla="*/ 476250 w 1570874"/>
                <a:gd name="connsiteY149" fmla="*/ 983457 h 1002507"/>
                <a:gd name="connsiteX150" fmla="*/ 392906 w 1570874"/>
                <a:gd name="connsiteY150" fmla="*/ 999332 h 1002507"/>
                <a:gd name="connsiteX151" fmla="*/ 332581 w 1570874"/>
                <a:gd name="connsiteY151" fmla="*/ 1002507 h 1002507"/>
                <a:gd name="connsiteX152" fmla="*/ 300831 w 1570874"/>
                <a:gd name="connsiteY152" fmla="*/ 997744 h 1002507"/>
                <a:gd name="connsiteX153" fmla="*/ 250825 w 1570874"/>
                <a:gd name="connsiteY153" fmla="*/ 989807 h 1002507"/>
                <a:gd name="connsiteX154" fmla="*/ 225425 w 1570874"/>
                <a:gd name="connsiteY154" fmla="*/ 983457 h 1002507"/>
                <a:gd name="connsiteX155" fmla="*/ 203200 w 1570874"/>
                <a:gd name="connsiteY155" fmla="*/ 977107 h 1002507"/>
                <a:gd name="connsiteX156" fmla="*/ 193675 w 1570874"/>
                <a:gd name="connsiteY156" fmla="*/ 967582 h 1002507"/>
                <a:gd name="connsiteX157" fmla="*/ 184150 w 1570874"/>
                <a:gd name="connsiteY157" fmla="*/ 961232 h 1002507"/>
                <a:gd name="connsiteX158" fmla="*/ 177800 w 1570874"/>
                <a:gd name="connsiteY158" fmla="*/ 951707 h 1002507"/>
                <a:gd name="connsiteX159" fmla="*/ 168275 w 1570874"/>
                <a:gd name="connsiteY159" fmla="*/ 948532 h 1002507"/>
                <a:gd name="connsiteX160" fmla="*/ 158750 w 1570874"/>
                <a:gd name="connsiteY160" fmla="*/ 942182 h 1002507"/>
                <a:gd name="connsiteX161" fmla="*/ 152400 w 1570874"/>
                <a:gd name="connsiteY161" fmla="*/ 932657 h 1002507"/>
                <a:gd name="connsiteX162" fmla="*/ 142875 w 1570874"/>
                <a:gd name="connsiteY162" fmla="*/ 929482 h 1002507"/>
                <a:gd name="connsiteX163" fmla="*/ 133350 w 1570874"/>
                <a:gd name="connsiteY163" fmla="*/ 923132 h 1002507"/>
                <a:gd name="connsiteX164" fmla="*/ 117475 w 1570874"/>
                <a:gd name="connsiteY164" fmla="*/ 904082 h 1002507"/>
                <a:gd name="connsiteX165" fmla="*/ 98425 w 1570874"/>
                <a:gd name="connsiteY165" fmla="*/ 888207 h 1002507"/>
                <a:gd name="connsiteX166" fmla="*/ 79375 w 1570874"/>
                <a:gd name="connsiteY166" fmla="*/ 872332 h 1002507"/>
                <a:gd name="connsiteX167" fmla="*/ 57150 w 1570874"/>
                <a:gd name="connsiteY167" fmla="*/ 850107 h 1002507"/>
                <a:gd name="connsiteX168" fmla="*/ 50800 w 1570874"/>
                <a:gd name="connsiteY168" fmla="*/ 837407 h 1002507"/>
                <a:gd name="connsiteX169" fmla="*/ 44450 w 1570874"/>
                <a:gd name="connsiteY169" fmla="*/ 827882 h 1002507"/>
                <a:gd name="connsiteX170" fmla="*/ 41275 w 1570874"/>
                <a:gd name="connsiteY170" fmla="*/ 815182 h 1002507"/>
                <a:gd name="connsiteX171" fmla="*/ 34925 w 1570874"/>
                <a:gd name="connsiteY171" fmla="*/ 796132 h 1002507"/>
                <a:gd name="connsiteX172" fmla="*/ 31750 w 1570874"/>
                <a:gd name="connsiteY172" fmla="*/ 783432 h 1002507"/>
                <a:gd name="connsiteX173" fmla="*/ 25400 w 1570874"/>
                <a:gd name="connsiteY173" fmla="*/ 761207 h 1002507"/>
                <a:gd name="connsiteX174" fmla="*/ 22225 w 1570874"/>
                <a:gd name="connsiteY174" fmla="*/ 738982 h 1002507"/>
                <a:gd name="connsiteX175" fmla="*/ 19050 w 1570874"/>
                <a:gd name="connsiteY175" fmla="*/ 729457 h 1002507"/>
                <a:gd name="connsiteX176" fmla="*/ 15875 w 1570874"/>
                <a:gd name="connsiteY176" fmla="*/ 713582 h 1002507"/>
                <a:gd name="connsiteX177" fmla="*/ 9525 w 1570874"/>
                <a:gd name="connsiteY177" fmla="*/ 694532 h 1002507"/>
                <a:gd name="connsiteX178" fmla="*/ 6350 w 1570874"/>
                <a:gd name="connsiteY178" fmla="*/ 685007 h 1002507"/>
                <a:gd name="connsiteX179" fmla="*/ 0 w 1570874"/>
                <a:gd name="connsiteY179" fmla="*/ 650082 h 1002507"/>
                <a:gd name="connsiteX180" fmla="*/ 6350 w 1570874"/>
                <a:gd name="connsiteY180" fmla="*/ 535782 h 1002507"/>
                <a:gd name="connsiteX181" fmla="*/ 9525 w 1570874"/>
                <a:gd name="connsiteY181" fmla="*/ 516732 h 1002507"/>
                <a:gd name="connsiteX182" fmla="*/ 12700 w 1570874"/>
                <a:gd name="connsiteY182" fmla="*/ 478632 h 1002507"/>
                <a:gd name="connsiteX183" fmla="*/ 25400 w 1570874"/>
                <a:gd name="connsiteY183" fmla="*/ 450057 h 1002507"/>
                <a:gd name="connsiteX184" fmla="*/ 31750 w 1570874"/>
                <a:gd name="connsiteY184" fmla="*/ 427832 h 1002507"/>
                <a:gd name="connsiteX185" fmla="*/ 38100 w 1570874"/>
                <a:gd name="connsiteY185" fmla="*/ 408782 h 1002507"/>
                <a:gd name="connsiteX186" fmla="*/ 41275 w 1570874"/>
                <a:gd name="connsiteY186" fmla="*/ 399257 h 1002507"/>
                <a:gd name="connsiteX187" fmla="*/ 47625 w 1570874"/>
                <a:gd name="connsiteY187" fmla="*/ 364332 h 1002507"/>
                <a:gd name="connsiteX188" fmla="*/ 53975 w 1570874"/>
                <a:gd name="connsiteY188" fmla="*/ 345282 h 1002507"/>
                <a:gd name="connsiteX189" fmla="*/ 63500 w 1570874"/>
                <a:gd name="connsiteY189" fmla="*/ 335757 h 1002507"/>
                <a:gd name="connsiteX190" fmla="*/ 66675 w 1570874"/>
                <a:gd name="connsiteY190" fmla="*/ 326232 h 1002507"/>
                <a:gd name="connsiteX191" fmla="*/ 76200 w 1570874"/>
                <a:gd name="connsiteY191" fmla="*/ 297657 h 1002507"/>
                <a:gd name="connsiteX192" fmla="*/ 85725 w 1570874"/>
                <a:gd name="connsiteY192" fmla="*/ 291307 h 1002507"/>
                <a:gd name="connsiteX193" fmla="*/ 101600 w 1570874"/>
                <a:gd name="connsiteY193" fmla="*/ 265907 h 1002507"/>
                <a:gd name="connsiteX194" fmla="*/ 111125 w 1570874"/>
                <a:gd name="connsiteY194" fmla="*/ 221457 h 1002507"/>
                <a:gd name="connsiteX195" fmla="*/ 117475 w 1570874"/>
                <a:gd name="connsiteY195" fmla="*/ 199232 h 1002507"/>
                <a:gd name="connsiteX196" fmla="*/ 127000 w 1570874"/>
                <a:gd name="connsiteY196" fmla="*/ 189707 h 1002507"/>
                <a:gd name="connsiteX197" fmla="*/ 130175 w 1570874"/>
                <a:gd name="connsiteY197" fmla="*/ 180182 h 1002507"/>
                <a:gd name="connsiteX198" fmla="*/ 123825 w 1570874"/>
                <a:gd name="connsiteY198" fmla="*/ 157957 h 1002507"/>
                <a:gd name="connsiteX199" fmla="*/ 127000 w 1570874"/>
                <a:gd name="connsiteY199" fmla="*/ 34132 h 1002507"/>
                <a:gd name="connsiteX200" fmla="*/ 165100 w 1570874"/>
                <a:gd name="connsiteY200" fmla="*/ 37307 h 1002507"/>
                <a:gd name="connsiteX201" fmla="*/ 276225 w 1570874"/>
                <a:gd name="connsiteY201" fmla="*/ 34132 h 1002507"/>
                <a:gd name="connsiteX202" fmla="*/ 285750 w 1570874"/>
                <a:gd name="connsiteY202" fmla="*/ 30957 h 1002507"/>
                <a:gd name="connsiteX203" fmla="*/ 307975 w 1570874"/>
                <a:gd name="connsiteY203" fmla="*/ 24607 h 1002507"/>
                <a:gd name="connsiteX204" fmla="*/ 317500 w 1570874"/>
                <a:gd name="connsiteY204" fmla="*/ 18257 h 1002507"/>
                <a:gd name="connsiteX205" fmla="*/ 336550 w 1570874"/>
                <a:gd name="connsiteY205" fmla="*/ 15082 h 1002507"/>
                <a:gd name="connsiteX206" fmla="*/ 346075 w 1570874"/>
                <a:gd name="connsiteY206" fmla="*/ 11907 h 1002507"/>
                <a:gd name="connsiteX207" fmla="*/ 345281 w 1570874"/>
                <a:gd name="connsiteY207"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49375 w 1570874"/>
                <a:gd name="connsiteY114" fmla="*/ 961232 h 1002507"/>
                <a:gd name="connsiteX115" fmla="*/ 1330325 w 1570874"/>
                <a:gd name="connsiteY115" fmla="*/ 973932 h 1002507"/>
                <a:gd name="connsiteX116" fmla="*/ 1327150 w 1570874"/>
                <a:gd name="connsiteY116" fmla="*/ 983457 h 1002507"/>
                <a:gd name="connsiteX117" fmla="*/ 1308100 w 1570874"/>
                <a:gd name="connsiteY117" fmla="*/ 989807 h 1002507"/>
                <a:gd name="connsiteX118" fmla="*/ 1279525 w 1570874"/>
                <a:gd name="connsiteY118" fmla="*/ 996157 h 1002507"/>
                <a:gd name="connsiteX119" fmla="*/ 1219200 w 1570874"/>
                <a:gd name="connsiteY119" fmla="*/ 992982 h 1002507"/>
                <a:gd name="connsiteX120" fmla="*/ 1209675 w 1570874"/>
                <a:gd name="connsiteY120" fmla="*/ 989807 h 1002507"/>
                <a:gd name="connsiteX121" fmla="*/ 1193800 w 1570874"/>
                <a:gd name="connsiteY121" fmla="*/ 986632 h 1002507"/>
                <a:gd name="connsiteX122" fmla="*/ 1181100 w 1570874"/>
                <a:gd name="connsiteY122" fmla="*/ 983457 h 1002507"/>
                <a:gd name="connsiteX123" fmla="*/ 1162050 w 1570874"/>
                <a:gd name="connsiteY123" fmla="*/ 977107 h 1002507"/>
                <a:gd name="connsiteX124" fmla="*/ 1143000 w 1570874"/>
                <a:gd name="connsiteY124" fmla="*/ 961232 h 1002507"/>
                <a:gd name="connsiteX125" fmla="*/ 1044575 w 1570874"/>
                <a:gd name="connsiteY125" fmla="*/ 878682 h 1002507"/>
                <a:gd name="connsiteX126" fmla="*/ 1038225 w 1570874"/>
                <a:gd name="connsiteY126" fmla="*/ 869157 h 1002507"/>
                <a:gd name="connsiteX127" fmla="*/ 1019175 w 1570874"/>
                <a:gd name="connsiteY127" fmla="*/ 856457 h 1002507"/>
                <a:gd name="connsiteX128" fmla="*/ 1009650 w 1570874"/>
                <a:gd name="connsiteY128" fmla="*/ 850107 h 1002507"/>
                <a:gd name="connsiteX129" fmla="*/ 1000125 w 1570874"/>
                <a:gd name="connsiteY129" fmla="*/ 843757 h 1002507"/>
                <a:gd name="connsiteX130" fmla="*/ 990600 w 1570874"/>
                <a:gd name="connsiteY130" fmla="*/ 834232 h 1002507"/>
                <a:gd name="connsiteX131" fmla="*/ 965200 w 1570874"/>
                <a:gd name="connsiteY131" fmla="*/ 812007 h 1002507"/>
                <a:gd name="connsiteX132" fmla="*/ 923925 w 1570874"/>
                <a:gd name="connsiteY132" fmla="*/ 802482 h 1002507"/>
                <a:gd name="connsiteX133" fmla="*/ 898525 w 1570874"/>
                <a:gd name="connsiteY133" fmla="*/ 796132 h 1002507"/>
                <a:gd name="connsiteX134" fmla="*/ 869950 w 1570874"/>
                <a:gd name="connsiteY134" fmla="*/ 783432 h 1002507"/>
                <a:gd name="connsiteX135" fmla="*/ 860425 w 1570874"/>
                <a:gd name="connsiteY135" fmla="*/ 780257 h 1002507"/>
                <a:gd name="connsiteX136" fmla="*/ 828675 w 1570874"/>
                <a:gd name="connsiteY136" fmla="*/ 789782 h 1002507"/>
                <a:gd name="connsiteX137" fmla="*/ 806450 w 1570874"/>
                <a:gd name="connsiteY137" fmla="*/ 796132 h 1002507"/>
                <a:gd name="connsiteX138" fmla="*/ 771525 w 1570874"/>
                <a:gd name="connsiteY138" fmla="*/ 802482 h 1002507"/>
                <a:gd name="connsiteX139" fmla="*/ 762000 w 1570874"/>
                <a:gd name="connsiteY139" fmla="*/ 805657 h 1002507"/>
                <a:gd name="connsiteX140" fmla="*/ 606425 w 1570874"/>
                <a:gd name="connsiteY140" fmla="*/ 916782 h 1002507"/>
                <a:gd name="connsiteX141" fmla="*/ 596900 w 1570874"/>
                <a:gd name="connsiteY141" fmla="*/ 926307 h 1002507"/>
                <a:gd name="connsiteX142" fmla="*/ 587375 w 1570874"/>
                <a:gd name="connsiteY142" fmla="*/ 929482 h 1002507"/>
                <a:gd name="connsiteX143" fmla="*/ 568325 w 1570874"/>
                <a:gd name="connsiteY143" fmla="*/ 942182 h 1002507"/>
                <a:gd name="connsiteX144" fmla="*/ 549275 w 1570874"/>
                <a:gd name="connsiteY144" fmla="*/ 951707 h 1002507"/>
                <a:gd name="connsiteX145" fmla="*/ 542925 w 1570874"/>
                <a:gd name="connsiteY145" fmla="*/ 961232 h 1002507"/>
                <a:gd name="connsiteX146" fmla="*/ 514350 w 1570874"/>
                <a:gd name="connsiteY146" fmla="*/ 970757 h 1002507"/>
                <a:gd name="connsiteX147" fmla="*/ 495300 w 1570874"/>
                <a:gd name="connsiteY147" fmla="*/ 977107 h 1002507"/>
                <a:gd name="connsiteX148" fmla="*/ 476250 w 1570874"/>
                <a:gd name="connsiteY148" fmla="*/ 983457 h 1002507"/>
                <a:gd name="connsiteX149" fmla="*/ 392906 w 1570874"/>
                <a:gd name="connsiteY149" fmla="*/ 999332 h 1002507"/>
                <a:gd name="connsiteX150" fmla="*/ 332581 w 1570874"/>
                <a:gd name="connsiteY150" fmla="*/ 1002507 h 1002507"/>
                <a:gd name="connsiteX151" fmla="*/ 300831 w 1570874"/>
                <a:gd name="connsiteY151" fmla="*/ 997744 h 1002507"/>
                <a:gd name="connsiteX152" fmla="*/ 250825 w 1570874"/>
                <a:gd name="connsiteY152" fmla="*/ 989807 h 1002507"/>
                <a:gd name="connsiteX153" fmla="*/ 225425 w 1570874"/>
                <a:gd name="connsiteY153" fmla="*/ 983457 h 1002507"/>
                <a:gd name="connsiteX154" fmla="*/ 203200 w 1570874"/>
                <a:gd name="connsiteY154" fmla="*/ 977107 h 1002507"/>
                <a:gd name="connsiteX155" fmla="*/ 193675 w 1570874"/>
                <a:gd name="connsiteY155" fmla="*/ 967582 h 1002507"/>
                <a:gd name="connsiteX156" fmla="*/ 184150 w 1570874"/>
                <a:gd name="connsiteY156" fmla="*/ 961232 h 1002507"/>
                <a:gd name="connsiteX157" fmla="*/ 177800 w 1570874"/>
                <a:gd name="connsiteY157" fmla="*/ 951707 h 1002507"/>
                <a:gd name="connsiteX158" fmla="*/ 168275 w 1570874"/>
                <a:gd name="connsiteY158" fmla="*/ 948532 h 1002507"/>
                <a:gd name="connsiteX159" fmla="*/ 158750 w 1570874"/>
                <a:gd name="connsiteY159" fmla="*/ 942182 h 1002507"/>
                <a:gd name="connsiteX160" fmla="*/ 152400 w 1570874"/>
                <a:gd name="connsiteY160" fmla="*/ 932657 h 1002507"/>
                <a:gd name="connsiteX161" fmla="*/ 142875 w 1570874"/>
                <a:gd name="connsiteY161" fmla="*/ 929482 h 1002507"/>
                <a:gd name="connsiteX162" fmla="*/ 133350 w 1570874"/>
                <a:gd name="connsiteY162" fmla="*/ 923132 h 1002507"/>
                <a:gd name="connsiteX163" fmla="*/ 117475 w 1570874"/>
                <a:gd name="connsiteY163" fmla="*/ 904082 h 1002507"/>
                <a:gd name="connsiteX164" fmla="*/ 98425 w 1570874"/>
                <a:gd name="connsiteY164" fmla="*/ 888207 h 1002507"/>
                <a:gd name="connsiteX165" fmla="*/ 79375 w 1570874"/>
                <a:gd name="connsiteY165" fmla="*/ 872332 h 1002507"/>
                <a:gd name="connsiteX166" fmla="*/ 57150 w 1570874"/>
                <a:gd name="connsiteY166" fmla="*/ 850107 h 1002507"/>
                <a:gd name="connsiteX167" fmla="*/ 50800 w 1570874"/>
                <a:gd name="connsiteY167" fmla="*/ 837407 h 1002507"/>
                <a:gd name="connsiteX168" fmla="*/ 44450 w 1570874"/>
                <a:gd name="connsiteY168" fmla="*/ 827882 h 1002507"/>
                <a:gd name="connsiteX169" fmla="*/ 41275 w 1570874"/>
                <a:gd name="connsiteY169" fmla="*/ 815182 h 1002507"/>
                <a:gd name="connsiteX170" fmla="*/ 34925 w 1570874"/>
                <a:gd name="connsiteY170" fmla="*/ 796132 h 1002507"/>
                <a:gd name="connsiteX171" fmla="*/ 31750 w 1570874"/>
                <a:gd name="connsiteY171" fmla="*/ 783432 h 1002507"/>
                <a:gd name="connsiteX172" fmla="*/ 25400 w 1570874"/>
                <a:gd name="connsiteY172" fmla="*/ 761207 h 1002507"/>
                <a:gd name="connsiteX173" fmla="*/ 22225 w 1570874"/>
                <a:gd name="connsiteY173" fmla="*/ 738982 h 1002507"/>
                <a:gd name="connsiteX174" fmla="*/ 19050 w 1570874"/>
                <a:gd name="connsiteY174" fmla="*/ 729457 h 1002507"/>
                <a:gd name="connsiteX175" fmla="*/ 15875 w 1570874"/>
                <a:gd name="connsiteY175" fmla="*/ 713582 h 1002507"/>
                <a:gd name="connsiteX176" fmla="*/ 9525 w 1570874"/>
                <a:gd name="connsiteY176" fmla="*/ 694532 h 1002507"/>
                <a:gd name="connsiteX177" fmla="*/ 6350 w 1570874"/>
                <a:gd name="connsiteY177" fmla="*/ 685007 h 1002507"/>
                <a:gd name="connsiteX178" fmla="*/ 0 w 1570874"/>
                <a:gd name="connsiteY178" fmla="*/ 650082 h 1002507"/>
                <a:gd name="connsiteX179" fmla="*/ 6350 w 1570874"/>
                <a:gd name="connsiteY179" fmla="*/ 535782 h 1002507"/>
                <a:gd name="connsiteX180" fmla="*/ 9525 w 1570874"/>
                <a:gd name="connsiteY180" fmla="*/ 516732 h 1002507"/>
                <a:gd name="connsiteX181" fmla="*/ 12700 w 1570874"/>
                <a:gd name="connsiteY181" fmla="*/ 478632 h 1002507"/>
                <a:gd name="connsiteX182" fmla="*/ 25400 w 1570874"/>
                <a:gd name="connsiteY182" fmla="*/ 450057 h 1002507"/>
                <a:gd name="connsiteX183" fmla="*/ 31750 w 1570874"/>
                <a:gd name="connsiteY183" fmla="*/ 427832 h 1002507"/>
                <a:gd name="connsiteX184" fmla="*/ 38100 w 1570874"/>
                <a:gd name="connsiteY184" fmla="*/ 408782 h 1002507"/>
                <a:gd name="connsiteX185" fmla="*/ 41275 w 1570874"/>
                <a:gd name="connsiteY185" fmla="*/ 399257 h 1002507"/>
                <a:gd name="connsiteX186" fmla="*/ 47625 w 1570874"/>
                <a:gd name="connsiteY186" fmla="*/ 364332 h 1002507"/>
                <a:gd name="connsiteX187" fmla="*/ 53975 w 1570874"/>
                <a:gd name="connsiteY187" fmla="*/ 345282 h 1002507"/>
                <a:gd name="connsiteX188" fmla="*/ 63500 w 1570874"/>
                <a:gd name="connsiteY188" fmla="*/ 335757 h 1002507"/>
                <a:gd name="connsiteX189" fmla="*/ 66675 w 1570874"/>
                <a:gd name="connsiteY189" fmla="*/ 326232 h 1002507"/>
                <a:gd name="connsiteX190" fmla="*/ 76200 w 1570874"/>
                <a:gd name="connsiteY190" fmla="*/ 297657 h 1002507"/>
                <a:gd name="connsiteX191" fmla="*/ 85725 w 1570874"/>
                <a:gd name="connsiteY191" fmla="*/ 291307 h 1002507"/>
                <a:gd name="connsiteX192" fmla="*/ 101600 w 1570874"/>
                <a:gd name="connsiteY192" fmla="*/ 265907 h 1002507"/>
                <a:gd name="connsiteX193" fmla="*/ 111125 w 1570874"/>
                <a:gd name="connsiteY193" fmla="*/ 221457 h 1002507"/>
                <a:gd name="connsiteX194" fmla="*/ 117475 w 1570874"/>
                <a:gd name="connsiteY194" fmla="*/ 199232 h 1002507"/>
                <a:gd name="connsiteX195" fmla="*/ 127000 w 1570874"/>
                <a:gd name="connsiteY195" fmla="*/ 189707 h 1002507"/>
                <a:gd name="connsiteX196" fmla="*/ 130175 w 1570874"/>
                <a:gd name="connsiteY196" fmla="*/ 180182 h 1002507"/>
                <a:gd name="connsiteX197" fmla="*/ 123825 w 1570874"/>
                <a:gd name="connsiteY197" fmla="*/ 157957 h 1002507"/>
                <a:gd name="connsiteX198" fmla="*/ 127000 w 1570874"/>
                <a:gd name="connsiteY198" fmla="*/ 34132 h 1002507"/>
                <a:gd name="connsiteX199" fmla="*/ 165100 w 1570874"/>
                <a:gd name="connsiteY199" fmla="*/ 37307 h 1002507"/>
                <a:gd name="connsiteX200" fmla="*/ 276225 w 1570874"/>
                <a:gd name="connsiteY200" fmla="*/ 34132 h 1002507"/>
                <a:gd name="connsiteX201" fmla="*/ 285750 w 1570874"/>
                <a:gd name="connsiteY201" fmla="*/ 30957 h 1002507"/>
                <a:gd name="connsiteX202" fmla="*/ 307975 w 1570874"/>
                <a:gd name="connsiteY202" fmla="*/ 24607 h 1002507"/>
                <a:gd name="connsiteX203" fmla="*/ 317500 w 1570874"/>
                <a:gd name="connsiteY203" fmla="*/ 18257 h 1002507"/>
                <a:gd name="connsiteX204" fmla="*/ 336550 w 1570874"/>
                <a:gd name="connsiteY204" fmla="*/ 15082 h 1002507"/>
                <a:gd name="connsiteX205" fmla="*/ 346075 w 1570874"/>
                <a:gd name="connsiteY205" fmla="*/ 11907 h 1002507"/>
                <a:gd name="connsiteX206" fmla="*/ 345281 w 1570874"/>
                <a:gd name="connsiteY20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49375 w 1570874"/>
                <a:gd name="connsiteY114" fmla="*/ 961232 h 1002507"/>
                <a:gd name="connsiteX115" fmla="*/ 1330325 w 1570874"/>
                <a:gd name="connsiteY115" fmla="*/ 973932 h 1002507"/>
                <a:gd name="connsiteX116" fmla="*/ 1308100 w 1570874"/>
                <a:gd name="connsiteY116" fmla="*/ 989807 h 1002507"/>
                <a:gd name="connsiteX117" fmla="*/ 1279525 w 1570874"/>
                <a:gd name="connsiteY117" fmla="*/ 996157 h 1002507"/>
                <a:gd name="connsiteX118" fmla="*/ 1219200 w 1570874"/>
                <a:gd name="connsiteY118" fmla="*/ 992982 h 1002507"/>
                <a:gd name="connsiteX119" fmla="*/ 1209675 w 1570874"/>
                <a:gd name="connsiteY119" fmla="*/ 989807 h 1002507"/>
                <a:gd name="connsiteX120" fmla="*/ 1193800 w 1570874"/>
                <a:gd name="connsiteY120" fmla="*/ 986632 h 1002507"/>
                <a:gd name="connsiteX121" fmla="*/ 1181100 w 1570874"/>
                <a:gd name="connsiteY121" fmla="*/ 983457 h 1002507"/>
                <a:gd name="connsiteX122" fmla="*/ 1162050 w 1570874"/>
                <a:gd name="connsiteY122" fmla="*/ 977107 h 1002507"/>
                <a:gd name="connsiteX123" fmla="*/ 1143000 w 1570874"/>
                <a:gd name="connsiteY123" fmla="*/ 961232 h 1002507"/>
                <a:gd name="connsiteX124" fmla="*/ 1044575 w 1570874"/>
                <a:gd name="connsiteY124" fmla="*/ 878682 h 1002507"/>
                <a:gd name="connsiteX125" fmla="*/ 1038225 w 1570874"/>
                <a:gd name="connsiteY125" fmla="*/ 869157 h 1002507"/>
                <a:gd name="connsiteX126" fmla="*/ 1019175 w 1570874"/>
                <a:gd name="connsiteY126" fmla="*/ 856457 h 1002507"/>
                <a:gd name="connsiteX127" fmla="*/ 1009650 w 1570874"/>
                <a:gd name="connsiteY127" fmla="*/ 850107 h 1002507"/>
                <a:gd name="connsiteX128" fmla="*/ 1000125 w 1570874"/>
                <a:gd name="connsiteY128" fmla="*/ 843757 h 1002507"/>
                <a:gd name="connsiteX129" fmla="*/ 990600 w 1570874"/>
                <a:gd name="connsiteY129" fmla="*/ 834232 h 1002507"/>
                <a:gd name="connsiteX130" fmla="*/ 965200 w 1570874"/>
                <a:gd name="connsiteY130" fmla="*/ 812007 h 1002507"/>
                <a:gd name="connsiteX131" fmla="*/ 923925 w 1570874"/>
                <a:gd name="connsiteY131" fmla="*/ 802482 h 1002507"/>
                <a:gd name="connsiteX132" fmla="*/ 898525 w 1570874"/>
                <a:gd name="connsiteY132" fmla="*/ 796132 h 1002507"/>
                <a:gd name="connsiteX133" fmla="*/ 869950 w 1570874"/>
                <a:gd name="connsiteY133" fmla="*/ 783432 h 1002507"/>
                <a:gd name="connsiteX134" fmla="*/ 860425 w 1570874"/>
                <a:gd name="connsiteY134" fmla="*/ 780257 h 1002507"/>
                <a:gd name="connsiteX135" fmla="*/ 828675 w 1570874"/>
                <a:gd name="connsiteY135" fmla="*/ 789782 h 1002507"/>
                <a:gd name="connsiteX136" fmla="*/ 806450 w 1570874"/>
                <a:gd name="connsiteY136" fmla="*/ 796132 h 1002507"/>
                <a:gd name="connsiteX137" fmla="*/ 771525 w 1570874"/>
                <a:gd name="connsiteY137" fmla="*/ 802482 h 1002507"/>
                <a:gd name="connsiteX138" fmla="*/ 762000 w 1570874"/>
                <a:gd name="connsiteY138" fmla="*/ 805657 h 1002507"/>
                <a:gd name="connsiteX139" fmla="*/ 606425 w 1570874"/>
                <a:gd name="connsiteY139" fmla="*/ 916782 h 1002507"/>
                <a:gd name="connsiteX140" fmla="*/ 596900 w 1570874"/>
                <a:gd name="connsiteY140" fmla="*/ 926307 h 1002507"/>
                <a:gd name="connsiteX141" fmla="*/ 587375 w 1570874"/>
                <a:gd name="connsiteY141" fmla="*/ 929482 h 1002507"/>
                <a:gd name="connsiteX142" fmla="*/ 568325 w 1570874"/>
                <a:gd name="connsiteY142" fmla="*/ 942182 h 1002507"/>
                <a:gd name="connsiteX143" fmla="*/ 549275 w 1570874"/>
                <a:gd name="connsiteY143" fmla="*/ 951707 h 1002507"/>
                <a:gd name="connsiteX144" fmla="*/ 542925 w 1570874"/>
                <a:gd name="connsiteY144" fmla="*/ 961232 h 1002507"/>
                <a:gd name="connsiteX145" fmla="*/ 514350 w 1570874"/>
                <a:gd name="connsiteY145" fmla="*/ 970757 h 1002507"/>
                <a:gd name="connsiteX146" fmla="*/ 495300 w 1570874"/>
                <a:gd name="connsiteY146" fmla="*/ 977107 h 1002507"/>
                <a:gd name="connsiteX147" fmla="*/ 476250 w 1570874"/>
                <a:gd name="connsiteY147" fmla="*/ 983457 h 1002507"/>
                <a:gd name="connsiteX148" fmla="*/ 392906 w 1570874"/>
                <a:gd name="connsiteY148" fmla="*/ 999332 h 1002507"/>
                <a:gd name="connsiteX149" fmla="*/ 332581 w 1570874"/>
                <a:gd name="connsiteY149" fmla="*/ 1002507 h 1002507"/>
                <a:gd name="connsiteX150" fmla="*/ 300831 w 1570874"/>
                <a:gd name="connsiteY150" fmla="*/ 997744 h 1002507"/>
                <a:gd name="connsiteX151" fmla="*/ 250825 w 1570874"/>
                <a:gd name="connsiteY151" fmla="*/ 989807 h 1002507"/>
                <a:gd name="connsiteX152" fmla="*/ 225425 w 1570874"/>
                <a:gd name="connsiteY152" fmla="*/ 983457 h 1002507"/>
                <a:gd name="connsiteX153" fmla="*/ 203200 w 1570874"/>
                <a:gd name="connsiteY153" fmla="*/ 977107 h 1002507"/>
                <a:gd name="connsiteX154" fmla="*/ 193675 w 1570874"/>
                <a:gd name="connsiteY154" fmla="*/ 967582 h 1002507"/>
                <a:gd name="connsiteX155" fmla="*/ 184150 w 1570874"/>
                <a:gd name="connsiteY155" fmla="*/ 961232 h 1002507"/>
                <a:gd name="connsiteX156" fmla="*/ 177800 w 1570874"/>
                <a:gd name="connsiteY156" fmla="*/ 951707 h 1002507"/>
                <a:gd name="connsiteX157" fmla="*/ 168275 w 1570874"/>
                <a:gd name="connsiteY157" fmla="*/ 948532 h 1002507"/>
                <a:gd name="connsiteX158" fmla="*/ 158750 w 1570874"/>
                <a:gd name="connsiteY158" fmla="*/ 942182 h 1002507"/>
                <a:gd name="connsiteX159" fmla="*/ 152400 w 1570874"/>
                <a:gd name="connsiteY159" fmla="*/ 932657 h 1002507"/>
                <a:gd name="connsiteX160" fmla="*/ 142875 w 1570874"/>
                <a:gd name="connsiteY160" fmla="*/ 929482 h 1002507"/>
                <a:gd name="connsiteX161" fmla="*/ 133350 w 1570874"/>
                <a:gd name="connsiteY161" fmla="*/ 923132 h 1002507"/>
                <a:gd name="connsiteX162" fmla="*/ 117475 w 1570874"/>
                <a:gd name="connsiteY162" fmla="*/ 904082 h 1002507"/>
                <a:gd name="connsiteX163" fmla="*/ 98425 w 1570874"/>
                <a:gd name="connsiteY163" fmla="*/ 888207 h 1002507"/>
                <a:gd name="connsiteX164" fmla="*/ 79375 w 1570874"/>
                <a:gd name="connsiteY164" fmla="*/ 872332 h 1002507"/>
                <a:gd name="connsiteX165" fmla="*/ 57150 w 1570874"/>
                <a:gd name="connsiteY165" fmla="*/ 850107 h 1002507"/>
                <a:gd name="connsiteX166" fmla="*/ 50800 w 1570874"/>
                <a:gd name="connsiteY166" fmla="*/ 837407 h 1002507"/>
                <a:gd name="connsiteX167" fmla="*/ 44450 w 1570874"/>
                <a:gd name="connsiteY167" fmla="*/ 827882 h 1002507"/>
                <a:gd name="connsiteX168" fmla="*/ 41275 w 1570874"/>
                <a:gd name="connsiteY168" fmla="*/ 815182 h 1002507"/>
                <a:gd name="connsiteX169" fmla="*/ 34925 w 1570874"/>
                <a:gd name="connsiteY169" fmla="*/ 796132 h 1002507"/>
                <a:gd name="connsiteX170" fmla="*/ 31750 w 1570874"/>
                <a:gd name="connsiteY170" fmla="*/ 783432 h 1002507"/>
                <a:gd name="connsiteX171" fmla="*/ 25400 w 1570874"/>
                <a:gd name="connsiteY171" fmla="*/ 761207 h 1002507"/>
                <a:gd name="connsiteX172" fmla="*/ 22225 w 1570874"/>
                <a:gd name="connsiteY172" fmla="*/ 738982 h 1002507"/>
                <a:gd name="connsiteX173" fmla="*/ 19050 w 1570874"/>
                <a:gd name="connsiteY173" fmla="*/ 729457 h 1002507"/>
                <a:gd name="connsiteX174" fmla="*/ 15875 w 1570874"/>
                <a:gd name="connsiteY174" fmla="*/ 713582 h 1002507"/>
                <a:gd name="connsiteX175" fmla="*/ 9525 w 1570874"/>
                <a:gd name="connsiteY175" fmla="*/ 694532 h 1002507"/>
                <a:gd name="connsiteX176" fmla="*/ 6350 w 1570874"/>
                <a:gd name="connsiteY176" fmla="*/ 685007 h 1002507"/>
                <a:gd name="connsiteX177" fmla="*/ 0 w 1570874"/>
                <a:gd name="connsiteY177" fmla="*/ 650082 h 1002507"/>
                <a:gd name="connsiteX178" fmla="*/ 6350 w 1570874"/>
                <a:gd name="connsiteY178" fmla="*/ 535782 h 1002507"/>
                <a:gd name="connsiteX179" fmla="*/ 9525 w 1570874"/>
                <a:gd name="connsiteY179" fmla="*/ 516732 h 1002507"/>
                <a:gd name="connsiteX180" fmla="*/ 12700 w 1570874"/>
                <a:gd name="connsiteY180" fmla="*/ 478632 h 1002507"/>
                <a:gd name="connsiteX181" fmla="*/ 25400 w 1570874"/>
                <a:gd name="connsiteY181" fmla="*/ 450057 h 1002507"/>
                <a:gd name="connsiteX182" fmla="*/ 31750 w 1570874"/>
                <a:gd name="connsiteY182" fmla="*/ 427832 h 1002507"/>
                <a:gd name="connsiteX183" fmla="*/ 38100 w 1570874"/>
                <a:gd name="connsiteY183" fmla="*/ 408782 h 1002507"/>
                <a:gd name="connsiteX184" fmla="*/ 41275 w 1570874"/>
                <a:gd name="connsiteY184" fmla="*/ 399257 h 1002507"/>
                <a:gd name="connsiteX185" fmla="*/ 47625 w 1570874"/>
                <a:gd name="connsiteY185" fmla="*/ 364332 h 1002507"/>
                <a:gd name="connsiteX186" fmla="*/ 53975 w 1570874"/>
                <a:gd name="connsiteY186" fmla="*/ 345282 h 1002507"/>
                <a:gd name="connsiteX187" fmla="*/ 63500 w 1570874"/>
                <a:gd name="connsiteY187" fmla="*/ 335757 h 1002507"/>
                <a:gd name="connsiteX188" fmla="*/ 66675 w 1570874"/>
                <a:gd name="connsiteY188" fmla="*/ 326232 h 1002507"/>
                <a:gd name="connsiteX189" fmla="*/ 76200 w 1570874"/>
                <a:gd name="connsiteY189" fmla="*/ 297657 h 1002507"/>
                <a:gd name="connsiteX190" fmla="*/ 85725 w 1570874"/>
                <a:gd name="connsiteY190" fmla="*/ 291307 h 1002507"/>
                <a:gd name="connsiteX191" fmla="*/ 101600 w 1570874"/>
                <a:gd name="connsiteY191" fmla="*/ 265907 h 1002507"/>
                <a:gd name="connsiteX192" fmla="*/ 111125 w 1570874"/>
                <a:gd name="connsiteY192" fmla="*/ 221457 h 1002507"/>
                <a:gd name="connsiteX193" fmla="*/ 117475 w 1570874"/>
                <a:gd name="connsiteY193" fmla="*/ 199232 h 1002507"/>
                <a:gd name="connsiteX194" fmla="*/ 127000 w 1570874"/>
                <a:gd name="connsiteY194" fmla="*/ 189707 h 1002507"/>
                <a:gd name="connsiteX195" fmla="*/ 130175 w 1570874"/>
                <a:gd name="connsiteY195" fmla="*/ 180182 h 1002507"/>
                <a:gd name="connsiteX196" fmla="*/ 123825 w 1570874"/>
                <a:gd name="connsiteY196" fmla="*/ 157957 h 1002507"/>
                <a:gd name="connsiteX197" fmla="*/ 127000 w 1570874"/>
                <a:gd name="connsiteY197" fmla="*/ 34132 h 1002507"/>
                <a:gd name="connsiteX198" fmla="*/ 165100 w 1570874"/>
                <a:gd name="connsiteY198" fmla="*/ 37307 h 1002507"/>
                <a:gd name="connsiteX199" fmla="*/ 276225 w 1570874"/>
                <a:gd name="connsiteY199" fmla="*/ 34132 h 1002507"/>
                <a:gd name="connsiteX200" fmla="*/ 285750 w 1570874"/>
                <a:gd name="connsiteY200" fmla="*/ 30957 h 1002507"/>
                <a:gd name="connsiteX201" fmla="*/ 307975 w 1570874"/>
                <a:gd name="connsiteY201" fmla="*/ 24607 h 1002507"/>
                <a:gd name="connsiteX202" fmla="*/ 317500 w 1570874"/>
                <a:gd name="connsiteY202" fmla="*/ 18257 h 1002507"/>
                <a:gd name="connsiteX203" fmla="*/ 336550 w 1570874"/>
                <a:gd name="connsiteY203" fmla="*/ 15082 h 1002507"/>
                <a:gd name="connsiteX204" fmla="*/ 346075 w 1570874"/>
                <a:gd name="connsiteY204" fmla="*/ 11907 h 1002507"/>
                <a:gd name="connsiteX205" fmla="*/ 345281 w 1570874"/>
                <a:gd name="connsiteY20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30325 w 1570874"/>
                <a:gd name="connsiteY114" fmla="*/ 973932 h 1002507"/>
                <a:gd name="connsiteX115" fmla="*/ 1308100 w 1570874"/>
                <a:gd name="connsiteY115" fmla="*/ 989807 h 1002507"/>
                <a:gd name="connsiteX116" fmla="*/ 1279525 w 1570874"/>
                <a:gd name="connsiteY116" fmla="*/ 996157 h 1002507"/>
                <a:gd name="connsiteX117" fmla="*/ 1219200 w 1570874"/>
                <a:gd name="connsiteY117" fmla="*/ 992982 h 1002507"/>
                <a:gd name="connsiteX118" fmla="*/ 1209675 w 1570874"/>
                <a:gd name="connsiteY118" fmla="*/ 989807 h 1002507"/>
                <a:gd name="connsiteX119" fmla="*/ 1193800 w 1570874"/>
                <a:gd name="connsiteY119" fmla="*/ 986632 h 1002507"/>
                <a:gd name="connsiteX120" fmla="*/ 1181100 w 1570874"/>
                <a:gd name="connsiteY120" fmla="*/ 983457 h 1002507"/>
                <a:gd name="connsiteX121" fmla="*/ 1162050 w 1570874"/>
                <a:gd name="connsiteY121" fmla="*/ 977107 h 1002507"/>
                <a:gd name="connsiteX122" fmla="*/ 1143000 w 1570874"/>
                <a:gd name="connsiteY122" fmla="*/ 961232 h 1002507"/>
                <a:gd name="connsiteX123" fmla="*/ 1044575 w 1570874"/>
                <a:gd name="connsiteY123" fmla="*/ 878682 h 1002507"/>
                <a:gd name="connsiteX124" fmla="*/ 1038225 w 1570874"/>
                <a:gd name="connsiteY124" fmla="*/ 869157 h 1002507"/>
                <a:gd name="connsiteX125" fmla="*/ 1019175 w 1570874"/>
                <a:gd name="connsiteY125" fmla="*/ 856457 h 1002507"/>
                <a:gd name="connsiteX126" fmla="*/ 1009650 w 1570874"/>
                <a:gd name="connsiteY126" fmla="*/ 850107 h 1002507"/>
                <a:gd name="connsiteX127" fmla="*/ 1000125 w 1570874"/>
                <a:gd name="connsiteY127" fmla="*/ 843757 h 1002507"/>
                <a:gd name="connsiteX128" fmla="*/ 990600 w 1570874"/>
                <a:gd name="connsiteY128" fmla="*/ 834232 h 1002507"/>
                <a:gd name="connsiteX129" fmla="*/ 965200 w 1570874"/>
                <a:gd name="connsiteY129" fmla="*/ 812007 h 1002507"/>
                <a:gd name="connsiteX130" fmla="*/ 923925 w 1570874"/>
                <a:gd name="connsiteY130" fmla="*/ 802482 h 1002507"/>
                <a:gd name="connsiteX131" fmla="*/ 898525 w 1570874"/>
                <a:gd name="connsiteY131" fmla="*/ 796132 h 1002507"/>
                <a:gd name="connsiteX132" fmla="*/ 869950 w 1570874"/>
                <a:gd name="connsiteY132" fmla="*/ 783432 h 1002507"/>
                <a:gd name="connsiteX133" fmla="*/ 860425 w 1570874"/>
                <a:gd name="connsiteY133" fmla="*/ 780257 h 1002507"/>
                <a:gd name="connsiteX134" fmla="*/ 828675 w 1570874"/>
                <a:gd name="connsiteY134" fmla="*/ 789782 h 1002507"/>
                <a:gd name="connsiteX135" fmla="*/ 806450 w 1570874"/>
                <a:gd name="connsiteY135" fmla="*/ 796132 h 1002507"/>
                <a:gd name="connsiteX136" fmla="*/ 771525 w 1570874"/>
                <a:gd name="connsiteY136" fmla="*/ 802482 h 1002507"/>
                <a:gd name="connsiteX137" fmla="*/ 762000 w 1570874"/>
                <a:gd name="connsiteY137" fmla="*/ 805657 h 1002507"/>
                <a:gd name="connsiteX138" fmla="*/ 606425 w 1570874"/>
                <a:gd name="connsiteY138" fmla="*/ 916782 h 1002507"/>
                <a:gd name="connsiteX139" fmla="*/ 596900 w 1570874"/>
                <a:gd name="connsiteY139" fmla="*/ 926307 h 1002507"/>
                <a:gd name="connsiteX140" fmla="*/ 587375 w 1570874"/>
                <a:gd name="connsiteY140" fmla="*/ 929482 h 1002507"/>
                <a:gd name="connsiteX141" fmla="*/ 568325 w 1570874"/>
                <a:gd name="connsiteY141" fmla="*/ 942182 h 1002507"/>
                <a:gd name="connsiteX142" fmla="*/ 549275 w 1570874"/>
                <a:gd name="connsiteY142" fmla="*/ 951707 h 1002507"/>
                <a:gd name="connsiteX143" fmla="*/ 542925 w 1570874"/>
                <a:gd name="connsiteY143" fmla="*/ 961232 h 1002507"/>
                <a:gd name="connsiteX144" fmla="*/ 514350 w 1570874"/>
                <a:gd name="connsiteY144" fmla="*/ 970757 h 1002507"/>
                <a:gd name="connsiteX145" fmla="*/ 495300 w 1570874"/>
                <a:gd name="connsiteY145" fmla="*/ 977107 h 1002507"/>
                <a:gd name="connsiteX146" fmla="*/ 476250 w 1570874"/>
                <a:gd name="connsiteY146" fmla="*/ 983457 h 1002507"/>
                <a:gd name="connsiteX147" fmla="*/ 392906 w 1570874"/>
                <a:gd name="connsiteY147" fmla="*/ 999332 h 1002507"/>
                <a:gd name="connsiteX148" fmla="*/ 332581 w 1570874"/>
                <a:gd name="connsiteY148" fmla="*/ 1002507 h 1002507"/>
                <a:gd name="connsiteX149" fmla="*/ 300831 w 1570874"/>
                <a:gd name="connsiteY149" fmla="*/ 997744 h 1002507"/>
                <a:gd name="connsiteX150" fmla="*/ 250825 w 1570874"/>
                <a:gd name="connsiteY150" fmla="*/ 989807 h 1002507"/>
                <a:gd name="connsiteX151" fmla="*/ 225425 w 1570874"/>
                <a:gd name="connsiteY151" fmla="*/ 983457 h 1002507"/>
                <a:gd name="connsiteX152" fmla="*/ 203200 w 1570874"/>
                <a:gd name="connsiteY152" fmla="*/ 977107 h 1002507"/>
                <a:gd name="connsiteX153" fmla="*/ 193675 w 1570874"/>
                <a:gd name="connsiteY153" fmla="*/ 967582 h 1002507"/>
                <a:gd name="connsiteX154" fmla="*/ 184150 w 1570874"/>
                <a:gd name="connsiteY154" fmla="*/ 961232 h 1002507"/>
                <a:gd name="connsiteX155" fmla="*/ 177800 w 1570874"/>
                <a:gd name="connsiteY155" fmla="*/ 951707 h 1002507"/>
                <a:gd name="connsiteX156" fmla="*/ 168275 w 1570874"/>
                <a:gd name="connsiteY156" fmla="*/ 948532 h 1002507"/>
                <a:gd name="connsiteX157" fmla="*/ 158750 w 1570874"/>
                <a:gd name="connsiteY157" fmla="*/ 942182 h 1002507"/>
                <a:gd name="connsiteX158" fmla="*/ 152400 w 1570874"/>
                <a:gd name="connsiteY158" fmla="*/ 932657 h 1002507"/>
                <a:gd name="connsiteX159" fmla="*/ 142875 w 1570874"/>
                <a:gd name="connsiteY159" fmla="*/ 929482 h 1002507"/>
                <a:gd name="connsiteX160" fmla="*/ 133350 w 1570874"/>
                <a:gd name="connsiteY160" fmla="*/ 923132 h 1002507"/>
                <a:gd name="connsiteX161" fmla="*/ 117475 w 1570874"/>
                <a:gd name="connsiteY161" fmla="*/ 904082 h 1002507"/>
                <a:gd name="connsiteX162" fmla="*/ 98425 w 1570874"/>
                <a:gd name="connsiteY162" fmla="*/ 888207 h 1002507"/>
                <a:gd name="connsiteX163" fmla="*/ 79375 w 1570874"/>
                <a:gd name="connsiteY163" fmla="*/ 872332 h 1002507"/>
                <a:gd name="connsiteX164" fmla="*/ 57150 w 1570874"/>
                <a:gd name="connsiteY164" fmla="*/ 850107 h 1002507"/>
                <a:gd name="connsiteX165" fmla="*/ 50800 w 1570874"/>
                <a:gd name="connsiteY165" fmla="*/ 837407 h 1002507"/>
                <a:gd name="connsiteX166" fmla="*/ 44450 w 1570874"/>
                <a:gd name="connsiteY166" fmla="*/ 827882 h 1002507"/>
                <a:gd name="connsiteX167" fmla="*/ 41275 w 1570874"/>
                <a:gd name="connsiteY167" fmla="*/ 815182 h 1002507"/>
                <a:gd name="connsiteX168" fmla="*/ 34925 w 1570874"/>
                <a:gd name="connsiteY168" fmla="*/ 796132 h 1002507"/>
                <a:gd name="connsiteX169" fmla="*/ 31750 w 1570874"/>
                <a:gd name="connsiteY169" fmla="*/ 783432 h 1002507"/>
                <a:gd name="connsiteX170" fmla="*/ 25400 w 1570874"/>
                <a:gd name="connsiteY170" fmla="*/ 761207 h 1002507"/>
                <a:gd name="connsiteX171" fmla="*/ 22225 w 1570874"/>
                <a:gd name="connsiteY171" fmla="*/ 738982 h 1002507"/>
                <a:gd name="connsiteX172" fmla="*/ 19050 w 1570874"/>
                <a:gd name="connsiteY172" fmla="*/ 729457 h 1002507"/>
                <a:gd name="connsiteX173" fmla="*/ 15875 w 1570874"/>
                <a:gd name="connsiteY173" fmla="*/ 713582 h 1002507"/>
                <a:gd name="connsiteX174" fmla="*/ 9525 w 1570874"/>
                <a:gd name="connsiteY174" fmla="*/ 694532 h 1002507"/>
                <a:gd name="connsiteX175" fmla="*/ 6350 w 1570874"/>
                <a:gd name="connsiteY175" fmla="*/ 685007 h 1002507"/>
                <a:gd name="connsiteX176" fmla="*/ 0 w 1570874"/>
                <a:gd name="connsiteY176" fmla="*/ 650082 h 1002507"/>
                <a:gd name="connsiteX177" fmla="*/ 6350 w 1570874"/>
                <a:gd name="connsiteY177" fmla="*/ 535782 h 1002507"/>
                <a:gd name="connsiteX178" fmla="*/ 9525 w 1570874"/>
                <a:gd name="connsiteY178" fmla="*/ 516732 h 1002507"/>
                <a:gd name="connsiteX179" fmla="*/ 12700 w 1570874"/>
                <a:gd name="connsiteY179" fmla="*/ 478632 h 1002507"/>
                <a:gd name="connsiteX180" fmla="*/ 25400 w 1570874"/>
                <a:gd name="connsiteY180" fmla="*/ 450057 h 1002507"/>
                <a:gd name="connsiteX181" fmla="*/ 31750 w 1570874"/>
                <a:gd name="connsiteY181" fmla="*/ 427832 h 1002507"/>
                <a:gd name="connsiteX182" fmla="*/ 38100 w 1570874"/>
                <a:gd name="connsiteY182" fmla="*/ 408782 h 1002507"/>
                <a:gd name="connsiteX183" fmla="*/ 41275 w 1570874"/>
                <a:gd name="connsiteY183" fmla="*/ 399257 h 1002507"/>
                <a:gd name="connsiteX184" fmla="*/ 47625 w 1570874"/>
                <a:gd name="connsiteY184" fmla="*/ 364332 h 1002507"/>
                <a:gd name="connsiteX185" fmla="*/ 53975 w 1570874"/>
                <a:gd name="connsiteY185" fmla="*/ 345282 h 1002507"/>
                <a:gd name="connsiteX186" fmla="*/ 63500 w 1570874"/>
                <a:gd name="connsiteY186" fmla="*/ 335757 h 1002507"/>
                <a:gd name="connsiteX187" fmla="*/ 66675 w 1570874"/>
                <a:gd name="connsiteY187" fmla="*/ 326232 h 1002507"/>
                <a:gd name="connsiteX188" fmla="*/ 76200 w 1570874"/>
                <a:gd name="connsiteY188" fmla="*/ 297657 h 1002507"/>
                <a:gd name="connsiteX189" fmla="*/ 85725 w 1570874"/>
                <a:gd name="connsiteY189" fmla="*/ 291307 h 1002507"/>
                <a:gd name="connsiteX190" fmla="*/ 101600 w 1570874"/>
                <a:gd name="connsiteY190" fmla="*/ 265907 h 1002507"/>
                <a:gd name="connsiteX191" fmla="*/ 111125 w 1570874"/>
                <a:gd name="connsiteY191" fmla="*/ 221457 h 1002507"/>
                <a:gd name="connsiteX192" fmla="*/ 117475 w 1570874"/>
                <a:gd name="connsiteY192" fmla="*/ 199232 h 1002507"/>
                <a:gd name="connsiteX193" fmla="*/ 127000 w 1570874"/>
                <a:gd name="connsiteY193" fmla="*/ 189707 h 1002507"/>
                <a:gd name="connsiteX194" fmla="*/ 130175 w 1570874"/>
                <a:gd name="connsiteY194" fmla="*/ 180182 h 1002507"/>
                <a:gd name="connsiteX195" fmla="*/ 123825 w 1570874"/>
                <a:gd name="connsiteY195" fmla="*/ 157957 h 1002507"/>
                <a:gd name="connsiteX196" fmla="*/ 127000 w 1570874"/>
                <a:gd name="connsiteY196" fmla="*/ 34132 h 1002507"/>
                <a:gd name="connsiteX197" fmla="*/ 165100 w 1570874"/>
                <a:gd name="connsiteY197" fmla="*/ 37307 h 1002507"/>
                <a:gd name="connsiteX198" fmla="*/ 276225 w 1570874"/>
                <a:gd name="connsiteY198" fmla="*/ 34132 h 1002507"/>
                <a:gd name="connsiteX199" fmla="*/ 285750 w 1570874"/>
                <a:gd name="connsiteY199" fmla="*/ 30957 h 1002507"/>
                <a:gd name="connsiteX200" fmla="*/ 307975 w 1570874"/>
                <a:gd name="connsiteY200" fmla="*/ 24607 h 1002507"/>
                <a:gd name="connsiteX201" fmla="*/ 317500 w 1570874"/>
                <a:gd name="connsiteY201" fmla="*/ 18257 h 1002507"/>
                <a:gd name="connsiteX202" fmla="*/ 336550 w 1570874"/>
                <a:gd name="connsiteY202" fmla="*/ 15082 h 1002507"/>
                <a:gd name="connsiteX203" fmla="*/ 346075 w 1570874"/>
                <a:gd name="connsiteY203" fmla="*/ 11907 h 1002507"/>
                <a:gd name="connsiteX204" fmla="*/ 345281 w 1570874"/>
                <a:gd name="connsiteY20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68425 w 1570874"/>
                <a:gd name="connsiteY113" fmla="*/ 954882 h 1002507"/>
                <a:gd name="connsiteX114" fmla="*/ 1308100 w 1570874"/>
                <a:gd name="connsiteY114" fmla="*/ 989807 h 1002507"/>
                <a:gd name="connsiteX115" fmla="*/ 1279525 w 1570874"/>
                <a:gd name="connsiteY115" fmla="*/ 996157 h 1002507"/>
                <a:gd name="connsiteX116" fmla="*/ 1219200 w 1570874"/>
                <a:gd name="connsiteY116" fmla="*/ 992982 h 1002507"/>
                <a:gd name="connsiteX117" fmla="*/ 1209675 w 1570874"/>
                <a:gd name="connsiteY117" fmla="*/ 989807 h 1002507"/>
                <a:gd name="connsiteX118" fmla="*/ 1193800 w 1570874"/>
                <a:gd name="connsiteY118" fmla="*/ 986632 h 1002507"/>
                <a:gd name="connsiteX119" fmla="*/ 1181100 w 1570874"/>
                <a:gd name="connsiteY119" fmla="*/ 983457 h 1002507"/>
                <a:gd name="connsiteX120" fmla="*/ 1162050 w 1570874"/>
                <a:gd name="connsiteY120" fmla="*/ 977107 h 1002507"/>
                <a:gd name="connsiteX121" fmla="*/ 1143000 w 1570874"/>
                <a:gd name="connsiteY121" fmla="*/ 961232 h 1002507"/>
                <a:gd name="connsiteX122" fmla="*/ 1044575 w 1570874"/>
                <a:gd name="connsiteY122" fmla="*/ 878682 h 1002507"/>
                <a:gd name="connsiteX123" fmla="*/ 1038225 w 1570874"/>
                <a:gd name="connsiteY123" fmla="*/ 869157 h 1002507"/>
                <a:gd name="connsiteX124" fmla="*/ 1019175 w 1570874"/>
                <a:gd name="connsiteY124" fmla="*/ 856457 h 1002507"/>
                <a:gd name="connsiteX125" fmla="*/ 1009650 w 1570874"/>
                <a:gd name="connsiteY125" fmla="*/ 850107 h 1002507"/>
                <a:gd name="connsiteX126" fmla="*/ 1000125 w 1570874"/>
                <a:gd name="connsiteY126" fmla="*/ 843757 h 1002507"/>
                <a:gd name="connsiteX127" fmla="*/ 990600 w 1570874"/>
                <a:gd name="connsiteY127" fmla="*/ 834232 h 1002507"/>
                <a:gd name="connsiteX128" fmla="*/ 965200 w 1570874"/>
                <a:gd name="connsiteY128" fmla="*/ 812007 h 1002507"/>
                <a:gd name="connsiteX129" fmla="*/ 923925 w 1570874"/>
                <a:gd name="connsiteY129" fmla="*/ 802482 h 1002507"/>
                <a:gd name="connsiteX130" fmla="*/ 898525 w 1570874"/>
                <a:gd name="connsiteY130" fmla="*/ 796132 h 1002507"/>
                <a:gd name="connsiteX131" fmla="*/ 869950 w 1570874"/>
                <a:gd name="connsiteY131" fmla="*/ 783432 h 1002507"/>
                <a:gd name="connsiteX132" fmla="*/ 860425 w 1570874"/>
                <a:gd name="connsiteY132" fmla="*/ 780257 h 1002507"/>
                <a:gd name="connsiteX133" fmla="*/ 828675 w 1570874"/>
                <a:gd name="connsiteY133" fmla="*/ 789782 h 1002507"/>
                <a:gd name="connsiteX134" fmla="*/ 806450 w 1570874"/>
                <a:gd name="connsiteY134" fmla="*/ 796132 h 1002507"/>
                <a:gd name="connsiteX135" fmla="*/ 771525 w 1570874"/>
                <a:gd name="connsiteY135" fmla="*/ 802482 h 1002507"/>
                <a:gd name="connsiteX136" fmla="*/ 762000 w 1570874"/>
                <a:gd name="connsiteY136" fmla="*/ 805657 h 1002507"/>
                <a:gd name="connsiteX137" fmla="*/ 606425 w 1570874"/>
                <a:gd name="connsiteY137" fmla="*/ 916782 h 1002507"/>
                <a:gd name="connsiteX138" fmla="*/ 596900 w 1570874"/>
                <a:gd name="connsiteY138" fmla="*/ 926307 h 1002507"/>
                <a:gd name="connsiteX139" fmla="*/ 587375 w 1570874"/>
                <a:gd name="connsiteY139" fmla="*/ 929482 h 1002507"/>
                <a:gd name="connsiteX140" fmla="*/ 568325 w 1570874"/>
                <a:gd name="connsiteY140" fmla="*/ 942182 h 1002507"/>
                <a:gd name="connsiteX141" fmla="*/ 549275 w 1570874"/>
                <a:gd name="connsiteY141" fmla="*/ 951707 h 1002507"/>
                <a:gd name="connsiteX142" fmla="*/ 542925 w 1570874"/>
                <a:gd name="connsiteY142" fmla="*/ 961232 h 1002507"/>
                <a:gd name="connsiteX143" fmla="*/ 514350 w 1570874"/>
                <a:gd name="connsiteY143" fmla="*/ 970757 h 1002507"/>
                <a:gd name="connsiteX144" fmla="*/ 495300 w 1570874"/>
                <a:gd name="connsiteY144" fmla="*/ 977107 h 1002507"/>
                <a:gd name="connsiteX145" fmla="*/ 476250 w 1570874"/>
                <a:gd name="connsiteY145" fmla="*/ 983457 h 1002507"/>
                <a:gd name="connsiteX146" fmla="*/ 392906 w 1570874"/>
                <a:gd name="connsiteY146" fmla="*/ 999332 h 1002507"/>
                <a:gd name="connsiteX147" fmla="*/ 332581 w 1570874"/>
                <a:gd name="connsiteY147" fmla="*/ 1002507 h 1002507"/>
                <a:gd name="connsiteX148" fmla="*/ 300831 w 1570874"/>
                <a:gd name="connsiteY148" fmla="*/ 997744 h 1002507"/>
                <a:gd name="connsiteX149" fmla="*/ 250825 w 1570874"/>
                <a:gd name="connsiteY149" fmla="*/ 989807 h 1002507"/>
                <a:gd name="connsiteX150" fmla="*/ 225425 w 1570874"/>
                <a:gd name="connsiteY150" fmla="*/ 983457 h 1002507"/>
                <a:gd name="connsiteX151" fmla="*/ 203200 w 1570874"/>
                <a:gd name="connsiteY151" fmla="*/ 977107 h 1002507"/>
                <a:gd name="connsiteX152" fmla="*/ 193675 w 1570874"/>
                <a:gd name="connsiteY152" fmla="*/ 967582 h 1002507"/>
                <a:gd name="connsiteX153" fmla="*/ 184150 w 1570874"/>
                <a:gd name="connsiteY153" fmla="*/ 961232 h 1002507"/>
                <a:gd name="connsiteX154" fmla="*/ 177800 w 1570874"/>
                <a:gd name="connsiteY154" fmla="*/ 951707 h 1002507"/>
                <a:gd name="connsiteX155" fmla="*/ 168275 w 1570874"/>
                <a:gd name="connsiteY155" fmla="*/ 948532 h 1002507"/>
                <a:gd name="connsiteX156" fmla="*/ 158750 w 1570874"/>
                <a:gd name="connsiteY156" fmla="*/ 942182 h 1002507"/>
                <a:gd name="connsiteX157" fmla="*/ 152400 w 1570874"/>
                <a:gd name="connsiteY157" fmla="*/ 932657 h 1002507"/>
                <a:gd name="connsiteX158" fmla="*/ 142875 w 1570874"/>
                <a:gd name="connsiteY158" fmla="*/ 929482 h 1002507"/>
                <a:gd name="connsiteX159" fmla="*/ 133350 w 1570874"/>
                <a:gd name="connsiteY159" fmla="*/ 923132 h 1002507"/>
                <a:gd name="connsiteX160" fmla="*/ 117475 w 1570874"/>
                <a:gd name="connsiteY160" fmla="*/ 904082 h 1002507"/>
                <a:gd name="connsiteX161" fmla="*/ 98425 w 1570874"/>
                <a:gd name="connsiteY161" fmla="*/ 888207 h 1002507"/>
                <a:gd name="connsiteX162" fmla="*/ 79375 w 1570874"/>
                <a:gd name="connsiteY162" fmla="*/ 872332 h 1002507"/>
                <a:gd name="connsiteX163" fmla="*/ 57150 w 1570874"/>
                <a:gd name="connsiteY163" fmla="*/ 850107 h 1002507"/>
                <a:gd name="connsiteX164" fmla="*/ 50800 w 1570874"/>
                <a:gd name="connsiteY164" fmla="*/ 837407 h 1002507"/>
                <a:gd name="connsiteX165" fmla="*/ 44450 w 1570874"/>
                <a:gd name="connsiteY165" fmla="*/ 827882 h 1002507"/>
                <a:gd name="connsiteX166" fmla="*/ 41275 w 1570874"/>
                <a:gd name="connsiteY166" fmla="*/ 815182 h 1002507"/>
                <a:gd name="connsiteX167" fmla="*/ 34925 w 1570874"/>
                <a:gd name="connsiteY167" fmla="*/ 796132 h 1002507"/>
                <a:gd name="connsiteX168" fmla="*/ 31750 w 1570874"/>
                <a:gd name="connsiteY168" fmla="*/ 783432 h 1002507"/>
                <a:gd name="connsiteX169" fmla="*/ 25400 w 1570874"/>
                <a:gd name="connsiteY169" fmla="*/ 761207 h 1002507"/>
                <a:gd name="connsiteX170" fmla="*/ 22225 w 1570874"/>
                <a:gd name="connsiteY170" fmla="*/ 738982 h 1002507"/>
                <a:gd name="connsiteX171" fmla="*/ 19050 w 1570874"/>
                <a:gd name="connsiteY171" fmla="*/ 729457 h 1002507"/>
                <a:gd name="connsiteX172" fmla="*/ 15875 w 1570874"/>
                <a:gd name="connsiteY172" fmla="*/ 713582 h 1002507"/>
                <a:gd name="connsiteX173" fmla="*/ 9525 w 1570874"/>
                <a:gd name="connsiteY173" fmla="*/ 694532 h 1002507"/>
                <a:gd name="connsiteX174" fmla="*/ 6350 w 1570874"/>
                <a:gd name="connsiteY174" fmla="*/ 685007 h 1002507"/>
                <a:gd name="connsiteX175" fmla="*/ 0 w 1570874"/>
                <a:gd name="connsiteY175" fmla="*/ 650082 h 1002507"/>
                <a:gd name="connsiteX176" fmla="*/ 6350 w 1570874"/>
                <a:gd name="connsiteY176" fmla="*/ 535782 h 1002507"/>
                <a:gd name="connsiteX177" fmla="*/ 9525 w 1570874"/>
                <a:gd name="connsiteY177" fmla="*/ 516732 h 1002507"/>
                <a:gd name="connsiteX178" fmla="*/ 12700 w 1570874"/>
                <a:gd name="connsiteY178" fmla="*/ 478632 h 1002507"/>
                <a:gd name="connsiteX179" fmla="*/ 25400 w 1570874"/>
                <a:gd name="connsiteY179" fmla="*/ 450057 h 1002507"/>
                <a:gd name="connsiteX180" fmla="*/ 31750 w 1570874"/>
                <a:gd name="connsiteY180" fmla="*/ 427832 h 1002507"/>
                <a:gd name="connsiteX181" fmla="*/ 38100 w 1570874"/>
                <a:gd name="connsiteY181" fmla="*/ 408782 h 1002507"/>
                <a:gd name="connsiteX182" fmla="*/ 41275 w 1570874"/>
                <a:gd name="connsiteY182" fmla="*/ 399257 h 1002507"/>
                <a:gd name="connsiteX183" fmla="*/ 47625 w 1570874"/>
                <a:gd name="connsiteY183" fmla="*/ 364332 h 1002507"/>
                <a:gd name="connsiteX184" fmla="*/ 53975 w 1570874"/>
                <a:gd name="connsiteY184" fmla="*/ 345282 h 1002507"/>
                <a:gd name="connsiteX185" fmla="*/ 63500 w 1570874"/>
                <a:gd name="connsiteY185" fmla="*/ 335757 h 1002507"/>
                <a:gd name="connsiteX186" fmla="*/ 66675 w 1570874"/>
                <a:gd name="connsiteY186" fmla="*/ 326232 h 1002507"/>
                <a:gd name="connsiteX187" fmla="*/ 76200 w 1570874"/>
                <a:gd name="connsiteY187" fmla="*/ 297657 h 1002507"/>
                <a:gd name="connsiteX188" fmla="*/ 85725 w 1570874"/>
                <a:gd name="connsiteY188" fmla="*/ 291307 h 1002507"/>
                <a:gd name="connsiteX189" fmla="*/ 101600 w 1570874"/>
                <a:gd name="connsiteY189" fmla="*/ 265907 h 1002507"/>
                <a:gd name="connsiteX190" fmla="*/ 111125 w 1570874"/>
                <a:gd name="connsiteY190" fmla="*/ 221457 h 1002507"/>
                <a:gd name="connsiteX191" fmla="*/ 117475 w 1570874"/>
                <a:gd name="connsiteY191" fmla="*/ 199232 h 1002507"/>
                <a:gd name="connsiteX192" fmla="*/ 127000 w 1570874"/>
                <a:gd name="connsiteY192" fmla="*/ 189707 h 1002507"/>
                <a:gd name="connsiteX193" fmla="*/ 130175 w 1570874"/>
                <a:gd name="connsiteY193" fmla="*/ 180182 h 1002507"/>
                <a:gd name="connsiteX194" fmla="*/ 123825 w 1570874"/>
                <a:gd name="connsiteY194" fmla="*/ 157957 h 1002507"/>
                <a:gd name="connsiteX195" fmla="*/ 127000 w 1570874"/>
                <a:gd name="connsiteY195" fmla="*/ 34132 h 1002507"/>
                <a:gd name="connsiteX196" fmla="*/ 165100 w 1570874"/>
                <a:gd name="connsiteY196" fmla="*/ 37307 h 1002507"/>
                <a:gd name="connsiteX197" fmla="*/ 276225 w 1570874"/>
                <a:gd name="connsiteY197" fmla="*/ 34132 h 1002507"/>
                <a:gd name="connsiteX198" fmla="*/ 285750 w 1570874"/>
                <a:gd name="connsiteY198" fmla="*/ 30957 h 1002507"/>
                <a:gd name="connsiteX199" fmla="*/ 307975 w 1570874"/>
                <a:gd name="connsiteY199" fmla="*/ 24607 h 1002507"/>
                <a:gd name="connsiteX200" fmla="*/ 317500 w 1570874"/>
                <a:gd name="connsiteY200" fmla="*/ 18257 h 1002507"/>
                <a:gd name="connsiteX201" fmla="*/ 336550 w 1570874"/>
                <a:gd name="connsiteY201" fmla="*/ 15082 h 1002507"/>
                <a:gd name="connsiteX202" fmla="*/ 346075 w 1570874"/>
                <a:gd name="connsiteY202" fmla="*/ 11907 h 1002507"/>
                <a:gd name="connsiteX203" fmla="*/ 345281 w 1570874"/>
                <a:gd name="connsiteY20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84300 w 1570874"/>
                <a:gd name="connsiteY112" fmla="*/ 939007 h 1002507"/>
                <a:gd name="connsiteX113" fmla="*/ 1308100 w 1570874"/>
                <a:gd name="connsiteY113" fmla="*/ 989807 h 1002507"/>
                <a:gd name="connsiteX114" fmla="*/ 1279525 w 1570874"/>
                <a:gd name="connsiteY114" fmla="*/ 996157 h 1002507"/>
                <a:gd name="connsiteX115" fmla="*/ 1219200 w 1570874"/>
                <a:gd name="connsiteY115" fmla="*/ 992982 h 1002507"/>
                <a:gd name="connsiteX116" fmla="*/ 1209675 w 1570874"/>
                <a:gd name="connsiteY116" fmla="*/ 989807 h 1002507"/>
                <a:gd name="connsiteX117" fmla="*/ 1193800 w 1570874"/>
                <a:gd name="connsiteY117" fmla="*/ 986632 h 1002507"/>
                <a:gd name="connsiteX118" fmla="*/ 1181100 w 1570874"/>
                <a:gd name="connsiteY118" fmla="*/ 983457 h 1002507"/>
                <a:gd name="connsiteX119" fmla="*/ 1162050 w 1570874"/>
                <a:gd name="connsiteY119" fmla="*/ 977107 h 1002507"/>
                <a:gd name="connsiteX120" fmla="*/ 1143000 w 1570874"/>
                <a:gd name="connsiteY120" fmla="*/ 961232 h 1002507"/>
                <a:gd name="connsiteX121" fmla="*/ 1044575 w 1570874"/>
                <a:gd name="connsiteY121" fmla="*/ 878682 h 1002507"/>
                <a:gd name="connsiteX122" fmla="*/ 1038225 w 1570874"/>
                <a:gd name="connsiteY122" fmla="*/ 869157 h 1002507"/>
                <a:gd name="connsiteX123" fmla="*/ 1019175 w 1570874"/>
                <a:gd name="connsiteY123" fmla="*/ 856457 h 1002507"/>
                <a:gd name="connsiteX124" fmla="*/ 1009650 w 1570874"/>
                <a:gd name="connsiteY124" fmla="*/ 850107 h 1002507"/>
                <a:gd name="connsiteX125" fmla="*/ 1000125 w 1570874"/>
                <a:gd name="connsiteY125" fmla="*/ 843757 h 1002507"/>
                <a:gd name="connsiteX126" fmla="*/ 990600 w 1570874"/>
                <a:gd name="connsiteY126" fmla="*/ 834232 h 1002507"/>
                <a:gd name="connsiteX127" fmla="*/ 965200 w 1570874"/>
                <a:gd name="connsiteY127" fmla="*/ 812007 h 1002507"/>
                <a:gd name="connsiteX128" fmla="*/ 923925 w 1570874"/>
                <a:gd name="connsiteY128" fmla="*/ 802482 h 1002507"/>
                <a:gd name="connsiteX129" fmla="*/ 898525 w 1570874"/>
                <a:gd name="connsiteY129" fmla="*/ 796132 h 1002507"/>
                <a:gd name="connsiteX130" fmla="*/ 869950 w 1570874"/>
                <a:gd name="connsiteY130" fmla="*/ 783432 h 1002507"/>
                <a:gd name="connsiteX131" fmla="*/ 860425 w 1570874"/>
                <a:gd name="connsiteY131" fmla="*/ 780257 h 1002507"/>
                <a:gd name="connsiteX132" fmla="*/ 828675 w 1570874"/>
                <a:gd name="connsiteY132" fmla="*/ 789782 h 1002507"/>
                <a:gd name="connsiteX133" fmla="*/ 806450 w 1570874"/>
                <a:gd name="connsiteY133" fmla="*/ 796132 h 1002507"/>
                <a:gd name="connsiteX134" fmla="*/ 771525 w 1570874"/>
                <a:gd name="connsiteY134" fmla="*/ 802482 h 1002507"/>
                <a:gd name="connsiteX135" fmla="*/ 762000 w 1570874"/>
                <a:gd name="connsiteY135" fmla="*/ 805657 h 1002507"/>
                <a:gd name="connsiteX136" fmla="*/ 606425 w 1570874"/>
                <a:gd name="connsiteY136" fmla="*/ 916782 h 1002507"/>
                <a:gd name="connsiteX137" fmla="*/ 596900 w 1570874"/>
                <a:gd name="connsiteY137" fmla="*/ 926307 h 1002507"/>
                <a:gd name="connsiteX138" fmla="*/ 587375 w 1570874"/>
                <a:gd name="connsiteY138" fmla="*/ 929482 h 1002507"/>
                <a:gd name="connsiteX139" fmla="*/ 568325 w 1570874"/>
                <a:gd name="connsiteY139" fmla="*/ 942182 h 1002507"/>
                <a:gd name="connsiteX140" fmla="*/ 549275 w 1570874"/>
                <a:gd name="connsiteY140" fmla="*/ 951707 h 1002507"/>
                <a:gd name="connsiteX141" fmla="*/ 542925 w 1570874"/>
                <a:gd name="connsiteY141" fmla="*/ 961232 h 1002507"/>
                <a:gd name="connsiteX142" fmla="*/ 514350 w 1570874"/>
                <a:gd name="connsiteY142" fmla="*/ 970757 h 1002507"/>
                <a:gd name="connsiteX143" fmla="*/ 495300 w 1570874"/>
                <a:gd name="connsiteY143" fmla="*/ 977107 h 1002507"/>
                <a:gd name="connsiteX144" fmla="*/ 476250 w 1570874"/>
                <a:gd name="connsiteY144" fmla="*/ 983457 h 1002507"/>
                <a:gd name="connsiteX145" fmla="*/ 392906 w 1570874"/>
                <a:gd name="connsiteY145" fmla="*/ 999332 h 1002507"/>
                <a:gd name="connsiteX146" fmla="*/ 332581 w 1570874"/>
                <a:gd name="connsiteY146" fmla="*/ 1002507 h 1002507"/>
                <a:gd name="connsiteX147" fmla="*/ 300831 w 1570874"/>
                <a:gd name="connsiteY147" fmla="*/ 997744 h 1002507"/>
                <a:gd name="connsiteX148" fmla="*/ 250825 w 1570874"/>
                <a:gd name="connsiteY148" fmla="*/ 989807 h 1002507"/>
                <a:gd name="connsiteX149" fmla="*/ 225425 w 1570874"/>
                <a:gd name="connsiteY149" fmla="*/ 983457 h 1002507"/>
                <a:gd name="connsiteX150" fmla="*/ 203200 w 1570874"/>
                <a:gd name="connsiteY150" fmla="*/ 977107 h 1002507"/>
                <a:gd name="connsiteX151" fmla="*/ 193675 w 1570874"/>
                <a:gd name="connsiteY151" fmla="*/ 967582 h 1002507"/>
                <a:gd name="connsiteX152" fmla="*/ 184150 w 1570874"/>
                <a:gd name="connsiteY152" fmla="*/ 961232 h 1002507"/>
                <a:gd name="connsiteX153" fmla="*/ 177800 w 1570874"/>
                <a:gd name="connsiteY153" fmla="*/ 951707 h 1002507"/>
                <a:gd name="connsiteX154" fmla="*/ 168275 w 1570874"/>
                <a:gd name="connsiteY154" fmla="*/ 948532 h 1002507"/>
                <a:gd name="connsiteX155" fmla="*/ 158750 w 1570874"/>
                <a:gd name="connsiteY155" fmla="*/ 942182 h 1002507"/>
                <a:gd name="connsiteX156" fmla="*/ 152400 w 1570874"/>
                <a:gd name="connsiteY156" fmla="*/ 932657 h 1002507"/>
                <a:gd name="connsiteX157" fmla="*/ 142875 w 1570874"/>
                <a:gd name="connsiteY157" fmla="*/ 929482 h 1002507"/>
                <a:gd name="connsiteX158" fmla="*/ 133350 w 1570874"/>
                <a:gd name="connsiteY158" fmla="*/ 923132 h 1002507"/>
                <a:gd name="connsiteX159" fmla="*/ 117475 w 1570874"/>
                <a:gd name="connsiteY159" fmla="*/ 904082 h 1002507"/>
                <a:gd name="connsiteX160" fmla="*/ 98425 w 1570874"/>
                <a:gd name="connsiteY160" fmla="*/ 888207 h 1002507"/>
                <a:gd name="connsiteX161" fmla="*/ 79375 w 1570874"/>
                <a:gd name="connsiteY161" fmla="*/ 872332 h 1002507"/>
                <a:gd name="connsiteX162" fmla="*/ 57150 w 1570874"/>
                <a:gd name="connsiteY162" fmla="*/ 850107 h 1002507"/>
                <a:gd name="connsiteX163" fmla="*/ 50800 w 1570874"/>
                <a:gd name="connsiteY163" fmla="*/ 837407 h 1002507"/>
                <a:gd name="connsiteX164" fmla="*/ 44450 w 1570874"/>
                <a:gd name="connsiteY164" fmla="*/ 827882 h 1002507"/>
                <a:gd name="connsiteX165" fmla="*/ 41275 w 1570874"/>
                <a:gd name="connsiteY165" fmla="*/ 815182 h 1002507"/>
                <a:gd name="connsiteX166" fmla="*/ 34925 w 1570874"/>
                <a:gd name="connsiteY166" fmla="*/ 796132 h 1002507"/>
                <a:gd name="connsiteX167" fmla="*/ 31750 w 1570874"/>
                <a:gd name="connsiteY167" fmla="*/ 783432 h 1002507"/>
                <a:gd name="connsiteX168" fmla="*/ 25400 w 1570874"/>
                <a:gd name="connsiteY168" fmla="*/ 761207 h 1002507"/>
                <a:gd name="connsiteX169" fmla="*/ 22225 w 1570874"/>
                <a:gd name="connsiteY169" fmla="*/ 738982 h 1002507"/>
                <a:gd name="connsiteX170" fmla="*/ 19050 w 1570874"/>
                <a:gd name="connsiteY170" fmla="*/ 729457 h 1002507"/>
                <a:gd name="connsiteX171" fmla="*/ 15875 w 1570874"/>
                <a:gd name="connsiteY171" fmla="*/ 713582 h 1002507"/>
                <a:gd name="connsiteX172" fmla="*/ 9525 w 1570874"/>
                <a:gd name="connsiteY172" fmla="*/ 694532 h 1002507"/>
                <a:gd name="connsiteX173" fmla="*/ 6350 w 1570874"/>
                <a:gd name="connsiteY173" fmla="*/ 685007 h 1002507"/>
                <a:gd name="connsiteX174" fmla="*/ 0 w 1570874"/>
                <a:gd name="connsiteY174" fmla="*/ 650082 h 1002507"/>
                <a:gd name="connsiteX175" fmla="*/ 6350 w 1570874"/>
                <a:gd name="connsiteY175" fmla="*/ 535782 h 1002507"/>
                <a:gd name="connsiteX176" fmla="*/ 9525 w 1570874"/>
                <a:gd name="connsiteY176" fmla="*/ 516732 h 1002507"/>
                <a:gd name="connsiteX177" fmla="*/ 12700 w 1570874"/>
                <a:gd name="connsiteY177" fmla="*/ 478632 h 1002507"/>
                <a:gd name="connsiteX178" fmla="*/ 25400 w 1570874"/>
                <a:gd name="connsiteY178" fmla="*/ 450057 h 1002507"/>
                <a:gd name="connsiteX179" fmla="*/ 31750 w 1570874"/>
                <a:gd name="connsiteY179" fmla="*/ 427832 h 1002507"/>
                <a:gd name="connsiteX180" fmla="*/ 38100 w 1570874"/>
                <a:gd name="connsiteY180" fmla="*/ 408782 h 1002507"/>
                <a:gd name="connsiteX181" fmla="*/ 41275 w 1570874"/>
                <a:gd name="connsiteY181" fmla="*/ 399257 h 1002507"/>
                <a:gd name="connsiteX182" fmla="*/ 47625 w 1570874"/>
                <a:gd name="connsiteY182" fmla="*/ 364332 h 1002507"/>
                <a:gd name="connsiteX183" fmla="*/ 53975 w 1570874"/>
                <a:gd name="connsiteY183" fmla="*/ 345282 h 1002507"/>
                <a:gd name="connsiteX184" fmla="*/ 63500 w 1570874"/>
                <a:gd name="connsiteY184" fmla="*/ 335757 h 1002507"/>
                <a:gd name="connsiteX185" fmla="*/ 66675 w 1570874"/>
                <a:gd name="connsiteY185" fmla="*/ 326232 h 1002507"/>
                <a:gd name="connsiteX186" fmla="*/ 76200 w 1570874"/>
                <a:gd name="connsiteY186" fmla="*/ 297657 h 1002507"/>
                <a:gd name="connsiteX187" fmla="*/ 85725 w 1570874"/>
                <a:gd name="connsiteY187" fmla="*/ 291307 h 1002507"/>
                <a:gd name="connsiteX188" fmla="*/ 101600 w 1570874"/>
                <a:gd name="connsiteY188" fmla="*/ 265907 h 1002507"/>
                <a:gd name="connsiteX189" fmla="*/ 111125 w 1570874"/>
                <a:gd name="connsiteY189" fmla="*/ 221457 h 1002507"/>
                <a:gd name="connsiteX190" fmla="*/ 117475 w 1570874"/>
                <a:gd name="connsiteY190" fmla="*/ 199232 h 1002507"/>
                <a:gd name="connsiteX191" fmla="*/ 127000 w 1570874"/>
                <a:gd name="connsiteY191" fmla="*/ 189707 h 1002507"/>
                <a:gd name="connsiteX192" fmla="*/ 130175 w 1570874"/>
                <a:gd name="connsiteY192" fmla="*/ 180182 h 1002507"/>
                <a:gd name="connsiteX193" fmla="*/ 123825 w 1570874"/>
                <a:gd name="connsiteY193" fmla="*/ 157957 h 1002507"/>
                <a:gd name="connsiteX194" fmla="*/ 127000 w 1570874"/>
                <a:gd name="connsiteY194" fmla="*/ 34132 h 1002507"/>
                <a:gd name="connsiteX195" fmla="*/ 165100 w 1570874"/>
                <a:gd name="connsiteY195" fmla="*/ 37307 h 1002507"/>
                <a:gd name="connsiteX196" fmla="*/ 276225 w 1570874"/>
                <a:gd name="connsiteY196" fmla="*/ 34132 h 1002507"/>
                <a:gd name="connsiteX197" fmla="*/ 285750 w 1570874"/>
                <a:gd name="connsiteY197" fmla="*/ 30957 h 1002507"/>
                <a:gd name="connsiteX198" fmla="*/ 307975 w 1570874"/>
                <a:gd name="connsiteY198" fmla="*/ 24607 h 1002507"/>
                <a:gd name="connsiteX199" fmla="*/ 317500 w 1570874"/>
                <a:gd name="connsiteY199" fmla="*/ 18257 h 1002507"/>
                <a:gd name="connsiteX200" fmla="*/ 336550 w 1570874"/>
                <a:gd name="connsiteY200" fmla="*/ 15082 h 1002507"/>
                <a:gd name="connsiteX201" fmla="*/ 346075 w 1570874"/>
                <a:gd name="connsiteY201" fmla="*/ 11907 h 1002507"/>
                <a:gd name="connsiteX202" fmla="*/ 345281 w 1570874"/>
                <a:gd name="connsiteY20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400175 w 1570874"/>
                <a:gd name="connsiteY111" fmla="*/ 926307 h 1002507"/>
                <a:gd name="connsiteX112" fmla="*/ 1308100 w 1570874"/>
                <a:gd name="connsiteY112" fmla="*/ 989807 h 1002507"/>
                <a:gd name="connsiteX113" fmla="*/ 1279525 w 1570874"/>
                <a:gd name="connsiteY113" fmla="*/ 996157 h 1002507"/>
                <a:gd name="connsiteX114" fmla="*/ 1219200 w 1570874"/>
                <a:gd name="connsiteY114" fmla="*/ 992982 h 1002507"/>
                <a:gd name="connsiteX115" fmla="*/ 1209675 w 1570874"/>
                <a:gd name="connsiteY115" fmla="*/ 989807 h 1002507"/>
                <a:gd name="connsiteX116" fmla="*/ 1193800 w 1570874"/>
                <a:gd name="connsiteY116" fmla="*/ 986632 h 1002507"/>
                <a:gd name="connsiteX117" fmla="*/ 1181100 w 1570874"/>
                <a:gd name="connsiteY117" fmla="*/ 983457 h 1002507"/>
                <a:gd name="connsiteX118" fmla="*/ 1162050 w 1570874"/>
                <a:gd name="connsiteY118" fmla="*/ 977107 h 1002507"/>
                <a:gd name="connsiteX119" fmla="*/ 1143000 w 1570874"/>
                <a:gd name="connsiteY119" fmla="*/ 961232 h 1002507"/>
                <a:gd name="connsiteX120" fmla="*/ 1044575 w 1570874"/>
                <a:gd name="connsiteY120" fmla="*/ 878682 h 1002507"/>
                <a:gd name="connsiteX121" fmla="*/ 1038225 w 1570874"/>
                <a:gd name="connsiteY121" fmla="*/ 869157 h 1002507"/>
                <a:gd name="connsiteX122" fmla="*/ 1019175 w 1570874"/>
                <a:gd name="connsiteY122" fmla="*/ 856457 h 1002507"/>
                <a:gd name="connsiteX123" fmla="*/ 1009650 w 1570874"/>
                <a:gd name="connsiteY123" fmla="*/ 850107 h 1002507"/>
                <a:gd name="connsiteX124" fmla="*/ 1000125 w 1570874"/>
                <a:gd name="connsiteY124" fmla="*/ 843757 h 1002507"/>
                <a:gd name="connsiteX125" fmla="*/ 990600 w 1570874"/>
                <a:gd name="connsiteY125" fmla="*/ 834232 h 1002507"/>
                <a:gd name="connsiteX126" fmla="*/ 965200 w 1570874"/>
                <a:gd name="connsiteY126" fmla="*/ 812007 h 1002507"/>
                <a:gd name="connsiteX127" fmla="*/ 923925 w 1570874"/>
                <a:gd name="connsiteY127" fmla="*/ 802482 h 1002507"/>
                <a:gd name="connsiteX128" fmla="*/ 898525 w 1570874"/>
                <a:gd name="connsiteY128" fmla="*/ 796132 h 1002507"/>
                <a:gd name="connsiteX129" fmla="*/ 869950 w 1570874"/>
                <a:gd name="connsiteY129" fmla="*/ 783432 h 1002507"/>
                <a:gd name="connsiteX130" fmla="*/ 860425 w 1570874"/>
                <a:gd name="connsiteY130" fmla="*/ 780257 h 1002507"/>
                <a:gd name="connsiteX131" fmla="*/ 828675 w 1570874"/>
                <a:gd name="connsiteY131" fmla="*/ 789782 h 1002507"/>
                <a:gd name="connsiteX132" fmla="*/ 806450 w 1570874"/>
                <a:gd name="connsiteY132" fmla="*/ 796132 h 1002507"/>
                <a:gd name="connsiteX133" fmla="*/ 771525 w 1570874"/>
                <a:gd name="connsiteY133" fmla="*/ 802482 h 1002507"/>
                <a:gd name="connsiteX134" fmla="*/ 762000 w 1570874"/>
                <a:gd name="connsiteY134" fmla="*/ 805657 h 1002507"/>
                <a:gd name="connsiteX135" fmla="*/ 606425 w 1570874"/>
                <a:gd name="connsiteY135" fmla="*/ 916782 h 1002507"/>
                <a:gd name="connsiteX136" fmla="*/ 596900 w 1570874"/>
                <a:gd name="connsiteY136" fmla="*/ 926307 h 1002507"/>
                <a:gd name="connsiteX137" fmla="*/ 587375 w 1570874"/>
                <a:gd name="connsiteY137" fmla="*/ 929482 h 1002507"/>
                <a:gd name="connsiteX138" fmla="*/ 568325 w 1570874"/>
                <a:gd name="connsiteY138" fmla="*/ 942182 h 1002507"/>
                <a:gd name="connsiteX139" fmla="*/ 549275 w 1570874"/>
                <a:gd name="connsiteY139" fmla="*/ 951707 h 1002507"/>
                <a:gd name="connsiteX140" fmla="*/ 542925 w 1570874"/>
                <a:gd name="connsiteY140" fmla="*/ 961232 h 1002507"/>
                <a:gd name="connsiteX141" fmla="*/ 514350 w 1570874"/>
                <a:gd name="connsiteY141" fmla="*/ 970757 h 1002507"/>
                <a:gd name="connsiteX142" fmla="*/ 495300 w 1570874"/>
                <a:gd name="connsiteY142" fmla="*/ 977107 h 1002507"/>
                <a:gd name="connsiteX143" fmla="*/ 476250 w 1570874"/>
                <a:gd name="connsiteY143" fmla="*/ 983457 h 1002507"/>
                <a:gd name="connsiteX144" fmla="*/ 392906 w 1570874"/>
                <a:gd name="connsiteY144" fmla="*/ 999332 h 1002507"/>
                <a:gd name="connsiteX145" fmla="*/ 332581 w 1570874"/>
                <a:gd name="connsiteY145" fmla="*/ 1002507 h 1002507"/>
                <a:gd name="connsiteX146" fmla="*/ 300831 w 1570874"/>
                <a:gd name="connsiteY146" fmla="*/ 997744 h 1002507"/>
                <a:gd name="connsiteX147" fmla="*/ 250825 w 1570874"/>
                <a:gd name="connsiteY147" fmla="*/ 989807 h 1002507"/>
                <a:gd name="connsiteX148" fmla="*/ 225425 w 1570874"/>
                <a:gd name="connsiteY148" fmla="*/ 983457 h 1002507"/>
                <a:gd name="connsiteX149" fmla="*/ 203200 w 1570874"/>
                <a:gd name="connsiteY149" fmla="*/ 977107 h 1002507"/>
                <a:gd name="connsiteX150" fmla="*/ 193675 w 1570874"/>
                <a:gd name="connsiteY150" fmla="*/ 967582 h 1002507"/>
                <a:gd name="connsiteX151" fmla="*/ 184150 w 1570874"/>
                <a:gd name="connsiteY151" fmla="*/ 961232 h 1002507"/>
                <a:gd name="connsiteX152" fmla="*/ 177800 w 1570874"/>
                <a:gd name="connsiteY152" fmla="*/ 951707 h 1002507"/>
                <a:gd name="connsiteX153" fmla="*/ 168275 w 1570874"/>
                <a:gd name="connsiteY153" fmla="*/ 948532 h 1002507"/>
                <a:gd name="connsiteX154" fmla="*/ 158750 w 1570874"/>
                <a:gd name="connsiteY154" fmla="*/ 942182 h 1002507"/>
                <a:gd name="connsiteX155" fmla="*/ 152400 w 1570874"/>
                <a:gd name="connsiteY155" fmla="*/ 932657 h 1002507"/>
                <a:gd name="connsiteX156" fmla="*/ 142875 w 1570874"/>
                <a:gd name="connsiteY156" fmla="*/ 929482 h 1002507"/>
                <a:gd name="connsiteX157" fmla="*/ 133350 w 1570874"/>
                <a:gd name="connsiteY157" fmla="*/ 923132 h 1002507"/>
                <a:gd name="connsiteX158" fmla="*/ 117475 w 1570874"/>
                <a:gd name="connsiteY158" fmla="*/ 904082 h 1002507"/>
                <a:gd name="connsiteX159" fmla="*/ 98425 w 1570874"/>
                <a:gd name="connsiteY159" fmla="*/ 888207 h 1002507"/>
                <a:gd name="connsiteX160" fmla="*/ 79375 w 1570874"/>
                <a:gd name="connsiteY160" fmla="*/ 872332 h 1002507"/>
                <a:gd name="connsiteX161" fmla="*/ 57150 w 1570874"/>
                <a:gd name="connsiteY161" fmla="*/ 850107 h 1002507"/>
                <a:gd name="connsiteX162" fmla="*/ 50800 w 1570874"/>
                <a:gd name="connsiteY162" fmla="*/ 837407 h 1002507"/>
                <a:gd name="connsiteX163" fmla="*/ 44450 w 1570874"/>
                <a:gd name="connsiteY163" fmla="*/ 827882 h 1002507"/>
                <a:gd name="connsiteX164" fmla="*/ 41275 w 1570874"/>
                <a:gd name="connsiteY164" fmla="*/ 815182 h 1002507"/>
                <a:gd name="connsiteX165" fmla="*/ 34925 w 1570874"/>
                <a:gd name="connsiteY165" fmla="*/ 796132 h 1002507"/>
                <a:gd name="connsiteX166" fmla="*/ 31750 w 1570874"/>
                <a:gd name="connsiteY166" fmla="*/ 783432 h 1002507"/>
                <a:gd name="connsiteX167" fmla="*/ 25400 w 1570874"/>
                <a:gd name="connsiteY167" fmla="*/ 761207 h 1002507"/>
                <a:gd name="connsiteX168" fmla="*/ 22225 w 1570874"/>
                <a:gd name="connsiteY168" fmla="*/ 738982 h 1002507"/>
                <a:gd name="connsiteX169" fmla="*/ 19050 w 1570874"/>
                <a:gd name="connsiteY169" fmla="*/ 729457 h 1002507"/>
                <a:gd name="connsiteX170" fmla="*/ 15875 w 1570874"/>
                <a:gd name="connsiteY170" fmla="*/ 713582 h 1002507"/>
                <a:gd name="connsiteX171" fmla="*/ 9525 w 1570874"/>
                <a:gd name="connsiteY171" fmla="*/ 694532 h 1002507"/>
                <a:gd name="connsiteX172" fmla="*/ 6350 w 1570874"/>
                <a:gd name="connsiteY172" fmla="*/ 685007 h 1002507"/>
                <a:gd name="connsiteX173" fmla="*/ 0 w 1570874"/>
                <a:gd name="connsiteY173" fmla="*/ 650082 h 1002507"/>
                <a:gd name="connsiteX174" fmla="*/ 6350 w 1570874"/>
                <a:gd name="connsiteY174" fmla="*/ 535782 h 1002507"/>
                <a:gd name="connsiteX175" fmla="*/ 9525 w 1570874"/>
                <a:gd name="connsiteY175" fmla="*/ 516732 h 1002507"/>
                <a:gd name="connsiteX176" fmla="*/ 12700 w 1570874"/>
                <a:gd name="connsiteY176" fmla="*/ 478632 h 1002507"/>
                <a:gd name="connsiteX177" fmla="*/ 25400 w 1570874"/>
                <a:gd name="connsiteY177" fmla="*/ 450057 h 1002507"/>
                <a:gd name="connsiteX178" fmla="*/ 31750 w 1570874"/>
                <a:gd name="connsiteY178" fmla="*/ 427832 h 1002507"/>
                <a:gd name="connsiteX179" fmla="*/ 38100 w 1570874"/>
                <a:gd name="connsiteY179" fmla="*/ 408782 h 1002507"/>
                <a:gd name="connsiteX180" fmla="*/ 41275 w 1570874"/>
                <a:gd name="connsiteY180" fmla="*/ 399257 h 1002507"/>
                <a:gd name="connsiteX181" fmla="*/ 47625 w 1570874"/>
                <a:gd name="connsiteY181" fmla="*/ 364332 h 1002507"/>
                <a:gd name="connsiteX182" fmla="*/ 53975 w 1570874"/>
                <a:gd name="connsiteY182" fmla="*/ 345282 h 1002507"/>
                <a:gd name="connsiteX183" fmla="*/ 63500 w 1570874"/>
                <a:gd name="connsiteY183" fmla="*/ 335757 h 1002507"/>
                <a:gd name="connsiteX184" fmla="*/ 66675 w 1570874"/>
                <a:gd name="connsiteY184" fmla="*/ 326232 h 1002507"/>
                <a:gd name="connsiteX185" fmla="*/ 76200 w 1570874"/>
                <a:gd name="connsiteY185" fmla="*/ 297657 h 1002507"/>
                <a:gd name="connsiteX186" fmla="*/ 85725 w 1570874"/>
                <a:gd name="connsiteY186" fmla="*/ 291307 h 1002507"/>
                <a:gd name="connsiteX187" fmla="*/ 101600 w 1570874"/>
                <a:gd name="connsiteY187" fmla="*/ 265907 h 1002507"/>
                <a:gd name="connsiteX188" fmla="*/ 111125 w 1570874"/>
                <a:gd name="connsiteY188" fmla="*/ 221457 h 1002507"/>
                <a:gd name="connsiteX189" fmla="*/ 117475 w 1570874"/>
                <a:gd name="connsiteY189" fmla="*/ 199232 h 1002507"/>
                <a:gd name="connsiteX190" fmla="*/ 127000 w 1570874"/>
                <a:gd name="connsiteY190" fmla="*/ 189707 h 1002507"/>
                <a:gd name="connsiteX191" fmla="*/ 130175 w 1570874"/>
                <a:gd name="connsiteY191" fmla="*/ 180182 h 1002507"/>
                <a:gd name="connsiteX192" fmla="*/ 123825 w 1570874"/>
                <a:gd name="connsiteY192" fmla="*/ 157957 h 1002507"/>
                <a:gd name="connsiteX193" fmla="*/ 127000 w 1570874"/>
                <a:gd name="connsiteY193" fmla="*/ 34132 h 1002507"/>
                <a:gd name="connsiteX194" fmla="*/ 165100 w 1570874"/>
                <a:gd name="connsiteY194" fmla="*/ 37307 h 1002507"/>
                <a:gd name="connsiteX195" fmla="*/ 276225 w 1570874"/>
                <a:gd name="connsiteY195" fmla="*/ 34132 h 1002507"/>
                <a:gd name="connsiteX196" fmla="*/ 285750 w 1570874"/>
                <a:gd name="connsiteY196" fmla="*/ 30957 h 1002507"/>
                <a:gd name="connsiteX197" fmla="*/ 307975 w 1570874"/>
                <a:gd name="connsiteY197" fmla="*/ 24607 h 1002507"/>
                <a:gd name="connsiteX198" fmla="*/ 317500 w 1570874"/>
                <a:gd name="connsiteY198" fmla="*/ 18257 h 1002507"/>
                <a:gd name="connsiteX199" fmla="*/ 336550 w 1570874"/>
                <a:gd name="connsiteY199" fmla="*/ 15082 h 1002507"/>
                <a:gd name="connsiteX200" fmla="*/ 346075 w 1570874"/>
                <a:gd name="connsiteY200" fmla="*/ 11907 h 1002507"/>
                <a:gd name="connsiteX201" fmla="*/ 345281 w 1570874"/>
                <a:gd name="connsiteY20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308100 w 1570874"/>
                <a:gd name="connsiteY111" fmla="*/ 989807 h 1002507"/>
                <a:gd name="connsiteX112" fmla="*/ 1279525 w 1570874"/>
                <a:gd name="connsiteY112" fmla="*/ 996157 h 1002507"/>
                <a:gd name="connsiteX113" fmla="*/ 1219200 w 1570874"/>
                <a:gd name="connsiteY113" fmla="*/ 992982 h 1002507"/>
                <a:gd name="connsiteX114" fmla="*/ 1209675 w 1570874"/>
                <a:gd name="connsiteY114" fmla="*/ 989807 h 1002507"/>
                <a:gd name="connsiteX115" fmla="*/ 1193800 w 1570874"/>
                <a:gd name="connsiteY115" fmla="*/ 986632 h 1002507"/>
                <a:gd name="connsiteX116" fmla="*/ 1181100 w 1570874"/>
                <a:gd name="connsiteY116" fmla="*/ 983457 h 1002507"/>
                <a:gd name="connsiteX117" fmla="*/ 1162050 w 1570874"/>
                <a:gd name="connsiteY117" fmla="*/ 977107 h 1002507"/>
                <a:gd name="connsiteX118" fmla="*/ 1143000 w 1570874"/>
                <a:gd name="connsiteY118" fmla="*/ 961232 h 1002507"/>
                <a:gd name="connsiteX119" fmla="*/ 1044575 w 1570874"/>
                <a:gd name="connsiteY119" fmla="*/ 878682 h 1002507"/>
                <a:gd name="connsiteX120" fmla="*/ 1038225 w 1570874"/>
                <a:gd name="connsiteY120" fmla="*/ 869157 h 1002507"/>
                <a:gd name="connsiteX121" fmla="*/ 1019175 w 1570874"/>
                <a:gd name="connsiteY121" fmla="*/ 856457 h 1002507"/>
                <a:gd name="connsiteX122" fmla="*/ 1009650 w 1570874"/>
                <a:gd name="connsiteY122" fmla="*/ 850107 h 1002507"/>
                <a:gd name="connsiteX123" fmla="*/ 1000125 w 1570874"/>
                <a:gd name="connsiteY123" fmla="*/ 843757 h 1002507"/>
                <a:gd name="connsiteX124" fmla="*/ 990600 w 1570874"/>
                <a:gd name="connsiteY124" fmla="*/ 834232 h 1002507"/>
                <a:gd name="connsiteX125" fmla="*/ 965200 w 1570874"/>
                <a:gd name="connsiteY125" fmla="*/ 812007 h 1002507"/>
                <a:gd name="connsiteX126" fmla="*/ 923925 w 1570874"/>
                <a:gd name="connsiteY126" fmla="*/ 802482 h 1002507"/>
                <a:gd name="connsiteX127" fmla="*/ 898525 w 1570874"/>
                <a:gd name="connsiteY127" fmla="*/ 796132 h 1002507"/>
                <a:gd name="connsiteX128" fmla="*/ 869950 w 1570874"/>
                <a:gd name="connsiteY128" fmla="*/ 783432 h 1002507"/>
                <a:gd name="connsiteX129" fmla="*/ 860425 w 1570874"/>
                <a:gd name="connsiteY129" fmla="*/ 780257 h 1002507"/>
                <a:gd name="connsiteX130" fmla="*/ 828675 w 1570874"/>
                <a:gd name="connsiteY130" fmla="*/ 789782 h 1002507"/>
                <a:gd name="connsiteX131" fmla="*/ 806450 w 1570874"/>
                <a:gd name="connsiteY131" fmla="*/ 796132 h 1002507"/>
                <a:gd name="connsiteX132" fmla="*/ 771525 w 1570874"/>
                <a:gd name="connsiteY132" fmla="*/ 802482 h 1002507"/>
                <a:gd name="connsiteX133" fmla="*/ 762000 w 1570874"/>
                <a:gd name="connsiteY133" fmla="*/ 805657 h 1002507"/>
                <a:gd name="connsiteX134" fmla="*/ 606425 w 1570874"/>
                <a:gd name="connsiteY134" fmla="*/ 916782 h 1002507"/>
                <a:gd name="connsiteX135" fmla="*/ 596900 w 1570874"/>
                <a:gd name="connsiteY135" fmla="*/ 926307 h 1002507"/>
                <a:gd name="connsiteX136" fmla="*/ 587375 w 1570874"/>
                <a:gd name="connsiteY136" fmla="*/ 929482 h 1002507"/>
                <a:gd name="connsiteX137" fmla="*/ 568325 w 1570874"/>
                <a:gd name="connsiteY137" fmla="*/ 942182 h 1002507"/>
                <a:gd name="connsiteX138" fmla="*/ 549275 w 1570874"/>
                <a:gd name="connsiteY138" fmla="*/ 951707 h 1002507"/>
                <a:gd name="connsiteX139" fmla="*/ 542925 w 1570874"/>
                <a:gd name="connsiteY139" fmla="*/ 961232 h 1002507"/>
                <a:gd name="connsiteX140" fmla="*/ 514350 w 1570874"/>
                <a:gd name="connsiteY140" fmla="*/ 970757 h 1002507"/>
                <a:gd name="connsiteX141" fmla="*/ 495300 w 1570874"/>
                <a:gd name="connsiteY141" fmla="*/ 977107 h 1002507"/>
                <a:gd name="connsiteX142" fmla="*/ 476250 w 1570874"/>
                <a:gd name="connsiteY142" fmla="*/ 983457 h 1002507"/>
                <a:gd name="connsiteX143" fmla="*/ 392906 w 1570874"/>
                <a:gd name="connsiteY143" fmla="*/ 999332 h 1002507"/>
                <a:gd name="connsiteX144" fmla="*/ 332581 w 1570874"/>
                <a:gd name="connsiteY144" fmla="*/ 1002507 h 1002507"/>
                <a:gd name="connsiteX145" fmla="*/ 300831 w 1570874"/>
                <a:gd name="connsiteY145" fmla="*/ 997744 h 1002507"/>
                <a:gd name="connsiteX146" fmla="*/ 250825 w 1570874"/>
                <a:gd name="connsiteY146" fmla="*/ 989807 h 1002507"/>
                <a:gd name="connsiteX147" fmla="*/ 225425 w 1570874"/>
                <a:gd name="connsiteY147" fmla="*/ 983457 h 1002507"/>
                <a:gd name="connsiteX148" fmla="*/ 203200 w 1570874"/>
                <a:gd name="connsiteY148" fmla="*/ 977107 h 1002507"/>
                <a:gd name="connsiteX149" fmla="*/ 193675 w 1570874"/>
                <a:gd name="connsiteY149" fmla="*/ 967582 h 1002507"/>
                <a:gd name="connsiteX150" fmla="*/ 184150 w 1570874"/>
                <a:gd name="connsiteY150" fmla="*/ 961232 h 1002507"/>
                <a:gd name="connsiteX151" fmla="*/ 177800 w 1570874"/>
                <a:gd name="connsiteY151" fmla="*/ 951707 h 1002507"/>
                <a:gd name="connsiteX152" fmla="*/ 168275 w 1570874"/>
                <a:gd name="connsiteY152" fmla="*/ 948532 h 1002507"/>
                <a:gd name="connsiteX153" fmla="*/ 158750 w 1570874"/>
                <a:gd name="connsiteY153" fmla="*/ 942182 h 1002507"/>
                <a:gd name="connsiteX154" fmla="*/ 152400 w 1570874"/>
                <a:gd name="connsiteY154" fmla="*/ 932657 h 1002507"/>
                <a:gd name="connsiteX155" fmla="*/ 142875 w 1570874"/>
                <a:gd name="connsiteY155" fmla="*/ 929482 h 1002507"/>
                <a:gd name="connsiteX156" fmla="*/ 133350 w 1570874"/>
                <a:gd name="connsiteY156" fmla="*/ 923132 h 1002507"/>
                <a:gd name="connsiteX157" fmla="*/ 117475 w 1570874"/>
                <a:gd name="connsiteY157" fmla="*/ 904082 h 1002507"/>
                <a:gd name="connsiteX158" fmla="*/ 98425 w 1570874"/>
                <a:gd name="connsiteY158" fmla="*/ 888207 h 1002507"/>
                <a:gd name="connsiteX159" fmla="*/ 79375 w 1570874"/>
                <a:gd name="connsiteY159" fmla="*/ 872332 h 1002507"/>
                <a:gd name="connsiteX160" fmla="*/ 57150 w 1570874"/>
                <a:gd name="connsiteY160" fmla="*/ 850107 h 1002507"/>
                <a:gd name="connsiteX161" fmla="*/ 50800 w 1570874"/>
                <a:gd name="connsiteY161" fmla="*/ 837407 h 1002507"/>
                <a:gd name="connsiteX162" fmla="*/ 44450 w 1570874"/>
                <a:gd name="connsiteY162" fmla="*/ 827882 h 1002507"/>
                <a:gd name="connsiteX163" fmla="*/ 41275 w 1570874"/>
                <a:gd name="connsiteY163" fmla="*/ 815182 h 1002507"/>
                <a:gd name="connsiteX164" fmla="*/ 34925 w 1570874"/>
                <a:gd name="connsiteY164" fmla="*/ 796132 h 1002507"/>
                <a:gd name="connsiteX165" fmla="*/ 31750 w 1570874"/>
                <a:gd name="connsiteY165" fmla="*/ 783432 h 1002507"/>
                <a:gd name="connsiteX166" fmla="*/ 25400 w 1570874"/>
                <a:gd name="connsiteY166" fmla="*/ 761207 h 1002507"/>
                <a:gd name="connsiteX167" fmla="*/ 22225 w 1570874"/>
                <a:gd name="connsiteY167" fmla="*/ 738982 h 1002507"/>
                <a:gd name="connsiteX168" fmla="*/ 19050 w 1570874"/>
                <a:gd name="connsiteY168" fmla="*/ 729457 h 1002507"/>
                <a:gd name="connsiteX169" fmla="*/ 15875 w 1570874"/>
                <a:gd name="connsiteY169" fmla="*/ 713582 h 1002507"/>
                <a:gd name="connsiteX170" fmla="*/ 9525 w 1570874"/>
                <a:gd name="connsiteY170" fmla="*/ 694532 h 1002507"/>
                <a:gd name="connsiteX171" fmla="*/ 6350 w 1570874"/>
                <a:gd name="connsiteY171" fmla="*/ 685007 h 1002507"/>
                <a:gd name="connsiteX172" fmla="*/ 0 w 1570874"/>
                <a:gd name="connsiteY172" fmla="*/ 650082 h 1002507"/>
                <a:gd name="connsiteX173" fmla="*/ 6350 w 1570874"/>
                <a:gd name="connsiteY173" fmla="*/ 535782 h 1002507"/>
                <a:gd name="connsiteX174" fmla="*/ 9525 w 1570874"/>
                <a:gd name="connsiteY174" fmla="*/ 516732 h 1002507"/>
                <a:gd name="connsiteX175" fmla="*/ 12700 w 1570874"/>
                <a:gd name="connsiteY175" fmla="*/ 478632 h 1002507"/>
                <a:gd name="connsiteX176" fmla="*/ 25400 w 1570874"/>
                <a:gd name="connsiteY176" fmla="*/ 450057 h 1002507"/>
                <a:gd name="connsiteX177" fmla="*/ 31750 w 1570874"/>
                <a:gd name="connsiteY177" fmla="*/ 427832 h 1002507"/>
                <a:gd name="connsiteX178" fmla="*/ 38100 w 1570874"/>
                <a:gd name="connsiteY178" fmla="*/ 408782 h 1002507"/>
                <a:gd name="connsiteX179" fmla="*/ 41275 w 1570874"/>
                <a:gd name="connsiteY179" fmla="*/ 399257 h 1002507"/>
                <a:gd name="connsiteX180" fmla="*/ 47625 w 1570874"/>
                <a:gd name="connsiteY180" fmla="*/ 364332 h 1002507"/>
                <a:gd name="connsiteX181" fmla="*/ 53975 w 1570874"/>
                <a:gd name="connsiteY181" fmla="*/ 345282 h 1002507"/>
                <a:gd name="connsiteX182" fmla="*/ 63500 w 1570874"/>
                <a:gd name="connsiteY182" fmla="*/ 335757 h 1002507"/>
                <a:gd name="connsiteX183" fmla="*/ 66675 w 1570874"/>
                <a:gd name="connsiteY183" fmla="*/ 326232 h 1002507"/>
                <a:gd name="connsiteX184" fmla="*/ 76200 w 1570874"/>
                <a:gd name="connsiteY184" fmla="*/ 297657 h 1002507"/>
                <a:gd name="connsiteX185" fmla="*/ 85725 w 1570874"/>
                <a:gd name="connsiteY185" fmla="*/ 291307 h 1002507"/>
                <a:gd name="connsiteX186" fmla="*/ 101600 w 1570874"/>
                <a:gd name="connsiteY186" fmla="*/ 265907 h 1002507"/>
                <a:gd name="connsiteX187" fmla="*/ 111125 w 1570874"/>
                <a:gd name="connsiteY187" fmla="*/ 221457 h 1002507"/>
                <a:gd name="connsiteX188" fmla="*/ 117475 w 1570874"/>
                <a:gd name="connsiteY188" fmla="*/ 199232 h 1002507"/>
                <a:gd name="connsiteX189" fmla="*/ 127000 w 1570874"/>
                <a:gd name="connsiteY189" fmla="*/ 189707 h 1002507"/>
                <a:gd name="connsiteX190" fmla="*/ 130175 w 1570874"/>
                <a:gd name="connsiteY190" fmla="*/ 180182 h 1002507"/>
                <a:gd name="connsiteX191" fmla="*/ 123825 w 1570874"/>
                <a:gd name="connsiteY191" fmla="*/ 157957 h 1002507"/>
                <a:gd name="connsiteX192" fmla="*/ 127000 w 1570874"/>
                <a:gd name="connsiteY192" fmla="*/ 34132 h 1002507"/>
                <a:gd name="connsiteX193" fmla="*/ 165100 w 1570874"/>
                <a:gd name="connsiteY193" fmla="*/ 37307 h 1002507"/>
                <a:gd name="connsiteX194" fmla="*/ 276225 w 1570874"/>
                <a:gd name="connsiteY194" fmla="*/ 34132 h 1002507"/>
                <a:gd name="connsiteX195" fmla="*/ 285750 w 1570874"/>
                <a:gd name="connsiteY195" fmla="*/ 30957 h 1002507"/>
                <a:gd name="connsiteX196" fmla="*/ 307975 w 1570874"/>
                <a:gd name="connsiteY196" fmla="*/ 24607 h 1002507"/>
                <a:gd name="connsiteX197" fmla="*/ 317500 w 1570874"/>
                <a:gd name="connsiteY197" fmla="*/ 18257 h 1002507"/>
                <a:gd name="connsiteX198" fmla="*/ 336550 w 1570874"/>
                <a:gd name="connsiteY198" fmla="*/ 15082 h 1002507"/>
                <a:gd name="connsiteX199" fmla="*/ 346075 w 1570874"/>
                <a:gd name="connsiteY199" fmla="*/ 11907 h 1002507"/>
                <a:gd name="connsiteX200" fmla="*/ 345281 w 1570874"/>
                <a:gd name="connsiteY20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00125 w 1570874"/>
                <a:gd name="connsiteY51" fmla="*/ 523082 h 1002507"/>
                <a:gd name="connsiteX52" fmla="*/ 1012825 w 1570874"/>
                <a:gd name="connsiteY52" fmla="*/ 542132 h 1002507"/>
                <a:gd name="connsiteX53" fmla="*/ 1022350 w 1570874"/>
                <a:gd name="connsiteY53" fmla="*/ 545307 h 1002507"/>
                <a:gd name="connsiteX54" fmla="*/ 1031875 w 1570874"/>
                <a:gd name="connsiteY54" fmla="*/ 554832 h 1002507"/>
                <a:gd name="connsiteX55" fmla="*/ 1054100 w 1570874"/>
                <a:gd name="connsiteY55" fmla="*/ 583407 h 1002507"/>
                <a:gd name="connsiteX56" fmla="*/ 1063625 w 1570874"/>
                <a:gd name="connsiteY56" fmla="*/ 586582 h 1002507"/>
                <a:gd name="connsiteX57" fmla="*/ 1076325 w 1570874"/>
                <a:gd name="connsiteY57" fmla="*/ 605632 h 1002507"/>
                <a:gd name="connsiteX58" fmla="*/ 1079500 w 1570874"/>
                <a:gd name="connsiteY58" fmla="*/ 615157 h 1002507"/>
                <a:gd name="connsiteX59" fmla="*/ 1098550 w 1570874"/>
                <a:gd name="connsiteY59" fmla="*/ 627857 h 1002507"/>
                <a:gd name="connsiteX60" fmla="*/ 1104900 w 1570874"/>
                <a:gd name="connsiteY60" fmla="*/ 637382 h 1002507"/>
                <a:gd name="connsiteX61" fmla="*/ 1114425 w 1570874"/>
                <a:gd name="connsiteY61" fmla="*/ 643732 h 1002507"/>
                <a:gd name="connsiteX62" fmla="*/ 1127125 w 1570874"/>
                <a:gd name="connsiteY62" fmla="*/ 662782 h 1002507"/>
                <a:gd name="connsiteX63" fmla="*/ 1146175 w 1570874"/>
                <a:gd name="connsiteY63" fmla="*/ 672307 h 1002507"/>
                <a:gd name="connsiteX64" fmla="*/ 1162050 w 1570874"/>
                <a:gd name="connsiteY64" fmla="*/ 685007 h 1002507"/>
                <a:gd name="connsiteX65" fmla="*/ 1171575 w 1570874"/>
                <a:gd name="connsiteY65" fmla="*/ 694532 h 1002507"/>
                <a:gd name="connsiteX66" fmla="*/ 1190625 w 1570874"/>
                <a:gd name="connsiteY66" fmla="*/ 707232 h 1002507"/>
                <a:gd name="connsiteX67" fmla="*/ 1200150 w 1570874"/>
                <a:gd name="connsiteY67" fmla="*/ 726282 h 1002507"/>
                <a:gd name="connsiteX68" fmla="*/ 1209675 w 1570874"/>
                <a:gd name="connsiteY68" fmla="*/ 732632 h 1002507"/>
                <a:gd name="connsiteX69" fmla="*/ 1231900 w 1570874"/>
                <a:gd name="connsiteY69" fmla="*/ 754857 h 1002507"/>
                <a:gd name="connsiteX70" fmla="*/ 1250950 w 1570874"/>
                <a:gd name="connsiteY70" fmla="*/ 767557 h 1002507"/>
                <a:gd name="connsiteX71" fmla="*/ 1260475 w 1570874"/>
                <a:gd name="connsiteY71" fmla="*/ 773907 h 1002507"/>
                <a:gd name="connsiteX72" fmla="*/ 1277937 w 1570874"/>
                <a:gd name="connsiteY72" fmla="*/ 774701 h 1002507"/>
                <a:gd name="connsiteX73" fmla="*/ 1329531 w 1570874"/>
                <a:gd name="connsiteY73" fmla="*/ 784227 h 1002507"/>
                <a:gd name="connsiteX74" fmla="*/ 1365250 w 1570874"/>
                <a:gd name="connsiteY74" fmla="*/ 783432 h 1002507"/>
                <a:gd name="connsiteX75" fmla="*/ 1393825 w 1570874"/>
                <a:gd name="connsiteY75" fmla="*/ 770732 h 1002507"/>
                <a:gd name="connsiteX76" fmla="*/ 1425575 w 1570874"/>
                <a:gd name="connsiteY76" fmla="*/ 761207 h 1002507"/>
                <a:gd name="connsiteX77" fmla="*/ 1438275 w 1570874"/>
                <a:gd name="connsiteY77" fmla="*/ 751682 h 1002507"/>
                <a:gd name="connsiteX78" fmla="*/ 1447800 w 1570874"/>
                <a:gd name="connsiteY78" fmla="*/ 736601 h 1002507"/>
                <a:gd name="connsiteX79" fmla="*/ 1464468 w 1570874"/>
                <a:gd name="connsiteY79" fmla="*/ 726282 h 1002507"/>
                <a:gd name="connsiteX80" fmla="*/ 1481138 w 1570874"/>
                <a:gd name="connsiteY80" fmla="*/ 697707 h 1002507"/>
                <a:gd name="connsiteX81" fmla="*/ 1492250 w 1570874"/>
                <a:gd name="connsiteY81" fmla="*/ 683419 h 1002507"/>
                <a:gd name="connsiteX82" fmla="*/ 1499393 w 1570874"/>
                <a:gd name="connsiteY82" fmla="*/ 659607 h 1002507"/>
                <a:gd name="connsiteX83" fmla="*/ 1511300 w 1570874"/>
                <a:gd name="connsiteY83" fmla="*/ 634207 h 1002507"/>
                <a:gd name="connsiteX84" fmla="*/ 1527175 w 1570874"/>
                <a:gd name="connsiteY84" fmla="*/ 615157 h 1002507"/>
                <a:gd name="connsiteX85" fmla="*/ 1530350 w 1570874"/>
                <a:gd name="connsiteY85" fmla="*/ 599282 h 1002507"/>
                <a:gd name="connsiteX86" fmla="*/ 1536700 w 1570874"/>
                <a:gd name="connsiteY86" fmla="*/ 577057 h 1002507"/>
                <a:gd name="connsiteX87" fmla="*/ 1539875 w 1570874"/>
                <a:gd name="connsiteY87" fmla="*/ 558007 h 1002507"/>
                <a:gd name="connsiteX88" fmla="*/ 1546225 w 1570874"/>
                <a:gd name="connsiteY88" fmla="*/ 538957 h 1002507"/>
                <a:gd name="connsiteX89" fmla="*/ 1552575 w 1570874"/>
                <a:gd name="connsiteY89" fmla="*/ 469107 h 1002507"/>
                <a:gd name="connsiteX90" fmla="*/ 1546225 w 1570874"/>
                <a:gd name="connsiteY90" fmla="*/ 402432 h 1002507"/>
                <a:gd name="connsiteX91" fmla="*/ 1549400 w 1570874"/>
                <a:gd name="connsiteY91" fmla="*/ 456407 h 1002507"/>
                <a:gd name="connsiteX92" fmla="*/ 1552575 w 1570874"/>
                <a:gd name="connsiteY92" fmla="*/ 465932 h 1002507"/>
                <a:gd name="connsiteX93" fmla="*/ 1555750 w 1570874"/>
                <a:gd name="connsiteY93" fmla="*/ 478632 h 1002507"/>
                <a:gd name="connsiteX94" fmla="*/ 1558925 w 1570874"/>
                <a:gd name="connsiteY94" fmla="*/ 494507 h 1002507"/>
                <a:gd name="connsiteX95" fmla="*/ 1565275 w 1570874"/>
                <a:gd name="connsiteY95" fmla="*/ 513557 h 1002507"/>
                <a:gd name="connsiteX96" fmla="*/ 1568450 w 1570874"/>
                <a:gd name="connsiteY96" fmla="*/ 526257 h 1002507"/>
                <a:gd name="connsiteX97" fmla="*/ 1570037 w 1570874"/>
                <a:gd name="connsiteY97" fmla="*/ 659607 h 1002507"/>
                <a:gd name="connsiteX98" fmla="*/ 1558925 w 1570874"/>
                <a:gd name="connsiteY98" fmla="*/ 726282 h 1002507"/>
                <a:gd name="connsiteX99" fmla="*/ 1553369 w 1570874"/>
                <a:gd name="connsiteY99" fmla="*/ 747713 h 1002507"/>
                <a:gd name="connsiteX100" fmla="*/ 1538288 w 1570874"/>
                <a:gd name="connsiteY100" fmla="*/ 772319 h 1002507"/>
                <a:gd name="connsiteX101" fmla="*/ 1520825 w 1570874"/>
                <a:gd name="connsiteY101" fmla="*/ 805657 h 1002507"/>
                <a:gd name="connsiteX102" fmla="*/ 1498600 w 1570874"/>
                <a:gd name="connsiteY102" fmla="*/ 840582 h 1002507"/>
                <a:gd name="connsiteX103" fmla="*/ 1470025 w 1570874"/>
                <a:gd name="connsiteY103" fmla="*/ 865982 h 1002507"/>
                <a:gd name="connsiteX104" fmla="*/ 1463675 w 1570874"/>
                <a:gd name="connsiteY104" fmla="*/ 875507 h 1002507"/>
                <a:gd name="connsiteX105" fmla="*/ 1457325 w 1570874"/>
                <a:gd name="connsiteY105" fmla="*/ 888207 h 1002507"/>
                <a:gd name="connsiteX106" fmla="*/ 1447800 w 1570874"/>
                <a:gd name="connsiteY106" fmla="*/ 891382 h 1002507"/>
                <a:gd name="connsiteX107" fmla="*/ 1438275 w 1570874"/>
                <a:gd name="connsiteY107" fmla="*/ 897732 h 1002507"/>
                <a:gd name="connsiteX108" fmla="*/ 1428750 w 1570874"/>
                <a:gd name="connsiteY108" fmla="*/ 907257 h 1002507"/>
                <a:gd name="connsiteX109" fmla="*/ 1419225 w 1570874"/>
                <a:gd name="connsiteY109" fmla="*/ 913607 h 1002507"/>
                <a:gd name="connsiteX110" fmla="*/ 1409700 w 1570874"/>
                <a:gd name="connsiteY110" fmla="*/ 923132 h 1002507"/>
                <a:gd name="connsiteX111" fmla="*/ 1308100 w 1570874"/>
                <a:gd name="connsiteY111" fmla="*/ 989807 h 1002507"/>
                <a:gd name="connsiteX112" fmla="*/ 1279525 w 1570874"/>
                <a:gd name="connsiteY112" fmla="*/ 996157 h 1002507"/>
                <a:gd name="connsiteX113" fmla="*/ 1233487 w 1570874"/>
                <a:gd name="connsiteY113" fmla="*/ 997745 h 1002507"/>
                <a:gd name="connsiteX114" fmla="*/ 1209675 w 1570874"/>
                <a:gd name="connsiteY114" fmla="*/ 989807 h 1002507"/>
                <a:gd name="connsiteX115" fmla="*/ 1193800 w 1570874"/>
                <a:gd name="connsiteY115" fmla="*/ 986632 h 1002507"/>
                <a:gd name="connsiteX116" fmla="*/ 1181100 w 1570874"/>
                <a:gd name="connsiteY116" fmla="*/ 983457 h 1002507"/>
                <a:gd name="connsiteX117" fmla="*/ 1162050 w 1570874"/>
                <a:gd name="connsiteY117" fmla="*/ 977107 h 1002507"/>
                <a:gd name="connsiteX118" fmla="*/ 1143000 w 1570874"/>
                <a:gd name="connsiteY118" fmla="*/ 961232 h 1002507"/>
                <a:gd name="connsiteX119" fmla="*/ 1044575 w 1570874"/>
                <a:gd name="connsiteY119" fmla="*/ 878682 h 1002507"/>
                <a:gd name="connsiteX120" fmla="*/ 1038225 w 1570874"/>
                <a:gd name="connsiteY120" fmla="*/ 869157 h 1002507"/>
                <a:gd name="connsiteX121" fmla="*/ 1019175 w 1570874"/>
                <a:gd name="connsiteY121" fmla="*/ 856457 h 1002507"/>
                <a:gd name="connsiteX122" fmla="*/ 1009650 w 1570874"/>
                <a:gd name="connsiteY122" fmla="*/ 850107 h 1002507"/>
                <a:gd name="connsiteX123" fmla="*/ 1000125 w 1570874"/>
                <a:gd name="connsiteY123" fmla="*/ 843757 h 1002507"/>
                <a:gd name="connsiteX124" fmla="*/ 990600 w 1570874"/>
                <a:gd name="connsiteY124" fmla="*/ 834232 h 1002507"/>
                <a:gd name="connsiteX125" fmla="*/ 965200 w 1570874"/>
                <a:gd name="connsiteY125" fmla="*/ 812007 h 1002507"/>
                <a:gd name="connsiteX126" fmla="*/ 923925 w 1570874"/>
                <a:gd name="connsiteY126" fmla="*/ 802482 h 1002507"/>
                <a:gd name="connsiteX127" fmla="*/ 898525 w 1570874"/>
                <a:gd name="connsiteY127" fmla="*/ 796132 h 1002507"/>
                <a:gd name="connsiteX128" fmla="*/ 869950 w 1570874"/>
                <a:gd name="connsiteY128" fmla="*/ 783432 h 1002507"/>
                <a:gd name="connsiteX129" fmla="*/ 860425 w 1570874"/>
                <a:gd name="connsiteY129" fmla="*/ 780257 h 1002507"/>
                <a:gd name="connsiteX130" fmla="*/ 828675 w 1570874"/>
                <a:gd name="connsiteY130" fmla="*/ 789782 h 1002507"/>
                <a:gd name="connsiteX131" fmla="*/ 806450 w 1570874"/>
                <a:gd name="connsiteY131" fmla="*/ 796132 h 1002507"/>
                <a:gd name="connsiteX132" fmla="*/ 771525 w 1570874"/>
                <a:gd name="connsiteY132" fmla="*/ 802482 h 1002507"/>
                <a:gd name="connsiteX133" fmla="*/ 762000 w 1570874"/>
                <a:gd name="connsiteY133" fmla="*/ 805657 h 1002507"/>
                <a:gd name="connsiteX134" fmla="*/ 606425 w 1570874"/>
                <a:gd name="connsiteY134" fmla="*/ 916782 h 1002507"/>
                <a:gd name="connsiteX135" fmla="*/ 596900 w 1570874"/>
                <a:gd name="connsiteY135" fmla="*/ 926307 h 1002507"/>
                <a:gd name="connsiteX136" fmla="*/ 587375 w 1570874"/>
                <a:gd name="connsiteY136" fmla="*/ 929482 h 1002507"/>
                <a:gd name="connsiteX137" fmla="*/ 568325 w 1570874"/>
                <a:gd name="connsiteY137" fmla="*/ 942182 h 1002507"/>
                <a:gd name="connsiteX138" fmla="*/ 549275 w 1570874"/>
                <a:gd name="connsiteY138" fmla="*/ 951707 h 1002507"/>
                <a:gd name="connsiteX139" fmla="*/ 542925 w 1570874"/>
                <a:gd name="connsiteY139" fmla="*/ 961232 h 1002507"/>
                <a:gd name="connsiteX140" fmla="*/ 514350 w 1570874"/>
                <a:gd name="connsiteY140" fmla="*/ 970757 h 1002507"/>
                <a:gd name="connsiteX141" fmla="*/ 495300 w 1570874"/>
                <a:gd name="connsiteY141" fmla="*/ 977107 h 1002507"/>
                <a:gd name="connsiteX142" fmla="*/ 476250 w 1570874"/>
                <a:gd name="connsiteY142" fmla="*/ 983457 h 1002507"/>
                <a:gd name="connsiteX143" fmla="*/ 392906 w 1570874"/>
                <a:gd name="connsiteY143" fmla="*/ 999332 h 1002507"/>
                <a:gd name="connsiteX144" fmla="*/ 332581 w 1570874"/>
                <a:gd name="connsiteY144" fmla="*/ 1002507 h 1002507"/>
                <a:gd name="connsiteX145" fmla="*/ 300831 w 1570874"/>
                <a:gd name="connsiteY145" fmla="*/ 997744 h 1002507"/>
                <a:gd name="connsiteX146" fmla="*/ 250825 w 1570874"/>
                <a:gd name="connsiteY146" fmla="*/ 989807 h 1002507"/>
                <a:gd name="connsiteX147" fmla="*/ 225425 w 1570874"/>
                <a:gd name="connsiteY147" fmla="*/ 983457 h 1002507"/>
                <a:gd name="connsiteX148" fmla="*/ 203200 w 1570874"/>
                <a:gd name="connsiteY148" fmla="*/ 977107 h 1002507"/>
                <a:gd name="connsiteX149" fmla="*/ 193675 w 1570874"/>
                <a:gd name="connsiteY149" fmla="*/ 967582 h 1002507"/>
                <a:gd name="connsiteX150" fmla="*/ 184150 w 1570874"/>
                <a:gd name="connsiteY150" fmla="*/ 961232 h 1002507"/>
                <a:gd name="connsiteX151" fmla="*/ 177800 w 1570874"/>
                <a:gd name="connsiteY151" fmla="*/ 951707 h 1002507"/>
                <a:gd name="connsiteX152" fmla="*/ 168275 w 1570874"/>
                <a:gd name="connsiteY152" fmla="*/ 948532 h 1002507"/>
                <a:gd name="connsiteX153" fmla="*/ 158750 w 1570874"/>
                <a:gd name="connsiteY153" fmla="*/ 942182 h 1002507"/>
                <a:gd name="connsiteX154" fmla="*/ 152400 w 1570874"/>
                <a:gd name="connsiteY154" fmla="*/ 932657 h 1002507"/>
                <a:gd name="connsiteX155" fmla="*/ 142875 w 1570874"/>
                <a:gd name="connsiteY155" fmla="*/ 929482 h 1002507"/>
                <a:gd name="connsiteX156" fmla="*/ 133350 w 1570874"/>
                <a:gd name="connsiteY156" fmla="*/ 923132 h 1002507"/>
                <a:gd name="connsiteX157" fmla="*/ 117475 w 1570874"/>
                <a:gd name="connsiteY157" fmla="*/ 904082 h 1002507"/>
                <a:gd name="connsiteX158" fmla="*/ 98425 w 1570874"/>
                <a:gd name="connsiteY158" fmla="*/ 888207 h 1002507"/>
                <a:gd name="connsiteX159" fmla="*/ 79375 w 1570874"/>
                <a:gd name="connsiteY159" fmla="*/ 872332 h 1002507"/>
                <a:gd name="connsiteX160" fmla="*/ 57150 w 1570874"/>
                <a:gd name="connsiteY160" fmla="*/ 850107 h 1002507"/>
                <a:gd name="connsiteX161" fmla="*/ 50800 w 1570874"/>
                <a:gd name="connsiteY161" fmla="*/ 837407 h 1002507"/>
                <a:gd name="connsiteX162" fmla="*/ 44450 w 1570874"/>
                <a:gd name="connsiteY162" fmla="*/ 827882 h 1002507"/>
                <a:gd name="connsiteX163" fmla="*/ 41275 w 1570874"/>
                <a:gd name="connsiteY163" fmla="*/ 815182 h 1002507"/>
                <a:gd name="connsiteX164" fmla="*/ 34925 w 1570874"/>
                <a:gd name="connsiteY164" fmla="*/ 796132 h 1002507"/>
                <a:gd name="connsiteX165" fmla="*/ 31750 w 1570874"/>
                <a:gd name="connsiteY165" fmla="*/ 783432 h 1002507"/>
                <a:gd name="connsiteX166" fmla="*/ 25400 w 1570874"/>
                <a:gd name="connsiteY166" fmla="*/ 761207 h 1002507"/>
                <a:gd name="connsiteX167" fmla="*/ 22225 w 1570874"/>
                <a:gd name="connsiteY167" fmla="*/ 738982 h 1002507"/>
                <a:gd name="connsiteX168" fmla="*/ 19050 w 1570874"/>
                <a:gd name="connsiteY168" fmla="*/ 729457 h 1002507"/>
                <a:gd name="connsiteX169" fmla="*/ 15875 w 1570874"/>
                <a:gd name="connsiteY169" fmla="*/ 713582 h 1002507"/>
                <a:gd name="connsiteX170" fmla="*/ 9525 w 1570874"/>
                <a:gd name="connsiteY170" fmla="*/ 694532 h 1002507"/>
                <a:gd name="connsiteX171" fmla="*/ 6350 w 1570874"/>
                <a:gd name="connsiteY171" fmla="*/ 685007 h 1002507"/>
                <a:gd name="connsiteX172" fmla="*/ 0 w 1570874"/>
                <a:gd name="connsiteY172" fmla="*/ 650082 h 1002507"/>
                <a:gd name="connsiteX173" fmla="*/ 6350 w 1570874"/>
                <a:gd name="connsiteY173" fmla="*/ 535782 h 1002507"/>
                <a:gd name="connsiteX174" fmla="*/ 9525 w 1570874"/>
                <a:gd name="connsiteY174" fmla="*/ 516732 h 1002507"/>
                <a:gd name="connsiteX175" fmla="*/ 12700 w 1570874"/>
                <a:gd name="connsiteY175" fmla="*/ 478632 h 1002507"/>
                <a:gd name="connsiteX176" fmla="*/ 25400 w 1570874"/>
                <a:gd name="connsiteY176" fmla="*/ 450057 h 1002507"/>
                <a:gd name="connsiteX177" fmla="*/ 31750 w 1570874"/>
                <a:gd name="connsiteY177" fmla="*/ 427832 h 1002507"/>
                <a:gd name="connsiteX178" fmla="*/ 38100 w 1570874"/>
                <a:gd name="connsiteY178" fmla="*/ 408782 h 1002507"/>
                <a:gd name="connsiteX179" fmla="*/ 41275 w 1570874"/>
                <a:gd name="connsiteY179" fmla="*/ 399257 h 1002507"/>
                <a:gd name="connsiteX180" fmla="*/ 47625 w 1570874"/>
                <a:gd name="connsiteY180" fmla="*/ 364332 h 1002507"/>
                <a:gd name="connsiteX181" fmla="*/ 53975 w 1570874"/>
                <a:gd name="connsiteY181" fmla="*/ 345282 h 1002507"/>
                <a:gd name="connsiteX182" fmla="*/ 63500 w 1570874"/>
                <a:gd name="connsiteY182" fmla="*/ 335757 h 1002507"/>
                <a:gd name="connsiteX183" fmla="*/ 66675 w 1570874"/>
                <a:gd name="connsiteY183" fmla="*/ 326232 h 1002507"/>
                <a:gd name="connsiteX184" fmla="*/ 76200 w 1570874"/>
                <a:gd name="connsiteY184" fmla="*/ 297657 h 1002507"/>
                <a:gd name="connsiteX185" fmla="*/ 85725 w 1570874"/>
                <a:gd name="connsiteY185" fmla="*/ 291307 h 1002507"/>
                <a:gd name="connsiteX186" fmla="*/ 101600 w 1570874"/>
                <a:gd name="connsiteY186" fmla="*/ 265907 h 1002507"/>
                <a:gd name="connsiteX187" fmla="*/ 111125 w 1570874"/>
                <a:gd name="connsiteY187" fmla="*/ 221457 h 1002507"/>
                <a:gd name="connsiteX188" fmla="*/ 117475 w 1570874"/>
                <a:gd name="connsiteY188" fmla="*/ 199232 h 1002507"/>
                <a:gd name="connsiteX189" fmla="*/ 127000 w 1570874"/>
                <a:gd name="connsiteY189" fmla="*/ 189707 h 1002507"/>
                <a:gd name="connsiteX190" fmla="*/ 130175 w 1570874"/>
                <a:gd name="connsiteY190" fmla="*/ 180182 h 1002507"/>
                <a:gd name="connsiteX191" fmla="*/ 123825 w 1570874"/>
                <a:gd name="connsiteY191" fmla="*/ 157957 h 1002507"/>
                <a:gd name="connsiteX192" fmla="*/ 127000 w 1570874"/>
                <a:gd name="connsiteY192" fmla="*/ 34132 h 1002507"/>
                <a:gd name="connsiteX193" fmla="*/ 165100 w 1570874"/>
                <a:gd name="connsiteY193" fmla="*/ 37307 h 1002507"/>
                <a:gd name="connsiteX194" fmla="*/ 276225 w 1570874"/>
                <a:gd name="connsiteY194" fmla="*/ 34132 h 1002507"/>
                <a:gd name="connsiteX195" fmla="*/ 285750 w 1570874"/>
                <a:gd name="connsiteY195" fmla="*/ 30957 h 1002507"/>
                <a:gd name="connsiteX196" fmla="*/ 307975 w 1570874"/>
                <a:gd name="connsiteY196" fmla="*/ 24607 h 1002507"/>
                <a:gd name="connsiteX197" fmla="*/ 317500 w 1570874"/>
                <a:gd name="connsiteY197" fmla="*/ 18257 h 1002507"/>
                <a:gd name="connsiteX198" fmla="*/ 336550 w 1570874"/>
                <a:gd name="connsiteY198" fmla="*/ 15082 h 1002507"/>
                <a:gd name="connsiteX199" fmla="*/ 346075 w 1570874"/>
                <a:gd name="connsiteY199" fmla="*/ 11907 h 1002507"/>
                <a:gd name="connsiteX200" fmla="*/ 345281 w 1570874"/>
                <a:gd name="connsiteY200"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22350 w 1570874"/>
                <a:gd name="connsiteY52" fmla="*/ 545307 h 1002507"/>
                <a:gd name="connsiteX53" fmla="*/ 1031875 w 1570874"/>
                <a:gd name="connsiteY53" fmla="*/ 554832 h 1002507"/>
                <a:gd name="connsiteX54" fmla="*/ 1054100 w 1570874"/>
                <a:gd name="connsiteY54" fmla="*/ 583407 h 1002507"/>
                <a:gd name="connsiteX55" fmla="*/ 1063625 w 1570874"/>
                <a:gd name="connsiteY55" fmla="*/ 586582 h 1002507"/>
                <a:gd name="connsiteX56" fmla="*/ 1076325 w 1570874"/>
                <a:gd name="connsiteY56" fmla="*/ 605632 h 1002507"/>
                <a:gd name="connsiteX57" fmla="*/ 1079500 w 1570874"/>
                <a:gd name="connsiteY57" fmla="*/ 615157 h 1002507"/>
                <a:gd name="connsiteX58" fmla="*/ 1098550 w 1570874"/>
                <a:gd name="connsiteY58" fmla="*/ 627857 h 1002507"/>
                <a:gd name="connsiteX59" fmla="*/ 1104900 w 1570874"/>
                <a:gd name="connsiteY59" fmla="*/ 637382 h 1002507"/>
                <a:gd name="connsiteX60" fmla="*/ 1114425 w 1570874"/>
                <a:gd name="connsiteY60" fmla="*/ 643732 h 1002507"/>
                <a:gd name="connsiteX61" fmla="*/ 1127125 w 1570874"/>
                <a:gd name="connsiteY61" fmla="*/ 662782 h 1002507"/>
                <a:gd name="connsiteX62" fmla="*/ 1146175 w 1570874"/>
                <a:gd name="connsiteY62" fmla="*/ 672307 h 1002507"/>
                <a:gd name="connsiteX63" fmla="*/ 1162050 w 1570874"/>
                <a:gd name="connsiteY63" fmla="*/ 685007 h 1002507"/>
                <a:gd name="connsiteX64" fmla="*/ 1171575 w 1570874"/>
                <a:gd name="connsiteY64" fmla="*/ 694532 h 1002507"/>
                <a:gd name="connsiteX65" fmla="*/ 1190625 w 1570874"/>
                <a:gd name="connsiteY65" fmla="*/ 707232 h 1002507"/>
                <a:gd name="connsiteX66" fmla="*/ 1200150 w 1570874"/>
                <a:gd name="connsiteY66" fmla="*/ 726282 h 1002507"/>
                <a:gd name="connsiteX67" fmla="*/ 1209675 w 1570874"/>
                <a:gd name="connsiteY67" fmla="*/ 732632 h 1002507"/>
                <a:gd name="connsiteX68" fmla="*/ 1231900 w 1570874"/>
                <a:gd name="connsiteY68" fmla="*/ 754857 h 1002507"/>
                <a:gd name="connsiteX69" fmla="*/ 1250950 w 1570874"/>
                <a:gd name="connsiteY69" fmla="*/ 767557 h 1002507"/>
                <a:gd name="connsiteX70" fmla="*/ 1260475 w 1570874"/>
                <a:gd name="connsiteY70" fmla="*/ 773907 h 1002507"/>
                <a:gd name="connsiteX71" fmla="*/ 1277937 w 1570874"/>
                <a:gd name="connsiteY71" fmla="*/ 774701 h 1002507"/>
                <a:gd name="connsiteX72" fmla="*/ 1329531 w 1570874"/>
                <a:gd name="connsiteY72" fmla="*/ 784227 h 1002507"/>
                <a:gd name="connsiteX73" fmla="*/ 1365250 w 1570874"/>
                <a:gd name="connsiteY73" fmla="*/ 783432 h 1002507"/>
                <a:gd name="connsiteX74" fmla="*/ 1393825 w 1570874"/>
                <a:gd name="connsiteY74" fmla="*/ 770732 h 1002507"/>
                <a:gd name="connsiteX75" fmla="*/ 1425575 w 1570874"/>
                <a:gd name="connsiteY75" fmla="*/ 761207 h 1002507"/>
                <a:gd name="connsiteX76" fmla="*/ 1438275 w 1570874"/>
                <a:gd name="connsiteY76" fmla="*/ 751682 h 1002507"/>
                <a:gd name="connsiteX77" fmla="*/ 1447800 w 1570874"/>
                <a:gd name="connsiteY77" fmla="*/ 736601 h 1002507"/>
                <a:gd name="connsiteX78" fmla="*/ 1464468 w 1570874"/>
                <a:gd name="connsiteY78" fmla="*/ 726282 h 1002507"/>
                <a:gd name="connsiteX79" fmla="*/ 1481138 w 1570874"/>
                <a:gd name="connsiteY79" fmla="*/ 697707 h 1002507"/>
                <a:gd name="connsiteX80" fmla="*/ 1492250 w 1570874"/>
                <a:gd name="connsiteY80" fmla="*/ 683419 h 1002507"/>
                <a:gd name="connsiteX81" fmla="*/ 1499393 w 1570874"/>
                <a:gd name="connsiteY81" fmla="*/ 659607 h 1002507"/>
                <a:gd name="connsiteX82" fmla="*/ 1511300 w 1570874"/>
                <a:gd name="connsiteY82" fmla="*/ 634207 h 1002507"/>
                <a:gd name="connsiteX83" fmla="*/ 1527175 w 1570874"/>
                <a:gd name="connsiteY83" fmla="*/ 615157 h 1002507"/>
                <a:gd name="connsiteX84" fmla="*/ 1530350 w 1570874"/>
                <a:gd name="connsiteY84" fmla="*/ 599282 h 1002507"/>
                <a:gd name="connsiteX85" fmla="*/ 1536700 w 1570874"/>
                <a:gd name="connsiteY85" fmla="*/ 577057 h 1002507"/>
                <a:gd name="connsiteX86" fmla="*/ 1539875 w 1570874"/>
                <a:gd name="connsiteY86" fmla="*/ 558007 h 1002507"/>
                <a:gd name="connsiteX87" fmla="*/ 1546225 w 1570874"/>
                <a:gd name="connsiteY87" fmla="*/ 538957 h 1002507"/>
                <a:gd name="connsiteX88" fmla="*/ 1552575 w 1570874"/>
                <a:gd name="connsiteY88" fmla="*/ 469107 h 1002507"/>
                <a:gd name="connsiteX89" fmla="*/ 1546225 w 1570874"/>
                <a:gd name="connsiteY89" fmla="*/ 402432 h 1002507"/>
                <a:gd name="connsiteX90" fmla="*/ 1549400 w 1570874"/>
                <a:gd name="connsiteY90" fmla="*/ 456407 h 1002507"/>
                <a:gd name="connsiteX91" fmla="*/ 1552575 w 1570874"/>
                <a:gd name="connsiteY91" fmla="*/ 465932 h 1002507"/>
                <a:gd name="connsiteX92" fmla="*/ 1555750 w 1570874"/>
                <a:gd name="connsiteY92" fmla="*/ 478632 h 1002507"/>
                <a:gd name="connsiteX93" fmla="*/ 1558925 w 1570874"/>
                <a:gd name="connsiteY93" fmla="*/ 494507 h 1002507"/>
                <a:gd name="connsiteX94" fmla="*/ 1565275 w 1570874"/>
                <a:gd name="connsiteY94" fmla="*/ 513557 h 1002507"/>
                <a:gd name="connsiteX95" fmla="*/ 1568450 w 1570874"/>
                <a:gd name="connsiteY95" fmla="*/ 526257 h 1002507"/>
                <a:gd name="connsiteX96" fmla="*/ 1570037 w 1570874"/>
                <a:gd name="connsiteY96" fmla="*/ 659607 h 1002507"/>
                <a:gd name="connsiteX97" fmla="*/ 1558925 w 1570874"/>
                <a:gd name="connsiteY97" fmla="*/ 726282 h 1002507"/>
                <a:gd name="connsiteX98" fmla="*/ 1553369 w 1570874"/>
                <a:gd name="connsiteY98" fmla="*/ 747713 h 1002507"/>
                <a:gd name="connsiteX99" fmla="*/ 1538288 w 1570874"/>
                <a:gd name="connsiteY99" fmla="*/ 772319 h 1002507"/>
                <a:gd name="connsiteX100" fmla="*/ 1520825 w 1570874"/>
                <a:gd name="connsiteY100" fmla="*/ 805657 h 1002507"/>
                <a:gd name="connsiteX101" fmla="*/ 1498600 w 1570874"/>
                <a:gd name="connsiteY101" fmla="*/ 840582 h 1002507"/>
                <a:gd name="connsiteX102" fmla="*/ 1470025 w 1570874"/>
                <a:gd name="connsiteY102" fmla="*/ 865982 h 1002507"/>
                <a:gd name="connsiteX103" fmla="*/ 1463675 w 1570874"/>
                <a:gd name="connsiteY103" fmla="*/ 875507 h 1002507"/>
                <a:gd name="connsiteX104" fmla="*/ 1457325 w 1570874"/>
                <a:gd name="connsiteY104" fmla="*/ 888207 h 1002507"/>
                <a:gd name="connsiteX105" fmla="*/ 1447800 w 1570874"/>
                <a:gd name="connsiteY105" fmla="*/ 891382 h 1002507"/>
                <a:gd name="connsiteX106" fmla="*/ 1438275 w 1570874"/>
                <a:gd name="connsiteY106" fmla="*/ 897732 h 1002507"/>
                <a:gd name="connsiteX107" fmla="*/ 1428750 w 1570874"/>
                <a:gd name="connsiteY107" fmla="*/ 907257 h 1002507"/>
                <a:gd name="connsiteX108" fmla="*/ 1419225 w 1570874"/>
                <a:gd name="connsiteY108" fmla="*/ 913607 h 1002507"/>
                <a:gd name="connsiteX109" fmla="*/ 1409700 w 1570874"/>
                <a:gd name="connsiteY109" fmla="*/ 923132 h 1002507"/>
                <a:gd name="connsiteX110" fmla="*/ 1308100 w 1570874"/>
                <a:gd name="connsiteY110" fmla="*/ 989807 h 1002507"/>
                <a:gd name="connsiteX111" fmla="*/ 1279525 w 1570874"/>
                <a:gd name="connsiteY111" fmla="*/ 996157 h 1002507"/>
                <a:gd name="connsiteX112" fmla="*/ 1233487 w 1570874"/>
                <a:gd name="connsiteY112" fmla="*/ 997745 h 1002507"/>
                <a:gd name="connsiteX113" fmla="*/ 1209675 w 1570874"/>
                <a:gd name="connsiteY113" fmla="*/ 989807 h 1002507"/>
                <a:gd name="connsiteX114" fmla="*/ 1193800 w 1570874"/>
                <a:gd name="connsiteY114" fmla="*/ 986632 h 1002507"/>
                <a:gd name="connsiteX115" fmla="*/ 1181100 w 1570874"/>
                <a:gd name="connsiteY115" fmla="*/ 983457 h 1002507"/>
                <a:gd name="connsiteX116" fmla="*/ 1162050 w 1570874"/>
                <a:gd name="connsiteY116" fmla="*/ 977107 h 1002507"/>
                <a:gd name="connsiteX117" fmla="*/ 1143000 w 1570874"/>
                <a:gd name="connsiteY117" fmla="*/ 961232 h 1002507"/>
                <a:gd name="connsiteX118" fmla="*/ 1044575 w 1570874"/>
                <a:gd name="connsiteY118" fmla="*/ 878682 h 1002507"/>
                <a:gd name="connsiteX119" fmla="*/ 1038225 w 1570874"/>
                <a:gd name="connsiteY119" fmla="*/ 869157 h 1002507"/>
                <a:gd name="connsiteX120" fmla="*/ 1019175 w 1570874"/>
                <a:gd name="connsiteY120" fmla="*/ 856457 h 1002507"/>
                <a:gd name="connsiteX121" fmla="*/ 1009650 w 1570874"/>
                <a:gd name="connsiteY121" fmla="*/ 850107 h 1002507"/>
                <a:gd name="connsiteX122" fmla="*/ 1000125 w 1570874"/>
                <a:gd name="connsiteY122" fmla="*/ 843757 h 1002507"/>
                <a:gd name="connsiteX123" fmla="*/ 990600 w 1570874"/>
                <a:gd name="connsiteY123" fmla="*/ 834232 h 1002507"/>
                <a:gd name="connsiteX124" fmla="*/ 965200 w 1570874"/>
                <a:gd name="connsiteY124" fmla="*/ 812007 h 1002507"/>
                <a:gd name="connsiteX125" fmla="*/ 923925 w 1570874"/>
                <a:gd name="connsiteY125" fmla="*/ 802482 h 1002507"/>
                <a:gd name="connsiteX126" fmla="*/ 898525 w 1570874"/>
                <a:gd name="connsiteY126" fmla="*/ 796132 h 1002507"/>
                <a:gd name="connsiteX127" fmla="*/ 869950 w 1570874"/>
                <a:gd name="connsiteY127" fmla="*/ 783432 h 1002507"/>
                <a:gd name="connsiteX128" fmla="*/ 860425 w 1570874"/>
                <a:gd name="connsiteY128" fmla="*/ 780257 h 1002507"/>
                <a:gd name="connsiteX129" fmla="*/ 828675 w 1570874"/>
                <a:gd name="connsiteY129" fmla="*/ 789782 h 1002507"/>
                <a:gd name="connsiteX130" fmla="*/ 806450 w 1570874"/>
                <a:gd name="connsiteY130" fmla="*/ 796132 h 1002507"/>
                <a:gd name="connsiteX131" fmla="*/ 771525 w 1570874"/>
                <a:gd name="connsiteY131" fmla="*/ 802482 h 1002507"/>
                <a:gd name="connsiteX132" fmla="*/ 762000 w 1570874"/>
                <a:gd name="connsiteY132" fmla="*/ 805657 h 1002507"/>
                <a:gd name="connsiteX133" fmla="*/ 606425 w 1570874"/>
                <a:gd name="connsiteY133" fmla="*/ 916782 h 1002507"/>
                <a:gd name="connsiteX134" fmla="*/ 596900 w 1570874"/>
                <a:gd name="connsiteY134" fmla="*/ 926307 h 1002507"/>
                <a:gd name="connsiteX135" fmla="*/ 587375 w 1570874"/>
                <a:gd name="connsiteY135" fmla="*/ 929482 h 1002507"/>
                <a:gd name="connsiteX136" fmla="*/ 568325 w 1570874"/>
                <a:gd name="connsiteY136" fmla="*/ 942182 h 1002507"/>
                <a:gd name="connsiteX137" fmla="*/ 549275 w 1570874"/>
                <a:gd name="connsiteY137" fmla="*/ 951707 h 1002507"/>
                <a:gd name="connsiteX138" fmla="*/ 542925 w 1570874"/>
                <a:gd name="connsiteY138" fmla="*/ 961232 h 1002507"/>
                <a:gd name="connsiteX139" fmla="*/ 514350 w 1570874"/>
                <a:gd name="connsiteY139" fmla="*/ 970757 h 1002507"/>
                <a:gd name="connsiteX140" fmla="*/ 495300 w 1570874"/>
                <a:gd name="connsiteY140" fmla="*/ 977107 h 1002507"/>
                <a:gd name="connsiteX141" fmla="*/ 476250 w 1570874"/>
                <a:gd name="connsiteY141" fmla="*/ 983457 h 1002507"/>
                <a:gd name="connsiteX142" fmla="*/ 392906 w 1570874"/>
                <a:gd name="connsiteY142" fmla="*/ 999332 h 1002507"/>
                <a:gd name="connsiteX143" fmla="*/ 332581 w 1570874"/>
                <a:gd name="connsiteY143" fmla="*/ 1002507 h 1002507"/>
                <a:gd name="connsiteX144" fmla="*/ 300831 w 1570874"/>
                <a:gd name="connsiteY144" fmla="*/ 997744 h 1002507"/>
                <a:gd name="connsiteX145" fmla="*/ 250825 w 1570874"/>
                <a:gd name="connsiteY145" fmla="*/ 989807 h 1002507"/>
                <a:gd name="connsiteX146" fmla="*/ 225425 w 1570874"/>
                <a:gd name="connsiteY146" fmla="*/ 983457 h 1002507"/>
                <a:gd name="connsiteX147" fmla="*/ 203200 w 1570874"/>
                <a:gd name="connsiteY147" fmla="*/ 977107 h 1002507"/>
                <a:gd name="connsiteX148" fmla="*/ 193675 w 1570874"/>
                <a:gd name="connsiteY148" fmla="*/ 967582 h 1002507"/>
                <a:gd name="connsiteX149" fmla="*/ 184150 w 1570874"/>
                <a:gd name="connsiteY149" fmla="*/ 961232 h 1002507"/>
                <a:gd name="connsiteX150" fmla="*/ 177800 w 1570874"/>
                <a:gd name="connsiteY150" fmla="*/ 951707 h 1002507"/>
                <a:gd name="connsiteX151" fmla="*/ 168275 w 1570874"/>
                <a:gd name="connsiteY151" fmla="*/ 948532 h 1002507"/>
                <a:gd name="connsiteX152" fmla="*/ 158750 w 1570874"/>
                <a:gd name="connsiteY152" fmla="*/ 942182 h 1002507"/>
                <a:gd name="connsiteX153" fmla="*/ 152400 w 1570874"/>
                <a:gd name="connsiteY153" fmla="*/ 932657 h 1002507"/>
                <a:gd name="connsiteX154" fmla="*/ 142875 w 1570874"/>
                <a:gd name="connsiteY154" fmla="*/ 929482 h 1002507"/>
                <a:gd name="connsiteX155" fmla="*/ 133350 w 1570874"/>
                <a:gd name="connsiteY155" fmla="*/ 923132 h 1002507"/>
                <a:gd name="connsiteX156" fmla="*/ 117475 w 1570874"/>
                <a:gd name="connsiteY156" fmla="*/ 904082 h 1002507"/>
                <a:gd name="connsiteX157" fmla="*/ 98425 w 1570874"/>
                <a:gd name="connsiteY157" fmla="*/ 888207 h 1002507"/>
                <a:gd name="connsiteX158" fmla="*/ 79375 w 1570874"/>
                <a:gd name="connsiteY158" fmla="*/ 872332 h 1002507"/>
                <a:gd name="connsiteX159" fmla="*/ 57150 w 1570874"/>
                <a:gd name="connsiteY159" fmla="*/ 850107 h 1002507"/>
                <a:gd name="connsiteX160" fmla="*/ 50800 w 1570874"/>
                <a:gd name="connsiteY160" fmla="*/ 837407 h 1002507"/>
                <a:gd name="connsiteX161" fmla="*/ 44450 w 1570874"/>
                <a:gd name="connsiteY161" fmla="*/ 827882 h 1002507"/>
                <a:gd name="connsiteX162" fmla="*/ 41275 w 1570874"/>
                <a:gd name="connsiteY162" fmla="*/ 815182 h 1002507"/>
                <a:gd name="connsiteX163" fmla="*/ 34925 w 1570874"/>
                <a:gd name="connsiteY163" fmla="*/ 796132 h 1002507"/>
                <a:gd name="connsiteX164" fmla="*/ 31750 w 1570874"/>
                <a:gd name="connsiteY164" fmla="*/ 783432 h 1002507"/>
                <a:gd name="connsiteX165" fmla="*/ 25400 w 1570874"/>
                <a:gd name="connsiteY165" fmla="*/ 761207 h 1002507"/>
                <a:gd name="connsiteX166" fmla="*/ 22225 w 1570874"/>
                <a:gd name="connsiteY166" fmla="*/ 738982 h 1002507"/>
                <a:gd name="connsiteX167" fmla="*/ 19050 w 1570874"/>
                <a:gd name="connsiteY167" fmla="*/ 729457 h 1002507"/>
                <a:gd name="connsiteX168" fmla="*/ 15875 w 1570874"/>
                <a:gd name="connsiteY168" fmla="*/ 713582 h 1002507"/>
                <a:gd name="connsiteX169" fmla="*/ 9525 w 1570874"/>
                <a:gd name="connsiteY169" fmla="*/ 694532 h 1002507"/>
                <a:gd name="connsiteX170" fmla="*/ 6350 w 1570874"/>
                <a:gd name="connsiteY170" fmla="*/ 685007 h 1002507"/>
                <a:gd name="connsiteX171" fmla="*/ 0 w 1570874"/>
                <a:gd name="connsiteY171" fmla="*/ 650082 h 1002507"/>
                <a:gd name="connsiteX172" fmla="*/ 6350 w 1570874"/>
                <a:gd name="connsiteY172" fmla="*/ 535782 h 1002507"/>
                <a:gd name="connsiteX173" fmla="*/ 9525 w 1570874"/>
                <a:gd name="connsiteY173" fmla="*/ 516732 h 1002507"/>
                <a:gd name="connsiteX174" fmla="*/ 12700 w 1570874"/>
                <a:gd name="connsiteY174" fmla="*/ 478632 h 1002507"/>
                <a:gd name="connsiteX175" fmla="*/ 25400 w 1570874"/>
                <a:gd name="connsiteY175" fmla="*/ 450057 h 1002507"/>
                <a:gd name="connsiteX176" fmla="*/ 31750 w 1570874"/>
                <a:gd name="connsiteY176" fmla="*/ 427832 h 1002507"/>
                <a:gd name="connsiteX177" fmla="*/ 38100 w 1570874"/>
                <a:gd name="connsiteY177" fmla="*/ 408782 h 1002507"/>
                <a:gd name="connsiteX178" fmla="*/ 41275 w 1570874"/>
                <a:gd name="connsiteY178" fmla="*/ 399257 h 1002507"/>
                <a:gd name="connsiteX179" fmla="*/ 47625 w 1570874"/>
                <a:gd name="connsiteY179" fmla="*/ 364332 h 1002507"/>
                <a:gd name="connsiteX180" fmla="*/ 53975 w 1570874"/>
                <a:gd name="connsiteY180" fmla="*/ 345282 h 1002507"/>
                <a:gd name="connsiteX181" fmla="*/ 63500 w 1570874"/>
                <a:gd name="connsiteY181" fmla="*/ 335757 h 1002507"/>
                <a:gd name="connsiteX182" fmla="*/ 66675 w 1570874"/>
                <a:gd name="connsiteY182" fmla="*/ 326232 h 1002507"/>
                <a:gd name="connsiteX183" fmla="*/ 76200 w 1570874"/>
                <a:gd name="connsiteY183" fmla="*/ 297657 h 1002507"/>
                <a:gd name="connsiteX184" fmla="*/ 85725 w 1570874"/>
                <a:gd name="connsiteY184" fmla="*/ 291307 h 1002507"/>
                <a:gd name="connsiteX185" fmla="*/ 101600 w 1570874"/>
                <a:gd name="connsiteY185" fmla="*/ 265907 h 1002507"/>
                <a:gd name="connsiteX186" fmla="*/ 111125 w 1570874"/>
                <a:gd name="connsiteY186" fmla="*/ 221457 h 1002507"/>
                <a:gd name="connsiteX187" fmla="*/ 117475 w 1570874"/>
                <a:gd name="connsiteY187" fmla="*/ 199232 h 1002507"/>
                <a:gd name="connsiteX188" fmla="*/ 127000 w 1570874"/>
                <a:gd name="connsiteY188" fmla="*/ 189707 h 1002507"/>
                <a:gd name="connsiteX189" fmla="*/ 130175 w 1570874"/>
                <a:gd name="connsiteY189" fmla="*/ 180182 h 1002507"/>
                <a:gd name="connsiteX190" fmla="*/ 123825 w 1570874"/>
                <a:gd name="connsiteY190" fmla="*/ 157957 h 1002507"/>
                <a:gd name="connsiteX191" fmla="*/ 127000 w 1570874"/>
                <a:gd name="connsiteY191" fmla="*/ 34132 h 1002507"/>
                <a:gd name="connsiteX192" fmla="*/ 165100 w 1570874"/>
                <a:gd name="connsiteY192" fmla="*/ 37307 h 1002507"/>
                <a:gd name="connsiteX193" fmla="*/ 276225 w 1570874"/>
                <a:gd name="connsiteY193" fmla="*/ 34132 h 1002507"/>
                <a:gd name="connsiteX194" fmla="*/ 285750 w 1570874"/>
                <a:gd name="connsiteY194" fmla="*/ 30957 h 1002507"/>
                <a:gd name="connsiteX195" fmla="*/ 307975 w 1570874"/>
                <a:gd name="connsiteY195" fmla="*/ 24607 h 1002507"/>
                <a:gd name="connsiteX196" fmla="*/ 317500 w 1570874"/>
                <a:gd name="connsiteY196" fmla="*/ 18257 h 1002507"/>
                <a:gd name="connsiteX197" fmla="*/ 336550 w 1570874"/>
                <a:gd name="connsiteY197" fmla="*/ 15082 h 1002507"/>
                <a:gd name="connsiteX198" fmla="*/ 346075 w 1570874"/>
                <a:gd name="connsiteY198" fmla="*/ 11907 h 1002507"/>
                <a:gd name="connsiteX199" fmla="*/ 345281 w 1570874"/>
                <a:gd name="connsiteY199"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63500 w 1570874"/>
                <a:gd name="connsiteY180" fmla="*/ 335757 h 1002507"/>
                <a:gd name="connsiteX181" fmla="*/ 66675 w 1570874"/>
                <a:gd name="connsiteY181" fmla="*/ 326232 h 1002507"/>
                <a:gd name="connsiteX182" fmla="*/ 76200 w 1570874"/>
                <a:gd name="connsiteY182" fmla="*/ 297657 h 1002507"/>
                <a:gd name="connsiteX183" fmla="*/ 85725 w 1570874"/>
                <a:gd name="connsiteY183" fmla="*/ 291307 h 1002507"/>
                <a:gd name="connsiteX184" fmla="*/ 101600 w 1570874"/>
                <a:gd name="connsiteY184" fmla="*/ 265907 h 1002507"/>
                <a:gd name="connsiteX185" fmla="*/ 111125 w 1570874"/>
                <a:gd name="connsiteY185" fmla="*/ 221457 h 1002507"/>
                <a:gd name="connsiteX186" fmla="*/ 117475 w 1570874"/>
                <a:gd name="connsiteY186" fmla="*/ 199232 h 1002507"/>
                <a:gd name="connsiteX187" fmla="*/ 127000 w 1570874"/>
                <a:gd name="connsiteY187" fmla="*/ 189707 h 1002507"/>
                <a:gd name="connsiteX188" fmla="*/ 130175 w 1570874"/>
                <a:gd name="connsiteY188" fmla="*/ 180182 h 1002507"/>
                <a:gd name="connsiteX189" fmla="*/ 123825 w 1570874"/>
                <a:gd name="connsiteY189" fmla="*/ 157957 h 1002507"/>
                <a:gd name="connsiteX190" fmla="*/ 127000 w 1570874"/>
                <a:gd name="connsiteY190" fmla="*/ 34132 h 1002507"/>
                <a:gd name="connsiteX191" fmla="*/ 165100 w 1570874"/>
                <a:gd name="connsiteY191" fmla="*/ 37307 h 1002507"/>
                <a:gd name="connsiteX192" fmla="*/ 276225 w 1570874"/>
                <a:gd name="connsiteY192" fmla="*/ 34132 h 1002507"/>
                <a:gd name="connsiteX193" fmla="*/ 285750 w 1570874"/>
                <a:gd name="connsiteY193" fmla="*/ 30957 h 1002507"/>
                <a:gd name="connsiteX194" fmla="*/ 307975 w 1570874"/>
                <a:gd name="connsiteY194" fmla="*/ 24607 h 1002507"/>
                <a:gd name="connsiteX195" fmla="*/ 317500 w 1570874"/>
                <a:gd name="connsiteY195" fmla="*/ 18257 h 1002507"/>
                <a:gd name="connsiteX196" fmla="*/ 336550 w 1570874"/>
                <a:gd name="connsiteY196" fmla="*/ 15082 h 1002507"/>
                <a:gd name="connsiteX197" fmla="*/ 346075 w 1570874"/>
                <a:gd name="connsiteY197" fmla="*/ 11907 h 1002507"/>
                <a:gd name="connsiteX198" fmla="*/ 345281 w 1570874"/>
                <a:gd name="connsiteY198"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63500 w 1570874"/>
                <a:gd name="connsiteY180" fmla="*/ 335757 h 1002507"/>
                <a:gd name="connsiteX181" fmla="*/ 66675 w 1570874"/>
                <a:gd name="connsiteY181" fmla="*/ 326232 h 1002507"/>
                <a:gd name="connsiteX182" fmla="*/ 76200 w 1570874"/>
                <a:gd name="connsiteY182" fmla="*/ 297657 h 1002507"/>
                <a:gd name="connsiteX183" fmla="*/ 101600 w 1570874"/>
                <a:gd name="connsiteY183" fmla="*/ 265907 h 1002507"/>
                <a:gd name="connsiteX184" fmla="*/ 111125 w 1570874"/>
                <a:gd name="connsiteY184" fmla="*/ 221457 h 1002507"/>
                <a:gd name="connsiteX185" fmla="*/ 117475 w 1570874"/>
                <a:gd name="connsiteY185" fmla="*/ 199232 h 1002507"/>
                <a:gd name="connsiteX186" fmla="*/ 127000 w 1570874"/>
                <a:gd name="connsiteY186" fmla="*/ 189707 h 1002507"/>
                <a:gd name="connsiteX187" fmla="*/ 130175 w 1570874"/>
                <a:gd name="connsiteY187" fmla="*/ 180182 h 1002507"/>
                <a:gd name="connsiteX188" fmla="*/ 123825 w 1570874"/>
                <a:gd name="connsiteY188" fmla="*/ 157957 h 1002507"/>
                <a:gd name="connsiteX189" fmla="*/ 127000 w 1570874"/>
                <a:gd name="connsiteY189" fmla="*/ 34132 h 1002507"/>
                <a:gd name="connsiteX190" fmla="*/ 165100 w 1570874"/>
                <a:gd name="connsiteY190" fmla="*/ 37307 h 1002507"/>
                <a:gd name="connsiteX191" fmla="*/ 276225 w 1570874"/>
                <a:gd name="connsiteY191" fmla="*/ 34132 h 1002507"/>
                <a:gd name="connsiteX192" fmla="*/ 285750 w 1570874"/>
                <a:gd name="connsiteY192" fmla="*/ 30957 h 1002507"/>
                <a:gd name="connsiteX193" fmla="*/ 307975 w 1570874"/>
                <a:gd name="connsiteY193" fmla="*/ 24607 h 1002507"/>
                <a:gd name="connsiteX194" fmla="*/ 317500 w 1570874"/>
                <a:gd name="connsiteY194" fmla="*/ 18257 h 1002507"/>
                <a:gd name="connsiteX195" fmla="*/ 336550 w 1570874"/>
                <a:gd name="connsiteY195" fmla="*/ 15082 h 1002507"/>
                <a:gd name="connsiteX196" fmla="*/ 346075 w 1570874"/>
                <a:gd name="connsiteY196" fmla="*/ 11907 h 1002507"/>
                <a:gd name="connsiteX197" fmla="*/ 345281 w 1570874"/>
                <a:gd name="connsiteY197"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63500 w 1570874"/>
                <a:gd name="connsiteY180" fmla="*/ 335757 h 1002507"/>
                <a:gd name="connsiteX181" fmla="*/ 76200 w 1570874"/>
                <a:gd name="connsiteY181" fmla="*/ 297657 h 1002507"/>
                <a:gd name="connsiteX182" fmla="*/ 101600 w 1570874"/>
                <a:gd name="connsiteY182" fmla="*/ 265907 h 1002507"/>
                <a:gd name="connsiteX183" fmla="*/ 111125 w 1570874"/>
                <a:gd name="connsiteY183" fmla="*/ 221457 h 1002507"/>
                <a:gd name="connsiteX184" fmla="*/ 117475 w 1570874"/>
                <a:gd name="connsiteY184" fmla="*/ 199232 h 1002507"/>
                <a:gd name="connsiteX185" fmla="*/ 127000 w 1570874"/>
                <a:gd name="connsiteY185" fmla="*/ 189707 h 1002507"/>
                <a:gd name="connsiteX186" fmla="*/ 130175 w 1570874"/>
                <a:gd name="connsiteY186" fmla="*/ 180182 h 1002507"/>
                <a:gd name="connsiteX187" fmla="*/ 123825 w 1570874"/>
                <a:gd name="connsiteY187" fmla="*/ 157957 h 1002507"/>
                <a:gd name="connsiteX188" fmla="*/ 127000 w 1570874"/>
                <a:gd name="connsiteY188" fmla="*/ 34132 h 1002507"/>
                <a:gd name="connsiteX189" fmla="*/ 165100 w 1570874"/>
                <a:gd name="connsiteY189" fmla="*/ 37307 h 1002507"/>
                <a:gd name="connsiteX190" fmla="*/ 276225 w 1570874"/>
                <a:gd name="connsiteY190" fmla="*/ 34132 h 1002507"/>
                <a:gd name="connsiteX191" fmla="*/ 285750 w 1570874"/>
                <a:gd name="connsiteY191" fmla="*/ 30957 h 1002507"/>
                <a:gd name="connsiteX192" fmla="*/ 307975 w 1570874"/>
                <a:gd name="connsiteY192" fmla="*/ 24607 h 1002507"/>
                <a:gd name="connsiteX193" fmla="*/ 317500 w 1570874"/>
                <a:gd name="connsiteY193" fmla="*/ 18257 h 1002507"/>
                <a:gd name="connsiteX194" fmla="*/ 336550 w 1570874"/>
                <a:gd name="connsiteY194" fmla="*/ 15082 h 1002507"/>
                <a:gd name="connsiteX195" fmla="*/ 346075 w 1570874"/>
                <a:gd name="connsiteY195" fmla="*/ 11907 h 1002507"/>
                <a:gd name="connsiteX196" fmla="*/ 345281 w 1570874"/>
                <a:gd name="connsiteY196"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53975 w 1570874"/>
                <a:gd name="connsiteY179" fmla="*/ 345282 h 1002507"/>
                <a:gd name="connsiteX180" fmla="*/ 76200 w 1570874"/>
                <a:gd name="connsiteY180" fmla="*/ 297657 h 1002507"/>
                <a:gd name="connsiteX181" fmla="*/ 101600 w 1570874"/>
                <a:gd name="connsiteY181" fmla="*/ 265907 h 1002507"/>
                <a:gd name="connsiteX182" fmla="*/ 111125 w 1570874"/>
                <a:gd name="connsiteY182" fmla="*/ 221457 h 1002507"/>
                <a:gd name="connsiteX183" fmla="*/ 117475 w 1570874"/>
                <a:gd name="connsiteY183" fmla="*/ 199232 h 1002507"/>
                <a:gd name="connsiteX184" fmla="*/ 127000 w 1570874"/>
                <a:gd name="connsiteY184" fmla="*/ 189707 h 1002507"/>
                <a:gd name="connsiteX185" fmla="*/ 130175 w 1570874"/>
                <a:gd name="connsiteY185" fmla="*/ 180182 h 1002507"/>
                <a:gd name="connsiteX186" fmla="*/ 123825 w 1570874"/>
                <a:gd name="connsiteY186" fmla="*/ 157957 h 1002507"/>
                <a:gd name="connsiteX187" fmla="*/ 127000 w 1570874"/>
                <a:gd name="connsiteY187" fmla="*/ 34132 h 1002507"/>
                <a:gd name="connsiteX188" fmla="*/ 165100 w 1570874"/>
                <a:gd name="connsiteY188" fmla="*/ 37307 h 1002507"/>
                <a:gd name="connsiteX189" fmla="*/ 276225 w 1570874"/>
                <a:gd name="connsiteY189" fmla="*/ 34132 h 1002507"/>
                <a:gd name="connsiteX190" fmla="*/ 285750 w 1570874"/>
                <a:gd name="connsiteY190" fmla="*/ 30957 h 1002507"/>
                <a:gd name="connsiteX191" fmla="*/ 307975 w 1570874"/>
                <a:gd name="connsiteY191" fmla="*/ 24607 h 1002507"/>
                <a:gd name="connsiteX192" fmla="*/ 317500 w 1570874"/>
                <a:gd name="connsiteY192" fmla="*/ 18257 h 1002507"/>
                <a:gd name="connsiteX193" fmla="*/ 336550 w 1570874"/>
                <a:gd name="connsiteY193" fmla="*/ 15082 h 1002507"/>
                <a:gd name="connsiteX194" fmla="*/ 346075 w 1570874"/>
                <a:gd name="connsiteY194" fmla="*/ 11907 h 1002507"/>
                <a:gd name="connsiteX195" fmla="*/ 345281 w 1570874"/>
                <a:gd name="connsiteY195"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76200 w 1570874"/>
                <a:gd name="connsiteY179" fmla="*/ 297657 h 1002507"/>
                <a:gd name="connsiteX180" fmla="*/ 101600 w 1570874"/>
                <a:gd name="connsiteY180" fmla="*/ 265907 h 1002507"/>
                <a:gd name="connsiteX181" fmla="*/ 111125 w 1570874"/>
                <a:gd name="connsiteY181" fmla="*/ 221457 h 1002507"/>
                <a:gd name="connsiteX182" fmla="*/ 117475 w 1570874"/>
                <a:gd name="connsiteY182" fmla="*/ 199232 h 1002507"/>
                <a:gd name="connsiteX183" fmla="*/ 127000 w 1570874"/>
                <a:gd name="connsiteY183" fmla="*/ 189707 h 1002507"/>
                <a:gd name="connsiteX184" fmla="*/ 130175 w 1570874"/>
                <a:gd name="connsiteY184" fmla="*/ 180182 h 1002507"/>
                <a:gd name="connsiteX185" fmla="*/ 123825 w 1570874"/>
                <a:gd name="connsiteY185" fmla="*/ 157957 h 1002507"/>
                <a:gd name="connsiteX186" fmla="*/ 127000 w 1570874"/>
                <a:gd name="connsiteY186" fmla="*/ 34132 h 1002507"/>
                <a:gd name="connsiteX187" fmla="*/ 165100 w 1570874"/>
                <a:gd name="connsiteY187" fmla="*/ 37307 h 1002507"/>
                <a:gd name="connsiteX188" fmla="*/ 276225 w 1570874"/>
                <a:gd name="connsiteY188" fmla="*/ 34132 h 1002507"/>
                <a:gd name="connsiteX189" fmla="*/ 285750 w 1570874"/>
                <a:gd name="connsiteY189" fmla="*/ 30957 h 1002507"/>
                <a:gd name="connsiteX190" fmla="*/ 307975 w 1570874"/>
                <a:gd name="connsiteY190" fmla="*/ 24607 h 1002507"/>
                <a:gd name="connsiteX191" fmla="*/ 317500 w 1570874"/>
                <a:gd name="connsiteY191" fmla="*/ 18257 h 1002507"/>
                <a:gd name="connsiteX192" fmla="*/ 336550 w 1570874"/>
                <a:gd name="connsiteY192" fmla="*/ 15082 h 1002507"/>
                <a:gd name="connsiteX193" fmla="*/ 346075 w 1570874"/>
                <a:gd name="connsiteY193" fmla="*/ 11907 h 1002507"/>
                <a:gd name="connsiteX194" fmla="*/ 345281 w 1570874"/>
                <a:gd name="connsiteY194"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101600 w 1570874"/>
                <a:gd name="connsiteY179" fmla="*/ 265907 h 1002507"/>
                <a:gd name="connsiteX180" fmla="*/ 111125 w 1570874"/>
                <a:gd name="connsiteY180" fmla="*/ 221457 h 1002507"/>
                <a:gd name="connsiteX181" fmla="*/ 117475 w 1570874"/>
                <a:gd name="connsiteY181" fmla="*/ 199232 h 1002507"/>
                <a:gd name="connsiteX182" fmla="*/ 127000 w 1570874"/>
                <a:gd name="connsiteY182" fmla="*/ 189707 h 1002507"/>
                <a:gd name="connsiteX183" fmla="*/ 130175 w 1570874"/>
                <a:gd name="connsiteY183" fmla="*/ 180182 h 1002507"/>
                <a:gd name="connsiteX184" fmla="*/ 123825 w 1570874"/>
                <a:gd name="connsiteY184" fmla="*/ 157957 h 1002507"/>
                <a:gd name="connsiteX185" fmla="*/ 127000 w 1570874"/>
                <a:gd name="connsiteY185" fmla="*/ 34132 h 1002507"/>
                <a:gd name="connsiteX186" fmla="*/ 165100 w 1570874"/>
                <a:gd name="connsiteY186" fmla="*/ 37307 h 1002507"/>
                <a:gd name="connsiteX187" fmla="*/ 276225 w 1570874"/>
                <a:gd name="connsiteY187" fmla="*/ 34132 h 1002507"/>
                <a:gd name="connsiteX188" fmla="*/ 285750 w 1570874"/>
                <a:gd name="connsiteY188" fmla="*/ 30957 h 1002507"/>
                <a:gd name="connsiteX189" fmla="*/ 307975 w 1570874"/>
                <a:gd name="connsiteY189" fmla="*/ 24607 h 1002507"/>
                <a:gd name="connsiteX190" fmla="*/ 317500 w 1570874"/>
                <a:gd name="connsiteY190" fmla="*/ 18257 h 1002507"/>
                <a:gd name="connsiteX191" fmla="*/ 336550 w 1570874"/>
                <a:gd name="connsiteY191" fmla="*/ 15082 h 1002507"/>
                <a:gd name="connsiteX192" fmla="*/ 346075 w 1570874"/>
                <a:gd name="connsiteY192" fmla="*/ 11907 h 1002507"/>
                <a:gd name="connsiteX193" fmla="*/ 345281 w 1570874"/>
                <a:gd name="connsiteY193"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101600 w 1570874"/>
                <a:gd name="connsiteY179" fmla="*/ 265907 h 1002507"/>
                <a:gd name="connsiteX180" fmla="*/ 111125 w 1570874"/>
                <a:gd name="connsiteY180" fmla="*/ 221457 h 1002507"/>
                <a:gd name="connsiteX181" fmla="*/ 117475 w 1570874"/>
                <a:gd name="connsiteY181" fmla="*/ 199232 h 1002507"/>
                <a:gd name="connsiteX182" fmla="*/ 130175 w 1570874"/>
                <a:gd name="connsiteY182" fmla="*/ 180182 h 1002507"/>
                <a:gd name="connsiteX183" fmla="*/ 123825 w 1570874"/>
                <a:gd name="connsiteY183" fmla="*/ 157957 h 1002507"/>
                <a:gd name="connsiteX184" fmla="*/ 127000 w 1570874"/>
                <a:gd name="connsiteY184" fmla="*/ 34132 h 1002507"/>
                <a:gd name="connsiteX185" fmla="*/ 165100 w 1570874"/>
                <a:gd name="connsiteY185" fmla="*/ 37307 h 1002507"/>
                <a:gd name="connsiteX186" fmla="*/ 276225 w 1570874"/>
                <a:gd name="connsiteY186" fmla="*/ 34132 h 1002507"/>
                <a:gd name="connsiteX187" fmla="*/ 285750 w 1570874"/>
                <a:gd name="connsiteY187" fmla="*/ 30957 h 1002507"/>
                <a:gd name="connsiteX188" fmla="*/ 307975 w 1570874"/>
                <a:gd name="connsiteY188" fmla="*/ 24607 h 1002507"/>
                <a:gd name="connsiteX189" fmla="*/ 317500 w 1570874"/>
                <a:gd name="connsiteY189" fmla="*/ 18257 h 1002507"/>
                <a:gd name="connsiteX190" fmla="*/ 336550 w 1570874"/>
                <a:gd name="connsiteY190" fmla="*/ 15082 h 1002507"/>
                <a:gd name="connsiteX191" fmla="*/ 346075 w 1570874"/>
                <a:gd name="connsiteY191" fmla="*/ 11907 h 1002507"/>
                <a:gd name="connsiteX192" fmla="*/ 345281 w 1570874"/>
                <a:gd name="connsiteY192"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47625 w 1570874"/>
                <a:gd name="connsiteY178" fmla="*/ 364332 h 1002507"/>
                <a:gd name="connsiteX179" fmla="*/ 101600 w 1570874"/>
                <a:gd name="connsiteY179" fmla="*/ 265907 h 1002507"/>
                <a:gd name="connsiteX180" fmla="*/ 111125 w 1570874"/>
                <a:gd name="connsiteY180" fmla="*/ 221457 h 1002507"/>
                <a:gd name="connsiteX181" fmla="*/ 117475 w 1570874"/>
                <a:gd name="connsiteY181" fmla="*/ 199232 h 1002507"/>
                <a:gd name="connsiteX182" fmla="*/ 123825 w 1570874"/>
                <a:gd name="connsiteY182" fmla="*/ 157957 h 1002507"/>
                <a:gd name="connsiteX183" fmla="*/ 127000 w 1570874"/>
                <a:gd name="connsiteY183" fmla="*/ 34132 h 1002507"/>
                <a:gd name="connsiteX184" fmla="*/ 165100 w 1570874"/>
                <a:gd name="connsiteY184" fmla="*/ 37307 h 1002507"/>
                <a:gd name="connsiteX185" fmla="*/ 276225 w 1570874"/>
                <a:gd name="connsiteY185" fmla="*/ 34132 h 1002507"/>
                <a:gd name="connsiteX186" fmla="*/ 285750 w 1570874"/>
                <a:gd name="connsiteY186" fmla="*/ 30957 h 1002507"/>
                <a:gd name="connsiteX187" fmla="*/ 307975 w 1570874"/>
                <a:gd name="connsiteY187" fmla="*/ 24607 h 1002507"/>
                <a:gd name="connsiteX188" fmla="*/ 317500 w 1570874"/>
                <a:gd name="connsiteY188" fmla="*/ 18257 h 1002507"/>
                <a:gd name="connsiteX189" fmla="*/ 336550 w 1570874"/>
                <a:gd name="connsiteY189" fmla="*/ 15082 h 1002507"/>
                <a:gd name="connsiteX190" fmla="*/ 346075 w 1570874"/>
                <a:gd name="connsiteY190" fmla="*/ 11907 h 1002507"/>
                <a:gd name="connsiteX191" fmla="*/ 345281 w 1570874"/>
                <a:gd name="connsiteY191" fmla="*/ 0 h 1002507"/>
                <a:gd name="connsiteX0" fmla="*/ 345281 w 1570874"/>
                <a:gd name="connsiteY0" fmla="*/ 0 h 1002507"/>
                <a:gd name="connsiteX1" fmla="*/ 352425 w 1570874"/>
                <a:gd name="connsiteY1" fmla="*/ 11907 h 1002507"/>
                <a:gd name="connsiteX2" fmla="*/ 358775 w 1570874"/>
                <a:gd name="connsiteY2" fmla="*/ 69057 h 1002507"/>
                <a:gd name="connsiteX3" fmla="*/ 361950 w 1570874"/>
                <a:gd name="connsiteY3" fmla="*/ 81757 h 1002507"/>
                <a:gd name="connsiteX4" fmla="*/ 368300 w 1570874"/>
                <a:gd name="connsiteY4" fmla="*/ 91282 h 1002507"/>
                <a:gd name="connsiteX5" fmla="*/ 368300 w 1570874"/>
                <a:gd name="connsiteY5" fmla="*/ 211932 h 1002507"/>
                <a:gd name="connsiteX6" fmla="*/ 361950 w 1570874"/>
                <a:gd name="connsiteY6" fmla="*/ 250032 h 1002507"/>
                <a:gd name="connsiteX7" fmla="*/ 358775 w 1570874"/>
                <a:gd name="connsiteY7" fmla="*/ 300832 h 1002507"/>
                <a:gd name="connsiteX8" fmla="*/ 355600 w 1570874"/>
                <a:gd name="connsiteY8" fmla="*/ 326232 h 1002507"/>
                <a:gd name="connsiteX9" fmla="*/ 339725 w 1570874"/>
                <a:gd name="connsiteY9" fmla="*/ 354807 h 1002507"/>
                <a:gd name="connsiteX10" fmla="*/ 336550 w 1570874"/>
                <a:gd name="connsiteY10" fmla="*/ 370682 h 1002507"/>
                <a:gd name="connsiteX11" fmla="*/ 327025 w 1570874"/>
                <a:gd name="connsiteY11" fmla="*/ 405607 h 1002507"/>
                <a:gd name="connsiteX12" fmla="*/ 320675 w 1570874"/>
                <a:gd name="connsiteY12" fmla="*/ 434182 h 1002507"/>
                <a:gd name="connsiteX13" fmla="*/ 320675 w 1570874"/>
                <a:gd name="connsiteY13" fmla="*/ 599282 h 1002507"/>
                <a:gd name="connsiteX14" fmla="*/ 330200 w 1570874"/>
                <a:gd name="connsiteY14" fmla="*/ 618332 h 1002507"/>
                <a:gd name="connsiteX15" fmla="*/ 336550 w 1570874"/>
                <a:gd name="connsiteY15" fmla="*/ 637382 h 1002507"/>
                <a:gd name="connsiteX16" fmla="*/ 339725 w 1570874"/>
                <a:gd name="connsiteY16" fmla="*/ 650082 h 1002507"/>
                <a:gd name="connsiteX17" fmla="*/ 355600 w 1570874"/>
                <a:gd name="connsiteY17" fmla="*/ 672307 h 1002507"/>
                <a:gd name="connsiteX18" fmla="*/ 365125 w 1570874"/>
                <a:gd name="connsiteY18" fmla="*/ 678657 h 1002507"/>
                <a:gd name="connsiteX19" fmla="*/ 390525 w 1570874"/>
                <a:gd name="connsiteY19" fmla="*/ 688182 h 1002507"/>
                <a:gd name="connsiteX20" fmla="*/ 400050 w 1570874"/>
                <a:gd name="connsiteY20" fmla="*/ 691357 h 1002507"/>
                <a:gd name="connsiteX21" fmla="*/ 425450 w 1570874"/>
                <a:gd name="connsiteY21" fmla="*/ 694532 h 1002507"/>
                <a:gd name="connsiteX22" fmla="*/ 479425 w 1570874"/>
                <a:gd name="connsiteY22" fmla="*/ 691357 h 1002507"/>
                <a:gd name="connsiteX23" fmla="*/ 488950 w 1570874"/>
                <a:gd name="connsiteY23" fmla="*/ 688182 h 1002507"/>
                <a:gd name="connsiteX24" fmla="*/ 508000 w 1570874"/>
                <a:gd name="connsiteY24" fmla="*/ 675482 h 1002507"/>
                <a:gd name="connsiteX25" fmla="*/ 514350 w 1570874"/>
                <a:gd name="connsiteY25" fmla="*/ 665957 h 1002507"/>
                <a:gd name="connsiteX26" fmla="*/ 530225 w 1570874"/>
                <a:gd name="connsiteY26" fmla="*/ 662782 h 1002507"/>
                <a:gd name="connsiteX27" fmla="*/ 539750 w 1570874"/>
                <a:gd name="connsiteY27" fmla="*/ 659607 h 1002507"/>
                <a:gd name="connsiteX28" fmla="*/ 558800 w 1570874"/>
                <a:gd name="connsiteY28" fmla="*/ 646907 h 1002507"/>
                <a:gd name="connsiteX29" fmla="*/ 568325 w 1570874"/>
                <a:gd name="connsiteY29" fmla="*/ 640557 h 1002507"/>
                <a:gd name="connsiteX30" fmla="*/ 587375 w 1570874"/>
                <a:gd name="connsiteY30" fmla="*/ 631032 h 1002507"/>
                <a:gd name="connsiteX31" fmla="*/ 606425 w 1570874"/>
                <a:gd name="connsiteY31" fmla="*/ 621507 h 1002507"/>
                <a:gd name="connsiteX32" fmla="*/ 609600 w 1570874"/>
                <a:gd name="connsiteY32" fmla="*/ 611982 h 1002507"/>
                <a:gd name="connsiteX33" fmla="*/ 628650 w 1570874"/>
                <a:gd name="connsiteY33" fmla="*/ 605632 h 1002507"/>
                <a:gd name="connsiteX34" fmla="*/ 641350 w 1570874"/>
                <a:gd name="connsiteY34" fmla="*/ 596107 h 1002507"/>
                <a:gd name="connsiteX35" fmla="*/ 650875 w 1570874"/>
                <a:gd name="connsiteY35" fmla="*/ 592932 h 1002507"/>
                <a:gd name="connsiteX36" fmla="*/ 663575 w 1570874"/>
                <a:gd name="connsiteY36" fmla="*/ 580232 h 1002507"/>
                <a:gd name="connsiteX37" fmla="*/ 676275 w 1570874"/>
                <a:gd name="connsiteY37" fmla="*/ 561182 h 1002507"/>
                <a:gd name="connsiteX38" fmla="*/ 685800 w 1570874"/>
                <a:gd name="connsiteY38" fmla="*/ 558007 h 1002507"/>
                <a:gd name="connsiteX39" fmla="*/ 695325 w 1570874"/>
                <a:gd name="connsiteY39" fmla="*/ 551657 h 1002507"/>
                <a:gd name="connsiteX40" fmla="*/ 720725 w 1570874"/>
                <a:gd name="connsiteY40" fmla="*/ 548482 h 1002507"/>
                <a:gd name="connsiteX41" fmla="*/ 739775 w 1570874"/>
                <a:gd name="connsiteY41" fmla="*/ 542132 h 1002507"/>
                <a:gd name="connsiteX42" fmla="*/ 749300 w 1570874"/>
                <a:gd name="connsiteY42" fmla="*/ 535782 h 1002507"/>
                <a:gd name="connsiteX43" fmla="*/ 768350 w 1570874"/>
                <a:gd name="connsiteY43" fmla="*/ 529432 h 1002507"/>
                <a:gd name="connsiteX44" fmla="*/ 777875 w 1570874"/>
                <a:gd name="connsiteY44" fmla="*/ 526257 h 1002507"/>
                <a:gd name="connsiteX45" fmla="*/ 796925 w 1570874"/>
                <a:gd name="connsiteY45" fmla="*/ 523082 h 1002507"/>
                <a:gd name="connsiteX46" fmla="*/ 815975 w 1570874"/>
                <a:gd name="connsiteY46" fmla="*/ 516732 h 1002507"/>
                <a:gd name="connsiteX47" fmla="*/ 825500 w 1570874"/>
                <a:gd name="connsiteY47" fmla="*/ 513557 h 1002507"/>
                <a:gd name="connsiteX48" fmla="*/ 876300 w 1570874"/>
                <a:gd name="connsiteY48" fmla="*/ 507207 h 1002507"/>
                <a:gd name="connsiteX49" fmla="*/ 920751 w 1570874"/>
                <a:gd name="connsiteY49" fmla="*/ 505620 h 1002507"/>
                <a:gd name="connsiteX50" fmla="*/ 966787 w 1570874"/>
                <a:gd name="connsiteY50" fmla="*/ 511969 h 1002507"/>
                <a:gd name="connsiteX51" fmla="*/ 1012825 w 1570874"/>
                <a:gd name="connsiteY51" fmla="*/ 542132 h 1002507"/>
                <a:gd name="connsiteX52" fmla="*/ 1031875 w 1570874"/>
                <a:gd name="connsiteY52" fmla="*/ 554832 h 1002507"/>
                <a:gd name="connsiteX53" fmla="*/ 1054100 w 1570874"/>
                <a:gd name="connsiteY53" fmla="*/ 583407 h 1002507"/>
                <a:gd name="connsiteX54" fmla="*/ 1063625 w 1570874"/>
                <a:gd name="connsiteY54" fmla="*/ 586582 h 1002507"/>
                <a:gd name="connsiteX55" fmla="*/ 1076325 w 1570874"/>
                <a:gd name="connsiteY55" fmla="*/ 605632 h 1002507"/>
                <a:gd name="connsiteX56" fmla="*/ 1079500 w 1570874"/>
                <a:gd name="connsiteY56" fmla="*/ 615157 h 1002507"/>
                <a:gd name="connsiteX57" fmla="*/ 1098550 w 1570874"/>
                <a:gd name="connsiteY57" fmla="*/ 627857 h 1002507"/>
                <a:gd name="connsiteX58" fmla="*/ 1104900 w 1570874"/>
                <a:gd name="connsiteY58" fmla="*/ 637382 h 1002507"/>
                <a:gd name="connsiteX59" fmla="*/ 1114425 w 1570874"/>
                <a:gd name="connsiteY59" fmla="*/ 643732 h 1002507"/>
                <a:gd name="connsiteX60" fmla="*/ 1127125 w 1570874"/>
                <a:gd name="connsiteY60" fmla="*/ 662782 h 1002507"/>
                <a:gd name="connsiteX61" fmla="*/ 1146175 w 1570874"/>
                <a:gd name="connsiteY61" fmla="*/ 672307 h 1002507"/>
                <a:gd name="connsiteX62" fmla="*/ 1162050 w 1570874"/>
                <a:gd name="connsiteY62" fmla="*/ 685007 h 1002507"/>
                <a:gd name="connsiteX63" fmla="*/ 1171575 w 1570874"/>
                <a:gd name="connsiteY63" fmla="*/ 694532 h 1002507"/>
                <a:gd name="connsiteX64" fmla="*/ 1190625 w 1570874"/>
                <a:gd name="connsiteY64" fmla="*/ 707232 h 1002507"/>
                <a:gd name="connsiteX65" fmla="*/ 1200150 w 1570874"/>
                <a:gd name="connsiteY65" fmla="*/ 726282 h 1002507"/>
                <a:gd name="connsiteX66" fmla="*/ 1209675 w 1570874"/>
                <a:gd name="connsiteY66" fmla="*/ 732632 h 1002507"/>
                <a:gd name="connsiteX67" fmla="*/ 1231900 w 1570874"/>
                <a:gd name="connsiteY67" fmla="*/ 754857 h 1002507"/>
                <a:gd name="connsiteX68" fmla="*/ 1250950 w 1570874"/>
                <a:gd name="connsiteY68" fmla="*/ 767557 h 1002507"/>
                <a:gd name="connsiteX69" fmla="*/ 1260475 w 1570874"/>
                <a:gd name="connsiteY69" fmla="*/ 773907 h 1002507"/>
                <a:gd name="connsiteX70" fmla="*/ 1277937 w 1570874"/>
                <a:gd name="connsiteY70" fmla="*/ 774701 h 1002507"/>
                <a:gd name="connsiteX71" fmla="*/ 1329531 w 1570874"/>
                <a:gd name="connsiteY71" fmla="*/ 784227 h 1002507"/>
                <a:gd name="connsiteX72" fmla="*/ 1365250 w 1570874"/>
                <a:gd name="connsiteY72" fmla="*/ 783432 h 1002507"/>
                <a:gd name="connsiteX73" fmla="*/ 1393825 w 1570874"/>
                <a:gd name="connsiteY73" fmla="*/ 770732 h 1002507"/>
                <a:gd name="connsiteX74" fmla="*/ 1425575 w 1570874"/>
                <a:gd name="connsiteY74" fmla="*/ 761207 h 1002507"/>
                <a:gd name="connsiteX75" fmla="*/ 1438275 w 1570874"/>
                <a:gd name="connsiteY75" fmla="*/ 751682 h 1002507"/>
                <a:gd name="connsiteX76" fmla="*/ 1447800 w 1570874"/>
                <a:gd name="connsiteY76" fmla="*/ 736601 h 1002507"/>
                <a:gd name="connsiteX77" fmla="*/ 1464468 w 1570874"/>
                <a:gd name="connsiteY77" fmla="*/ 726282 h 1002507"/>
                <a:gd name="connsiteX78" fmla="*/ 1481138 w 1570874"/>
                <a:gd name="connsiteY78" fmla="*/ 697707 h 1002507"/>
                <a:gd name="connsiteX79" fmla="*/ 1492250 w 1570874"/>
                <a:gd name="connsiteY79" fmla="*/ 683419 h 1002507"/>
                <a:gd name="connsiteX80" fmla="*/ 1499393 w 1570874"/>
                <a:gd name="connsiteY80" fmla="*/ 659607 h 1002507"/>
                <a:gd name="connsiteX81" fmla="*/ 1511300 w 1570874"/>
                <a:gd name="connsiteY81" fmla="*/ 634207 h 1002507"/>
                <a:gd name="connsiteX82" fmla="*/ 1527175 w 1570874"/>
                <a:gd name="connsiteY82" fmla="*/ 615157 h 1002507"/>
                <a:gd name="connsiteX83" fmla="*/ 1530350 w 1570874"/>
                <a:gd name="connsiteY83" fmla="*/ 599282 h 1002507"/>
                <a:gd name="connsiteX84" fmla="*/ 1536700 w 1570874"/>
                <a:gd name="connsiteY84" fmla="*/ 577057 h 1002507"/>
                <a:gd name="connsiteX85" fmla="*/ 1539875 w 1570874"/>
                <a:gd name="connsiteY85" fmla="*/ 558007 h 1002507"/>
                <a:gd name="connsiteX86" fmla="*/ 1546225 w 1570874"/>
                <a:gd name="connsiteY86" fmla="*/ 538957 h 1002507"/>
                <a:gd name="connsiteX87" fmla="*/ 1552575 w 1570874"/>
                <a:gd name="connsiteY87" fmla="*/ 469107 h 1002507"/>
                <a:gd name="connsiteX88" fmla="*/ 1546225 w 1570874"/>
                <a:gd name="connsiteY88" fmla="*/ 402432 h 1002507"/>
                <a:gd name="connsiteX89" fmla="*/ 1549400 w 1570874"/>
                <a:gd name="connsiteY89" fmla="*/ 456407 h 1002507"/>
                <a:gd name="connsiteX90" fmla="*/ 1552575 w 1570874"/>
                <a:gd name="connsiteY90" fmla="*/ 465932 h 1002507"/>
                <a:gd name="connsiteX91" fmla="*/ 1555750 w 1570874"/>
                <a:gd name="connsiteY91" fmla="*/ 478632 h 1002507"/>
                <a:gd name="connsiteX92" fmla="*/ 1558925 w 1570874"/>
                <a:gd name="connsiteY92" fmla="*/ 494507 h 1002507"/>
                <a:gd name="connsiteX93" fmla="*/ 1565275 w 1570874"/>
                <a:gd name="connsiteY93" fmla="*/ 513557 h 1002507"/>
                <a:gd name="connsiteX94" fmla="*/ 1568450 w 1570874"/>
                <a:gd name="connsiteY94" fmla="*/ 526257 h 1002507"/>
                <a:gd name="connsiteX95" fmla="*/ 1570037 w 1570874"/>
                <a:gd name="connsiteY95" fmla="*/ 659607 h 1002507"/>
                <a:gd name="connsiteX96" fmla="*/ 1558925 w 1570874"/>
                <a:gd name="connsiteY96" fmla="*/ 726282 h 1002507"/>
                <a:gd name="connsiteX97" fmla="*/ 1553369 w 1570874"/>
                <a:gd name="connsiteY97" fmla="*/ 747713 h 1002507"/>
                <a:gd name="connsiteX98" fmla="*/ 1538288 w 1570874"/>
                <a:gd name="connsiteY98" fmla="*/ 772319 h 1002507"/>
                <a:gd name="connsiteX99" fmla="*/ 1520825 w 1570874"/>
                <a:gd name="connsiteY99" fmla="*/ 805657 h 1002507"/>
                <a:gd name="connsiteX100" fmla="*/ 1498600 w 1570874"/>
                <a:gd name="connsiteY100" fmla="*/ 840582 h 1002507"/>
                <a:gd name="connsiteX101" fmla="*/ 1470025 w 1570874"/>
                <a:gd name="connsiteY101" fmla="*/ 865982 h 1002507"/>
                <a:gd name="connsiteX102" fmla="*/ 1463675 w 1570874"/>
                <a:gd name="connsiteY102" fmla="*/ 875507 h 1002507"/>
                <a:gd name="connsiteX103" fmla="*/ 1457325 w 1570874"/>
                <a:gd name="connsiteY103" fmla="*/ 888207 h 1002507"/>
                <a:gd name="connsiteX104" fmla="*/ 1447800 w 1570874"/>
                <a:gd name="connsiteY104" fmla="*/ 891382 h 1002507"/>
                <a:gd name="connsiteX105" fmla="*/ 1438275 w 1570874"/>
                <a:gd name="connsiteY105" fmla="*/ 897732 h 1002507"/>
                <a:gd name="connsiteX106" fmla="*/ 1428750 w 1570874"/>
                <a:gd name="connsiteY106" fmla="*/ 907257 h 1002507"/>
                <a:gd name="connsiteX107" fmla="*/ 1419225 w 1570874"/>
                <a:gd name="connsiteY107" fmla="*/ 913607 h 1002507"/>
                <a:gd name="connsiteX108" fmla="*/ 1409700 w 1570874"/>
                <a:gd name="connsiteY108" fmla="*/ 923132 h 1002507"/>
                <a:gd name="connsiteX109" fmla="*/ 1308100 w 1570874"/>
                <a:gd name="connsiteY109" fmla="*/ 989807 h 1002507"/>
                <a:gd name="connsiteX110" fmla="*/ 1279525 w 1570874"/>
                <a:gd name="connsiteY110" fmla="*/ 996157 h 1002507"/>
                <a:gd name="connsiteX111" fmla="*/ 1233487 w 1570874"/>
                <a:gd name="connsiteY111" fmla="*/ 997745 h 1002507"/>
                <a:gd name="connsiteX112" fmla="*/ 1209675 w 1570874"/>
                <a:gd name="connsiteY112" fmla="*/ 989807 h 1002507"/>
                <a:gd name="connsiteX113" fmla="*/ 1193800 w 1570874"/>
                <a:gd name="connsiteY113" fmla="*/ 986632 h 1002507"/>
                <a:gd name="connsiteX114" fmla="*/ 1181100 w 1570874"/>
                <a:gd name="connsiteY114" fmla="*/ 983457 h 1002507"/>
                <a:gd name="connsiteX115" fmla="*/ 1162050 w 1570874"/>
                <a:gd name="connsiteY115" fmla="*/ 977107 h 1002507"/>
                <a:gd name="connsiteX116" fmla="*/ 1143000 w 1570874"/>
                <a:gd name="connsiteY116" fmla="*/ 961232 h 1002507"/>
                <a:gd name="connsiteX117" fmla="*/ 1044575 w 1570874"/>
                <a:gd name="connsiteY117" fmla="*/ 878682 h 1002507"/>
                <a:gd name="connsiteX118" fmla="*/ 1038225 w 1570874"/>
                <a:gd name="connsiteY118" fmla="*/ 869157 h 1002507"/>
                <a:gd name="connsiteX119" fmla="*/ 1019175 w 1570874"/>
                <a:gd name="connsiteY119" fmla="*/ 856457 h 1002507"/>
                <a:gd name="connsiteX120" fmla="*/ 1009650 w 1570874"/>
                <a:gd name="connsiteY120" fmla="*/ 850107 h 1002507"/>
                <a:gd name="connsiteX121" fmla="*/ 1000125 w 1570874"/>
                <a:gd name="connsiteY121" fmla="*/ 843757 h 1002507"/>
                <a:gd name="connsiteX122" fmla="*/ 990600 w 1570874"/>
                <a:gd name="connsiteY122" fmla="*/ 834232 h 1002507"/>
                <a:gd name="connsiteX123" fmla="*/ 965200 w 1570874"/>
                <a:gd name="connsiteY123" fmla="*/ 812007 h 1002507"/>
                <a:gd name="connsiteX124" fmla="*/ 923925 w 1570874"/>
                <a:gd name="connsiteY124" fmla="*/ 802482 h 1002507"/>
                <a:gd name="connsiteX125" fmla="*/ 898525 w 1570874"/>
                <a:gd name="connsiteY125" fmla="*/ 796132 h 1002507"/>
                <a:gd name="connsiteX126" fmla="*/ 869950 w 1570874"/>
                <a:gd name="connsiteY126" fmla="*/ 783432 h 1002507"/>
                <a:gd name="connsiteX127" fmla="*/ 860425 w 1570874"/>
                <a:gd name="connsiteY127" fmla="*/ 780257 h 1002507"/>
                <a:gd name="connsiteX128" fmla="*/ 828675 w 1570874"/>
                <a:gd name="connsiteY128" fmla="*/ 789782 h 1002507"/>
                <a:gd name="connsiteX129" fmla="*/ 806450 w 1570874"/>
                <a:gd name="connsiteY129" fmla="*/ 796132 h 1002507"/>
                <a:gd name="connsiteX130" fmla="*/ 771525 w 1570874"/>
                <a:gd name="connsiteY130" fmla="*/ 802482 h 1002507"/>
                <a:gd name="connsiteX131" fmla="*/ 762000 w 1570874"/>
                <a:gd name="connsiteY131" fmla="*/ 805657 h 1002507"/>
                <a:gd name="connsiteX132" fmla="*/ 606425 w 1570874"/>
                <a:gd name="connsiteY132" fmla="*/ 916782 h 1002507"/>
                <a:gd name="connsiteX133" fmla="*/ 596900 w 1570874"/>
                <a:gd name="connsiteY133" fmla="*/ 926307 h 1002507"/>
                <a:gd name="connsiteX134" fmla="*/ 587375 w 1570874"/>
                <a:gd name="connsiteY134" fmla="*/ 929482 h 1002507"/>
                <a:gd name="connsiteX135" fmla="*/ 568325 w 1570874"/>
                <a:gd name="connsiteY135" fmla="*/ 942182 h 1002507"/>
                <a:gd name="connsiteX136" fmla="*/ 549275 w 1570874"/>
                <a:gd name="connsiteY136" fmla="*/ 951707 h 1002507"/>
                <a:gd name="connsiteX137" fmla="*/ 542925 w 1570874"/>
                <a:gd name="connsiteY137" fmla="*/ 961232 h 1002507"/>
                <a:gd name="connsiteX138" fmla="*/ 514350 w 1570874"/>
                <a:gd name="connsiteY138" fmla="*/ 970757 h 1002507"/>
                <a:gd name="connsiteX139" fmla="*/ 495300 w 1570874"/>
                <a:gd name="connsiteY139" fmla="*/ 977107 h 1002507"/>
                <a:gd name="connsiteX140" fmla="*/ 476250 w 1570874"/>
                <a:gd name="connsiteY140" fmla="*/ 983457 h 1002507"/>
                <a:gd name="connsiteX141" fmla="*/ 392906 w 1570874"/>
                <a:gd name="connsiteY141" fmla="*/ 999332 h 1002507"/>
                <a:gd name="connsiteX142" fmla="*/ 332581 w 1570874"/>
                <a:gd name="connsiteY142" fmla="*/ 1002507 h 1002507"/>
                <a:gd name="connsiteX143" fmla="*/ 300831 w 1570874"/>
                <a:gd name="connsiteY143" fmla="*/ 997744 h 1002507"/>
                <a:gd name="connsiteX144" fmla="*/ 250825 w 1570874"/>
                <a:gd name="connsiteY144" fmla="*/ 989807 h 1002507"/>
                <a:gd name="connsiteX145" fmla="*/ 225425 w 1570874"/>
                <a:gd name="connsiteY145" fmla="*/ 983457 h 1002507"/>
                <a:gd name="connsiteX146" fmla="*/ 203200 w 1570874"/>
                <a:gd name="connsiteY146" fmla="*/ 977107 h 1002507"/>
                <a:gd name="connsiteX147" fmla="*/ 193675 w 1570874"/>
                <a:gd name="connsiteY147" fmla="*/ 967582 h 1002507"/>
                <a:gd name="connsiteX148" fmla="*/ 184150 w 1570874"/>
                <a:gd name="connsiteY148" fmla="*/ 961232 h 1002507"/>
                <a:gd name="connsiteX149" fmla="*/ 177800 w 1570874"/>
                <a:gd name="connsiteY149" fmla="*/ 951707 h 1002507"/>
                <a:gd name="connsiteX150" fmla="*/ 168275 w 1570874"/>
                <a:gd name="connsiteY150" fmla="*/ 948532 h 1002507"/>
                <a:gd name="connsiteX151" fmla="*/ 158750 w 1570874"/>
                <a:gd name="connsiteY151" fmla="*/ 942182 h 1002507"/>
                <a:gd name="connsiteX152" fmla="*/ 152400 w 1570874"/>
                <a:gd name="connsiteY152" fmla="*/ 932657 h 1002507"/>
                <a:gd name="connsiteX153" fmla="*/ 142875 w 1570874"/>
                <a:gd name="connsiteY153" fmla="*/ 929482 h 1002507"/>
                <a:gd name="connsiteX154" fmla="*/ 133350 w 1570874"/>
                <a:gd name="connsiteY154" fmla="*/ 923132 h 1002507"/>
                <a:gd name="connsiteX155" fmla="*/ 117475 w 1570874"/>
                <a:gd name="connsiteY155" fmla="*/ 904082 h 1002507"/>
                <a:gd name="connsiteX156" fmla="*/ 98425 w 1570874"/>
                <a:gd name="connsiteY156" fmla="*/ 888207 h 1002507"/>
                <a:gd name="connsiteX157" fmla="*/ 79375 w 1570874"/>
                <a:gd name="connsiteY157" fmla="*/ 872332 h 1002507"/>
                <a:gd name="connsiteX158" fmla="*/ 57150 w 1570874"/>
                <a:gd name="connsiteY158" fmla="*/ 850107 h 1002507"/>
                <a:gd name="connsiteX159" fmla="*/ 50800 w 1570874"/>
                <a:gd name="connsiteY159" fmla="*/ 837407 h 1002507"/>
                <a:gd name="connsiteX160" fmla="*/ 44450 w 1570874"/>
                <a:gd name="connsiteY160" fmla="*/ 827882 h 1002507"/>
                <a:gd name="connsiteX161" fmla="*/ 41275 w 1570874"/>
                <a:gd name="connsiteY161" fmla="*/ 815182 h 1002507"/>
                <a:gd name="connsiteX162" fmla="*/ 34925 w 1570874"/>
                <a:gd name="connsiteY162" fmla="*/ 796132 h 1002507"/>
                <a:gd name="connsiteX163" fmla="*/ 31750 w 1570874"/>
                <a:gd name="connsiteY163" fmla="*/ 783432 h 1002507"/>
                <a:gd name="connsiteX164" fmla="*/ 25400 w 1570874"/>
                <a:gd name="connsiteY164" fmla="*/ 761207 h 1002507"/>
                <a:gd name="connsiteX165" fmla="*/ 22225 w 1570874"/>
                <a:gd name="connsiteY165" fmla="*/ 738982 h 1002507"/>
                <a:gd name="connsiteX166" fmla="*/ 19050 w 1570874"/>
                <a:gd name="connsiteY166" fmla="*/ 729457 h 1002507"/>
                <a:gd name="connsiteX167" fmla="*/ 15875 w 1570874"/>
                <a:gd name="connsiteY167" fmla="*/ 713582 h 1002507"/>
                <a:gd name="connsiteX168" fmla="*/ 9525 w 1570874"/>
                <a:gd name="connsiteY168" fmla="*/ 694532 h 1002507"/>
                <a:gd name="connsiteX169" fmla="*/ 6350 w 1570874"/>
                <a:gd name="connsiteY169" fmla="*/ 685007 h 1002507"/>
                <a:gd name="connsiteX170" fmla="*/ 0 w 1570874"/>
                <a:gd name="connsiteY170" fmla="*/ 650082 h 1002507"/>
                <a:gd name="connsiteX171" fmla="*/ 6350 w 1570874"/>
                <a:gd name="connsiteY171" fmla="*/ 535782 h 1002507"/>
                <a:gd name="connsiteX172" fmla="*/ 9525 w 1570874"/>
                <a:gd name="connsiteY172" fmla="*/ 516732 h 1002507"/>
                <a:gd name="connsiteX173" fmla="*/ 12700 w 1570874"/>
                <a:gd name="connsiteY173" fmla="*/ 478632 h 1002507"/>
                <a:gd name="connsiteX174" fmla="*/ 25400 w 1570874"/>
                <a:gd name="connsiteY174" fmla="*/ 450057 h 1002507"/>
                <a:gd name="connsiteX175" fmla="*/ 31750 w 1570874"/>
                <a:gd name="connsiteY175" fmla="*/ 427832 h 1002507"/>
                <a:gd name="connsiteX176" fmla="*/ 38100 w 1570874"/>
                <a:gd name="connsiteY176" fmla="*/ 408782 h 1002507"/>
                <a:gd name="connsiteX177" fmla="*/ 41275 w 1570874"/>
                <a:gd name="connsiteY177" fmla="*/ 399257 h 1002507"/>
                <a:gd name="connsiteX178" fmla="*/ 101600 w 1570874"/>
                <a:gd name="connsiteY178" fmla="*/ 265907 h 1002507"/>
                <a:gd name="connsiteX179" fmla="*/ 111125 w 1570874"/>
                <a:gd name="connsiteY179" fmla="*/ 221457 h 1002507"/>
                <a:gd name="connsiteX180" fmla="*/ 117475 w 1570874"/>
                <a:gd name="connsiteY180" fmla="*/ 199232 h 1002507"/>
                <a:gd name="connsiteX181" fmla="*/ 123825 w 1570874"/>
                <a:gd name="connsiteY181" fmla="*/ 157957 h 1002507"/>
                <a:gd name="connsiteX182" fmla="*/ 127000 w 1570874"/>
                <a:gd name="connsiteY182" fmla="*/ 34132 h 1002507"/>
                <a:gd name="connsiteX183" fmla="*/ 165100 w 1570874"/>
                <a:gd name="connsiteY183" fmla="*/ 37307 h 1002507"/>
                <a:gd name="connsiteX184" fmla="*/ 276225 w 1570874"/>
                <a:gd name="connsiteY184" fmla="*/ 34132 h 1002507"/>
                <a:gd name="connsiteX185" fmla="*/ 285750 w 1570874"/>
                <a:gd name="connsiteY185" fmla="*/ 30957 h 1002507"/>
                <a:gd name="connsiteX186" fmla="*/ 307975 w 1570874"/>
                <a:gd name="connsiteY186" fmla="*/ 24607 h 1002507"/>
                <a:gd name="connsiteX187" fmla="*/ 317500 w 1570874"/>
                <a:gd name="connsiteY187" fmla="*/ 18257 h 1002507"/>
                <a:gd name="connsiteX188" fmla="*/ 336550 w 1570874"/>
                <a:gd name="connsiteY188" fmla="*/ 15082 h 1002507"/>
                <a:gd name="connsiteX189" fmla="*/ 346075 w 1570874"/>
                <a:gd name="connsiteY189" fmla="*/ 11907 h 1002507"/>
                <a:gd name="connsiteX190" fmla="*/ 345281 w 1570874"/>
                <a:gd name="connsiteY190"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52196 w 1572270"/>
                <a:gd name="connsiteY159" fmla="*/ 837407 h 1002507"/>
                <a:gd name="connsiteX160" fmla="*/ 45846 w 1572270"/>
                <a:gd name="connsiteY160" fmla="*/ 827882 h 1002507"/>
                <a:gd name="connsiteX161" fmla="*/ 42671 w 1572270"/>
                <a:gd name="connsiteY161" fmla="*/ 815182 h 1002507"/>
                <a:gd name="connsiteX162" fmla="*/ 36321 w 1572270"/>
                <a:gd name="connsiteY162" fmla="*/ 796132 h 1002507"/>
                <a:gd name="connsiteX163" fmla="*/ 33146 w 1572270"/>
                <a:gd name="connsiteY163" fmla="*/ 783432 h 1002507"/>
                <a:gd name="connsiteX164" fmla="*/ 26796 w 1572270"/>
                <a:gd name="connsiteY164" fmla="*/ 761207 h 1002507"/>
                <a:gd name="connsiteX165" fmla="*/ 23621 w 1572270"/>
                <a:gd name="connsiteY165" fmla="*/ 738982 h 1002507"/>
                <a:gd name="connsiteX166" fmla="*/ 20446 w 1572270"/>
                <a:gd name="connsiteY166" fmla="*/ 729457 h 1002507"/>
                <a:gd name="connsiteX167" fmla="*/ 17271 w 1572270"/>
                <a:gd name="connsiteY167" fmla="*/ 713582 h 1002507"/>
                <a:gd name="connsiteX168" fmla="*/ 10921 w 1572270"/>
                <a:gd name="connsiteY168" fmla="*/ 694532 h 1002507"/>
                <a:gd name="connsiteX169" fmla="*/ 7746 w 1572270"/>
                <a:gd name="connsiteY169" fmla="*/ 685007 h 1002507"/>
                <a:gd name="connsiteX170" fmla="*/ 1396 w 1572270"/>
                <a:gd name="connsiteY170" fmla="*/ 650082 h 1002507"/>
                <a:gd name="connsiteX171" fmla="*/ 602 w 1572270"/>
                <a:gd name="connsiteY171" fmla="*/ 581026 h 1002507"/>
                <a:gd name="connsiteX172" fmla="*/ 10921 w 1572270"/>
                <a:gd name="connsiteY172" fmla="*/ 516732 h 1002507"/>
                <a:gd name="connsiteX173" fmla="*/ 14096 w 1572270"/>
                <a:gd name="connsiteY173" fmla="*/ 478632 h 1002507"/>
                <a:gd name="connsiteX174" fmla="*/ 26796 w 1572270"/>
                <a:gd name="connsiteY174" fmla="*/ 450057 h 1002507"/>
                <a:gd name="connsiteX175" fmla="*/ 33146 w 1572270"/>
                <a:gd name="connsiteY175" fmla="*/ 427832 h 1002507"/>
                <a:gd name="connsiteX176" fmla="*/ 39496 w 1572270"/>
                <a:gd name="connsiteY176" fmla="*/ 408782 h 1002507"/>
                <a:gd name="connsiteX177" fmla="*/ 42671 w 1572270"/>
                <a:gd name="connsiteY177" fmla="*/ 399257 h 1002507"/>
                <a:gd name="connsiteX178" fmla="*/ 102996 w 1572270"/>
                <a:gd name="connsiteY178" fmla="*/ 265907 h 1002507"/>
                <a:gd name="connsiteX179" fmla="*/ 112521 w 1572270"/>
                <a:gd name="connsiteY179" fmla="*/ 221457 h 1002507"/>
                <a:gd name="connsiteX180" fmla="*/ 118871 w 1572270"/>
                <a:gd name="connsiteY180" fmla="*/ 199232 h 1002507"/>
                <a:gd name="connsiteX181" fmla="*/ 125221 w 1572270"/>
                <a:gd name="connsiteY181" fmla="*/ 157957 h 1002507"/>
                <a:gd name="connsiteX182" fmla="*/ 128396 w 1572270"/>
                <a:gd name="connsiteY182" fmla="*/ 34132 h 1002507"/>
                <a:gd name="connsiteX183" fmla="*/ 166496 w 1572270"/>
                <a:gd name="connsiteY183" fmla="*/ 37307 h 1002507"/>
                <a:gd name="connsiteX184" fmla="*/ 277621 w 1572270"/>
                <a:gd name="connsiteY184" fmla="*/ 34132 h 1002507"/>
                <a:gd name="connsiteX185" fmla="*/ 287146 w 1572270"/>
                <a:gd name="connsiteY185" fmla="*/ 30957 h 1002507"/>
                <a:gd name="connsiteX186" fmla="*/ 309371 w 1572270"/>
                <a:gd name="connsiteY186" fmla="*/ 24607 h 1002507"/>
                <a:gd name="connsiteX187" fmla="*/ 318896 w 1572270"/>
                <a:gd name="connsiteY187" fmla="*/ 18257 h 1002507"/>
                <a:gd name="connsiteX188" fmla="*/ 337946 w 1572270"/>
                <a:gd name="connsiteY188" fmla="*/ 15082 h 1002507"/>
                <a:gd name="connsiteX189" fmla="*/ 347471 w 1572270"/>
                <a:gd name="connsiteY189" fmla="*/ 11907 h 1002507"/>
                <a:gd name="connsiteX190" fmla="*/ 346677 w 1572270"/>
                <a:gd name="connsiteY190"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52196 w 1572270"/>
                <a:gd name="connsiteY159" fmla="*/ 837407 h 1002507"/>
                <a:gd name="connsiteX160" fmla="*/ 45846 w 1572270"/>
                <a:gd name="connsiteY160" fmla="*/ 827882 h 1002507"/>
                <a:gd name="connsiteX161" fmla="*/ 42671 w 1572270"/>
                <a:gd name="connsiteY161" fmla="*/ 815182 h 1002507"/>
                <a:gd name="connsiteX162" fmla="*/ 36321 w 1572270"/>
                <a:gd name="connsiteY162" fmla="*/ 796132 h 1002507"/>
                <a:gd name="connsiteX163" fmla="*/ 33146 w 1572270"/>
                <a:gd name="connsiteY163" fmla="*/ 783432 h 1002507"/>
                <a:gd name="connsiteX164" fmla="*/ 26796 w 1572270"/>
                <a:gd name="connsiteY164" fmla="*/ 761207 h 1002507"/>
                <a:gd name="connsiteX165" fmla="*/ 23621 w 1572270"/>
                <a:gd name="connsiteY165" fmla="*/ 738982 h 1002507"/>
                <a:gd name="connsiteX166" fmla="*/ 20446 w 1572270"/>
                <a:gd name="connsiteY166" fmla="*/ 729457 h 1002507"/>
                <a:gd name="connsiteX167" fmla="*/ 17271 w 1572270"/>
                <a:gd name="connsiteY167" fmla="*/ 713582 h 1002507"/>
                <a:gd name="connsiteX168" fmla="*/ 10921 w 1572270"/>
                <a:gd name="connsiteY168" fmla="*/ 694532 h 1002507"/>
                <a:gd name="connsiteX169" fmla="*/ 7746 w 1572270"/>
                <a:gd name="connsiteY169" fmla="*/ 685007 h 1002507"/>
                <a:gd name="connsiteX170" fmla="*/ 1396 w 1572270"/>
                <a:gd name="connsiteY170" fmla="*/ 650082 h 1002507"/>
                <a:gd name="connsiteX171" fmla="*/ 602 w 1572270"/>
                <a:gd name="connsiteY171" fmla="*/ 581026 h 1002507"/>
                <a:gd name="connsiteX172" fmla="*/ 10921 w 1572270"/>
                <a:gd name="connsiteY172" fmla="*/ 516732 h 1002507"/>
                <a:gd name="connsiteX173" fmla="*/ 21239 w 1572270"/>
                <a:gd name="connsiteY173" fmla="*/ 483394 h 1002507"/>
                <a:gd name="connsiteX174" fmla="*/ 26796 w 1572270"/>
                <a:gd name="connsiteY174" fmla="*/ 450057 h 1002507"/>
                <a:gd name="connsiteX175" fmla="*/ 33146 w 1572270"/>
                <a:gd name="connsiteY175" fmla="*/ 427832 h 1002507"/>
                <a:gd name="connsiteX176" fmla="*/ 39496 w 1572270"/>
                <a:gd name="connsiteY176" fmla="*/ 408782 h 1002507"/>
                <a:gd name="connsiteX177" fmla="*/ 42671 w 1572270"/>
                <a:gd name="connsiteY177" fmla="*/ 399257 h 1002507"/>
                <a:gd name="connsiteX178" fmla="*/ 102996 w 1572270"/>
                <a:gd name="connsiteY178" fmla="*/ 265907 h 1002507"/>
                <a:gd name="connsiteX179" fmla="*/ 112521 w 1572270"/>
                <a:gd name="connsiteY179" fmla="*/ 221457 h 1002507"/>
                <a:gd name="connsiteX180" fmla="*/ 118871 w 1572270"/>
                <a:gd name="connsiteY180" fmla="*/ 199232 h 1002507"/>
                <a:gd name="connsiteX181" fmla="*/ 125221 w 1572270"/>
                <a:gd name="connsiteY181" fmla="*/ 157957 h 1002507"/>
                <a:gd name="connsiteX182" fmla="*/ 128396 w 1572270"/>
                <a:gd name="connsiteY182" fmla="*/ 34132 h 1002507"/>
                <a:gd name="connsiteX183" fmla="*/ 166496 w 1572270"/>
                <a:gd name="connsiteY183" fmla="*/ 37307 h 1002507"/>
                <a:gd name="connsiteX184" fmla="*/ 277621 w 1572270"/>
                <a:gd name="connsiteY184" fmla="*/ 34132 h 1002507"/>
                <a:gd name="connsiteX185" fmla="*/ 287146 w 1572270"/>
                <a:gd name="connsiteY185" fmla="*/ 30957 h 1002507"/>
                <a:gd name="connsiteX186" fmla="*/ 309371 w 1572270"/>
                <a:gd name="connsiteY186" fmla="*/ 24607 h 1002507"/>
                <a:gd name="connsiteX187" fmla="*/ 318896 w 1572270"/>
                <a:gd name="connsiteY187" fmla="*/ 18257 h 1002507"/>
                <a:gd name="connsiteX188" fmla="*/ 337946 w 1572270"/>
                <a:gd name="connsiteY188" fmla="*/ 15082 h 1002507"/>
                <a:gd name="connsiteX189" fmla="*/ 347471 w 1572270"/>
                <a:gd name="connsiteY189" fmla="*/ 11907 h 1002507"/>
                <a:gd name="connsiteX190" fmla="*/ 346677 w 1572270"/>
                <a:gd name="connsiteY190"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45846 w 1572270"/>
                <a:gd name="connsiteY159" fmla="*/ 827882 h 1002507"/>
                <a:gd name="connsiteX160" fmla="*/ 42671 w 1572270"/>
                <a:gd name="connsiteY160" fmla="*/ 815182 h 1002507"/>
                <a:gd name="connsiteX161" fmla="*/ 36321 w 1572270"/>
                <a:gd name="connsiteY161" fmla="*/ 796132 h 1002507"/>
                <a:gd name="connsiteX162" fmla="*/ 33146 w 1572270"/>
                <a:gd name="connsiteY162" fmla="*/ 783432 h 1002507"/>
                <a:gd name="connsiteX163" fmla="*/ 26796 w 1572270"/>
                <a:gd name="connsiteY163" fmla="*/ 761207 h 1002507"/>
                <a:gd name="connsiteX164" fmla="*/ 23621 w 1572270"/>
                <a:gd name="connsiteY164" fmla="*/ 738982 h 1002507"/>
                <a:gd name="connsiteX165" fmla="*/ 20446 w 1572270"/>
                <a:gd name="connsiteY165" fmla="*/ 729457 h 1002507"/>
                <a:gd name="connsiteX166" fmla="*/ 17271 w 1572270"/>
                <a:gd name="connsiteY166" fmla="*/ 713582 h 1002507"/>
                <a:gd name="connsiteX167" fmla="*/ 10921 w 1572270"/>
                <a:gd name="connsiteY167" fmla="*/ 694532 h 1002507"/>
                <a:gd name="connsiteX168" fmla="*/ 7746 w 1572270"/>
                <a:gd name="connsiteY168" fmla="*/ 685007 h 1002507"/>
                <a:gd name="connsiteX169" fmla="*/ 1396 w 1572270"/>
                <a:gd name="connsiteY169" fmla="*/ 650082 h 1002507"/>
                <a:gd name="connsiteX170" fmla="*/ 602 w 1572270"/>
                <a:gd name="connsiteY170" fmla="*/ 581026 h 1002507"/>
                <a:gd name="connsiteX171" fmla="*/ 10921 w 1572270"/>
                <a:gd name="connsiteY171" fmla="*/ 516732 h 1002507"/>
                <a:gd name="connsiteX172" fmla="*/ 21239 w 1572270"/>
                <a:gd name="connsiteY172" fmla="*/ 483394 h 1002507"/>
                <a:gd name="connsiteX173" fmla="*/ 26796 w 1572270"/>
                <a:gd name="connsiteY173" fmla="*/ 450057 h 1002507"/>
                <a:gd name="connsiteX174" fmla="*/ 33146 w 1572270"/>
                <a:gd name="connsiteY174" fmla="*/ 427832 h 1002507"/>
                <a:gd name="connsiteX175" fmla="*/ 39496 w 1572270"/>
                <a:gd name="connsiteY175" fmla="*/ 408782 h 1002507"/>
                <a:gd name="connsiteX176" fmla="*/ 42671 w 1572270"/>
                <a:gd name="connsiteY176" fmla="*/ 399257 h 1002507"/>
                <a:gd name="connsiteX177" fmla="*/ 102996 w 1572270"/>
                <a:gd name="connsiteY177" fmla="*/ 265907 h 1002507"/>
                <a:gd name="connsiteX178" fmla="*/ 112521 w 1572270"/>
                <a:gd name="connsiteY178" fmla="*/ 221457 h 1002507"/>
                <a:gd name="connsiteX179" fmla="*/ 118871 w 1572270"/>
                <a:gd name="connsiteY179" fmla="*/ 199232 h 1002507"/>
                <a:gd name="connsiteX180" fmla="*/ 125221 w 1572270"/>
                <a:gd name="connsiteY180" fmla="*/ 157957 h 1002507"/>
                <a:gd name="connsiteX181" fmla="*/ 128396 w 1572270"/>
                <a:gd name="connsiteY181" fmla="*/ 34132 h 1002507"/>
                <a:gd name="connsiteX182" fmla="*/ 166496 w 1572270"/>
                <a:gd name="connsiteY182" fmla="*/ 37307 h 1002507"/>
                <a:gd name="connsiteX183" fmla="*/ 277621 w 1572270"/>
                <a:gd name="connsiteY183" fmla="*/ 34132 h 1002507"/>
                <a:gd name="connsiteX184" fmla="*/ 287146 w 1572270"/>
                <a:gd name="connsiteY184" fmla="*/ 30957 h 1002507"/>
                <a:gd name="connsiteX185" fmla="*/ 309371 w 1572270"/>
                <a:gd name="connsiteY185" fmla="*/ 24607 h 1002507"/>
                <a:gd name="connsiteX186" fmla="*/ 318896 w 1572270"/>
                <a:gd name="connsiteY186" fmla="*/ 18257 h 1002507"/>
                <a:gd name="connsiteX187" fmla="*/ 337946 w 1572270"/>
                <a:gd name="connsiteY187" fmla="*/ 15082 h 1002507"/>
                <a:gd name="connsiteX188" fmla="*/ 347471 w 1572270"/>
                <a:gd name="connsiteY188" fmla="*/ 11907 h 1002507"/>
                <a:gd name="connsiteX189" fmla="*/ 346677 w 1572270"/>
                <a:gd name="connsiteY189"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118871 w 1572270"/>
                <a:gd name="connsiteY155" fmla="*/ 904082 h 1002507"/>
                <a:gd name="connsiteX156" fmla="*/ 99821 w 1572270"/>
                <a:gd name="connsiteY156" fmla="*/ 888207 h 1002507"/>
                <a:gd name="connsiteX157" fmla="*/ 80771 w 1572270"/>
                <a:gd name="connsiteY157" fmla="*/ 872332 h 1002507"/>
                <a:gd name="connsiteX158" fmla="*/ 58546 w 1572270"/>
                <a:gd name="connsiteY158" fmla="*/ 850107 h 1002507"/>
                <a:gd name="connsiteX159" fmla="*/ 42671 w 1572270"/>
                <a:gd name="connsiteY159" fmla="*/ 815182 h 1002507"/>
                <a:gd name="connsiteX160" fmla="*/ 36321 w 1572270"/>
                <a:gd name="connsiteY160" fmla="*/ 796132 h 1002507"/>
                <a:gd name="connsiteX161" fmla="*/ 33146 w 1572270"/>
                <a:gd name="connsiteY161" fmla="*/ 783432 h 1002507"/>
                <a:gd name="connsiteX162" fmla="*/ 26796 w 1572270"/>
                <a:gd name="connsiteY162" fmla="*/ 761207 h 1002507"/>
                <a:gd name="connsiteX163" fmla="*/ 23621 w 1572270"/>
                <a:gd name="connsiteY163" fmla="*/ 738982 h 1002507"/>
                <a:gd name="connsiteX164" fmla="*/ 20446 w 1572270"/>
                <a:gd name="connsiteY164" fmla="*/ 729457 h 1002507"/>
                <a:gd name="connsiteX165" fmla="*/ 17271 w 1572270"/>
                <a:gd name="connsiteY165" fmla="*/ 713582 h 1002507"/>
                <a:gd name="connsiteX166" fmla="*/ 10921 w 1572270"/>
                <a:gd name="connsiteY166" fmla="*/ 694532 h 1002507"/>
                <a:gd name="connsiteX167" fmla="*/ 7746 w 1572270"/>
                <a:gd name="connsiteY167" fmla="*/ 685007 h 1002507"/>
                <a:gd name="connsiteX168" fmla="*/ 1396 w 1572270"/>
                <a:gd name="connsiteY168" fmla="*/ 650082 h 1002507"/>
                <a:gd name="connsiteX169" fmla="*/ 602 w 1572270"/>
                <a:gd name="connsiteY169" fmla="*/ 581026 h 1002507"/>
                <a:gd name="connsiteX170" fmla="*/ 10921 w 1572270"/>
                <a:gd name="connsiteY170" fmla="*/ 516732 h 1002507"/>
                <a:gd name="connsiteX171" fmla="*/ 21239 w 1572270"/>
                <a:gd name="connsiteY171" fmla="*/ 483394 h 1002507"/>
                <a:gd name="connsiteX172" fmla="*/ 26796 w 1572270"/>
                <a:gd name="connsiteY172" fmla="*/ 450057 h 1002507"/>
                <a:gd name="connsiteX173" fmla="*/ 33146 w 1572270"/>
                <a:gd name="connsiteY173" fmla="*/ 427832 h 1002507"/>
                <a:gd name="connsiteX174" fmla="*/ 39496 w 1572270"/>
                <a:gd name="connsiteY174" fmla="*/ 408782 h 1002507"/>
                <a:gd name="connsiteX175" fmla="*/ 42671 w 1572270"/>
                <a:gd name="connsiteY175" fmla="*/ 399257 h 1002507"/>
                <a:gd name="connsiteX176" fmla="*/ 102996 w 1572270"/>
                <a:gd name="connsiteY176" fmla="*/ 265907 h 1002507"/>
                <a:gd name="connsiteX177" fmla="*/ 112521 w 1572270"/>
                <a:gd name="connsiteY177" fmla="*/ 221457 h 1002507"/>
                <a:gd name="connsiteX178" fmla="*/ 118871 w 1572270"/>
                <a:gd name="connsiteY178" fmla="*/ 199232 h 1002507"/>
                <a:gd name="connsiteX179" fmla="*/ 125221 w 1572270"/>
                <a:gd name="connsiteY179" fmla="*/ 157957 h 1002507"/>
                <a:gd name="connsiteX180" fmla="*/ 128396 w 1572270"/>
                <a:gd name="connsiteY180" fmla="*/ 34132 h 1002507"/>
                <a:gd name="connsiteX181" fmla="*/ 166496 w 1572270"/>
                <a:gd name="connsiteY181" fmla="*/ 37307 h 1002507"/>
                <a:gd name="connsiteX182" fmla="*/ 277621 w 1572270"/>
                <a:gd name="connsiteY182" fmla="*/ 34132 h 1002507"/>
                <a:gd name="connsiteX183" fmla="*/ 287146 w 1572270"/>
                <a:gd name="connsiteY183" fmla="*/ 30957 h 1002507"/>
                <a:gd name="connsiteX184" fmla="*/ 309371 w 1572270"/>
                <a:gd name="connsiteY184" fmla="*/ 24607 h 1002507"/>
                <a:gd name="connsiteX185" fmla="*/ 318896 w 1572270"/>
                <a:gd name="connsiteY185" fmla="*/ 18257 h 1002507"/>
                <a:gd name="connsiteX186" fmla="*/ 337946 w 1572270"/>
                <a:gd name="connsiteY186" fmla="*/ 15082 h 1002507"/>
                <a:gd name="connsiteX187" fmla="*/ 347471 w 1572270"/>
                <a:gd name="connsiteY187" fmla="*/ 11907 h 1002507"/>
                <a:gd name="connsiteX188" fmla="*/ 346677 w 1572270"/>
                <a:gd name="connsiteY188"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53796 w 1572270"/>
                <a:gd name="connsiteY152" fmla="*/ 932657 h 1002507"/>
                <a:gd name="connsiteX153" fmla="*/ 144271 w 1572270"/>
                <a:gd name="connsiteY153" fmla="*/ 929482 h 1002507"/>
                <a:gd name="connsiteX154" fmla="*/ 134746 w 1572270"/>
                <a:gd name="connsiteY154" fmla="*/ 923132 h 1002507"/>
                <a:gd name="connsiteX155" fmla="*/ 99821 w 1572270"/>
                <a:gd name="connsiteY155" fmla="*/ 888207 h 1002507"/>
                <a:gd name="connsiteX156" fmla="*/ 80771 w 1572270"/>
                <a:gd name="connsiteY156" fmla="*/ 872332 h 1002507"/>
                <a:gd name="connsiteX157" fmla="*/ 58546 w 1572270"/>
                <a:gd name="connsiteY157" fmla="*/ 850107 h 1002507"/>
                <a:gd name="connsiteX158" fmla="*/ 42671 w 1572270"/>
                <a:gd name="connsiteY158" fmla="*/ 815182 h 1002507"/>
                <a:gd name="connsiteX159" fmla="*/ 36321 w 1572270"/>
                <a:gd name="connsiteY159" fmla="*/ 796132 h 1002507"/>
                <a:gd name="connsiteX160" fmla="*/ 33146 w 1572270"/>
                <a:gd name="connsiteY160" fmla="*/ 783432 h 1002507"/>
                <a:gd name="connsiteX161" fmla="*/ 26796 w 1572270"/>
                <a:gd name="connsiteY161" fmla="*/ 761207 h 1002507"/>
                <a:gd name="connsiteX162" fmla="*/ 23621 w 1572270"/>
                <a:gd name="connsiteY162" fmla="*/ 738982 h 1002507"/>
                <a:gd name="connsiteX163" fmla="*/ 20446 w 1572270"/>
                <a:gd name="connsiteY163" fmla="*/ 729457 h 1002507"/>
                <a:gd name="connsiteX164" fmla="*/ 17271 w 1572270"/>
                <a:gd name="connsiteY164" fmla="*/ 713582 h 1002507"/>
                <a:gd name="connsiteX165" fmla="*/ 10921 w 1572270"/>
                <a:gd name="connsiteY165" fmla="*/ 694532 h 1002507"/>
                <a:gd name="connsiteX166" fmla="*/ 7746 w 1572270"/>
                <a:gd name="connsiteY166" fmla="*/ 685007 h 1002507"/>
                <a:gd name="connsiteX167" fmla="*/ 1396 w 1572270"/>
                <a:gd name="connsiteY167" fmla="*/ 650082 h 1002507"/>
                <a:gd name="connsiteX168" fmla="*/ 602 w 1572270"/>
                <a:gd name="connsiteY168" fmla="*/ 581026 h 1002507"/>
                <a:gd name="connsiteX169" fmla="*/ 10921 w 1572270"/>
                <a:gd name="connsiteY169" fmla="*/ 516732 h 1002507"/>
                <a:gd name="connsiteX170" fmla="*/ 21239 w 1572270"/>
                <a:gd name="connsiteY170" fmla="*/ 483394 h 1002507"/>
                <a:gd name="connsiteX171" fmla="*/ 26796 w 1572270"/>
                <a:gd name="connsiteY171" fmla="*/ 450057 h 1002507"/>
                <a:gd name="connsiteX172" fmla="*/ 33146 w 1572270"/>
                <a:gd name="connsiteY172" fmla="*/ 427832 h 1002507"/>
                <a:gd name="connsiteX173" fmla="*/ 39496 w 1572270"/>
                <a:gd name="connsiteY173" fmla="*/ 408782 h 1002507"/>
                <a:gd name="connsiteX174" fmla="*/ 42671 w 1572270"/>
                <a:gd name="connsiteY174" fmla="*/ 399257 h 1002507"/>
                <a:gd name="connsiteX175" fmla="*/ 102996 w 1572270"/>
                <a:gd name="connsiteY175" fmla="*/ 265907 h 1002507"/>
                <a:gd name="connsiteX176" fmla="*/ 112521 w 1572270"/>
                <a:gd name="connsiteY176" fmla="*/ 221457 h 1002507"/>
                <a:gd name="connsiteX177" fmla="*/ 118871 w 1572270"/>
                <a:gd name="connsiteY177" fmla="*/ 199232 h 1002507"/>
                <a:gd name="connsiteX178" fmla="*/ 125221 w 1572270"/>
                <a:gd name="connsiteY178" fmla="*/ 157957 h 1002507"/>
                <a:gd name="connsiteX179" fmla="*/ 128396 w 1572270"/>
                <a:gd name="connsiteY179" fmla="*/ 34132 h 1002507"/>
                <a:gd name="connsiteX180" fmla="*/ 166496 w 1572270"/>
                <a:gd name="connsiteY180" fmla="*/ 37307 h 1002507"/>
                <a:gd name="connsiteX181" fmla="*/ 277621 w 1572270"/>
                <a:gd name="connsiteY181" fmla="*/ 34132 h 1002507"/>
                <a:gd name="connsiteX182" fmla="*/ 287146 w 1572270"/>
                <a:gd name="connsiteY182" fmla="*/ 30957 h 1002507"/>
                <a:gd name="connsiteX183" fmla="*/ 309371 w 1572270"/>
                <a:gd name="connsiteY183" fmla="*/ 24607 h 1002507"/>
                <a:gd name="connsiteX184" fmla="*/ 318896 w 1572270"/>
                <a:gd name="connsiteY184" fmla="*/ 18257 h 1002507"/>
                <a:gd name="connsiteX185" fmla="*/ 337946 w 1572270"/>
                <a:gd name="connsiteY185" fmla="*/ 15082 h 1002507"/>
                <a:gd name="connsiteX186" fmla="*/ 347471 w 1572270"/>
                <a:gd name="connsiteY186" fmla="*/ 11907 h 1002507"/>
                <a:gd name="connsiteX187" fmla="*/ 346677 w 1572270"/>
                <a:gd name="connsiteY187"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79196 w 1572270"/>
                <a:gd name="connsiteY149" fmla="*/ 951707 h 1002507"/>
                <a:gd name="connsiteX150" fmla="*/ 169671 w 1572270"/>
                <a:gd name="connsiteY150" fmla="*/ 948532 h 1002507"/>
                <a:gd name="connsiteX151" fmla="*/ 160146 w 1572270"/>
                <a:gd name="connsiteY151" fmla="*/ 942182 h 1002507"/>
                <a:gd name="connsiteX152" fmla="*/ 144271 w 1572270"/>
                <a:gd name="connsiteY152" fmla="*/ 929482 h 1002507"/>
                <a:gd name="connsiteX153" fmla="*/ 134746 w 1572270"/>
                <a:gd name="connsiteY153" fmla="*/ 923132 h 1002507"/>
                <a:gd name="connsiteX154" fmla="*/ 99821 w 1572270"/>
                <a:gd name="connsiteY154" fmla="*/ 888207 h 1002507"/>
                <a:gd name="connsiteX155" fmla="*/ 80771 w 1572270"/>
                <a:gd name="connsiteY155" fmla="*/ 872332 h 1002507"/>
                <a:gd name="connsiteX156" fmla="*/ 58546 w 1572270"/>
                <a:gd name="connsiteY156" fmla="*/ 850107 h 1002507"/>
                <a:gd name="connsiteX157" fmla="*/ 42671 w 1572270"/>
                <a:gd name="connsiteY157" fmla="*/ 815182 h 1002507"/>
                <a:gd name="connsiteX158" fmla="*/ 36321 w 1572270"/>
                <a:gd name="connsiteY158" fmla="*/ 796132 h 1002507"/>
                <a:gd name="connsiteX159" fmla="*/ 33146 w 1572270"/>
                <a:gd name="connsiteY159" fmla="*/ 783432 h 1002507"/>
                <a:gd name="connsiteX160" fmla="*/ 26796 w 1572270"/>
                <a:gd name="connsiteY160" fmla="*/ 761207 h 1002507"/>
                <a:gd name="connsiteX161" fmla="*/ 23621 w 1572270"/>
                <a:gd name="connsiteY161" fmla="*/ 738982 h 1002507"/>
                <a:gd name="connsiteX162" fmla="*/ 20446 w 1572270"/>
                <a:gd name="connsiteY162" fmla="*/ 729457 h 1002507"/>
                <a:gd name="connsiteX163" fmla="*/ 17271 w 1572270"/>
                <a:gd name="connsiteY163" fmla="*/ 713582 h 1002507"/>
                <a:gd name="connsiteX164" fmla="*/ 10921 w 1572270"/>
                <a:gd name="connsiteY164" fmla="*/ 694532 h 1002507"/>
                <a:gd name="connsiteX165" fmla="*/ 7746 w 1572270"/>
                <a:gd name="connsiteY165" fmla="*/ 685007 h 1002507"/>
                <a:gd name="connsiteX166" fmla="*/ 1396 w 1572270"/>
                <a:gd name="connsiteY166" fmla="*/ 650082 h 1002507"/>
                <a:gd name="connsiteX167" fmla="*/ 602 w 1572270"/>
                <a:gd name="connsiteY167" fmla="*/ 581026 h 1002507"/>
                <a:gd name="connsiteX168" fmla="*/ 10921 w 1572270"/>
                <a:gd name="connsiteY168" fmla="*/ 516732 h 1002507"/>
                <a:gd name="connsiteX169" fmla="*/ 21239 w 1572270"/>
                <a:gd name="connsiteY169" fmla="*/ 483394 h 1002507"/>
                <a:gd name="connsiteX170" fmla="*/ 26796 w 1572270"/>
                <a:gd name="connsiteY170" fmla="*/ 450057 h 1002507"/>
                <a:gd name="connsiteX171" fmla="*/ 33146 w 1572270"/>
                <a:gd name="connsiteY171" fmla="*/ 427832 h 1002507"/>
                <a:gd name="connsiteX172" fmla="*/ 39496 w 1572270"/>
                <a:gd name="connsiteY172" fmla="*/ 408782 h 1002507"/>
                <a:gd name="connsiteX173" fmla="*/ 42671 w 1572270"/>
                <a:gd name="connsiteY173" fmla="*/ 399257 h 1002507"/>
                <a:gd name="connsiteX174" fmla="*/ 102996 w 1572270"/>
                <a:gd name="connsiteY174" fmla="*/ 265907 h 1002507"/>
                <a:gd name="connsiteX175" fmla="*/ 112521 w 1572270"/>
                <a:gd name="connsiteY175" fmla="*/ 221457 h 1002507"/>
                <a:gd name="connsiteX176" fmla="*/ 118871 w 1572270"/>
                <a:gd name="connsiteY176" fmla="*/ 199232 h 1002507"/>
                <a:gd name="connsiteX177" fmla="*/ 125221 w 1572270"/>
                <a:gd name="connsiteY177" fmla="*/ 157957 h 1002507"/>
                <a:gd name="connsiteX178" fmla="*/ 128396 w 1572270"/>
                <a:gd name="connsiteY178" fmla="*/ 34132 h 1002507"/>
                <a:gd name="connsiteX179" fmla="*/ 166496 w 1572270"/>
                <a:gd name="connsiteY179" fmla="*/ 37307 h 1002507"/>
                <a:gd name="connsiteX180" fmla="*/ 277621 w 1572270"/>
                <a:gd name="connsiteY180" fmla="*/ 34132 h 1002507"/>
                <a:gd name="connsiteX181" fmla="*/ 287146 w 1572270"/>
                <a:gd name="connsiteY181" fmla="*/ 30957 h 1002507"/>
                <a:gd name="connsiteX182" fmla="*/ 309371 w 1572270"/>
                <a:gd name="connsiteY182" fmla="*/ 24607 h 1002507"/>
                <a:gd name="connsiteX183" fmla="*/ 318896 w 1572270"/>
                <a:gd name="connsiteY183" fmla="*/ 18257 h 1002507"/>
                <a:gd name="connsiteX184" fmla="*/ 337946 w 1572270"/>
                <a:gd name="connsiteY184" fmla="*/ 15082 h 1002507"/>
                <a:gd name="connsiteX185" fmla="*/ 347471 w 1572270"/>
                <a:gd name="connsiteY185" fmla="*/ 11907 h 1002507"/>
                <a:gd name="connsiteX186" fmla="*/ 346677 w 1572270"/>
                <a:gd name="connsiteY186"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3621 w 1572270"/>
                <a:gd name="connsiteY160" fmla="*/ 738982 h 1002507"/>
                <a:gd name="connsiteX161" fmla="*/ 20446 w 1572270"/>
                <a:gd name="connsiteY161" fmla="*/ 729457 h 1002507"/>
                <a:gd name="connsiteX162" fmla="*/ 17271 w 1572270"/>
                <a:gd name="connsiteY162" fmla="*/ 713582 h 1002507"/>
                <a:gd name="connsiteX163" fmla="*/ 10921 w 1572270"/>
                <a:gd name="connsiteY163" fmla="*/ 694532 h 1002507"/>
                <a:gd name="connsiteX164" fmla="*/ 7746 w 1572270"/>
                <a:gd name="connsiteY164" fmla="*/ 685007 h 1002507"/>
                <a:gd name="connsiteX165" fmla="*/ 1396 w 1572270"/>
                <a:gd name="connsiteY165" fmla="*/ 650082 h 1002507"/>
                <a:gd name="connsiteX166" fmla="*/ 602 w 1572270"/>
                <a:gd name="connsiteY166" fmla="*/ 581026 h 1002507"/>
                <a:gd name="connsiteX167" fmla="*/ 10921 w 1572270"/>
                <a:gd name="connsiteY167" fmla="*/ 516732 h 1002507"/>
                <a:gd name="connsiteX168" fmla="*/ 21239 w 1572270"/>
                <a:gd name="connsiteY168" fmla="*/ 483394 h 1002507"/>
                <a:gd name="connsiteX169" fmla="*/ 26796 w 1572270"/>
                <a:gd name="connsiteY169" fmla="*/ 450057 h 1002507"/>
                <a:gd name="connsiteX170" fmla="*/ 33146 w 1572270"/>
                <a:gd name="connsiteY170" fmla="*/ 427832 h 1002507"/>
                <a:gd name="connsiteX171" fmla="*/ 39496 w 1572270"/>
                <a:gd name="connsiteY171" fmla="*/ 408782 h 1002507"/>
                <a:gd name="connsiteX172" fmla="*/ 42671 w 1572270"/>
                <a:gd name="connsiteY172" fmla="*/ 399257 h 1002507"/>
                <a:gd name="connsiteX173" fmla="*/ 102996 w 1572270"/>
                <a:gd name="connsiteY173" fmla="*/ 265907 h 1002507"/>
                <a:gd name="connsiteX174" fmla="*/ 112521 w 1572270"/>
                <a:gd name="connsiteY174" fmla="*/ 221457 h 1002507"/>
                <a:gd name="connsiteX175" fmla="*/ 118871 w 1572270"/>
                <a:gd name="connsiteY175" fmla="*/ 199232 h 1002507"/>
                <a:gd name="connsiteX176" fmla="*/ 125221 w 1572270"/>
                <a:gd name="connsiteY176" fmla="*/ 157957 h 1002507"/>
                <a:gd name="connsiteX177" fmla="*/ 128396 w 1572270"/>
                <a:gd name="connsiteY177" fmla="*/ 34132 h 1002507"/>
                <a:gd name="connsiteX178" fmla="*/ 166496 w 1572270"/>
                <a:gd name="connsiteY178" fmla="*/ 37307 h 1002507"/>
                <a:gd name="connsiteX179" fmla="*/ 277621 w 1572270"/>
                <a:gd name="connsiteY179" fmla="*/ 34132 h 1002507"/>
                <a:gd name="connsiteX180" fmla="*/ 287146 w 1572270"/>
                <a:gd name="connsiteY180" fmla="*/ 30957 h 1002507"/>
                <a:gd name="connsiteX181" fmla="*/ 309371 w 1572270"/>
                <a:gd name="connsiteY181" fmla="*/ 24607 h 1002507"/>
                <a:gd name="connsiteX182" fmla="*/ 318896 w 1572270"/>
                <a:gd name="connsiteY182" fmla="*/ 18257 h 1002507"/>
                <a:gd name="connsiteX183" fmla="*/ 337946 w 1572270"/>
                <a:gd name="connsiteY183" fmla="*/ 15082 h 1002507"/>
                <a:gd name="connsiteX184" fmla="*/ 347471 w 1572270"/>
                <a:gd name="connsiteY184" fmla="*/ 11907 h 1002507"/>
                <a:gd name="connsiteX185" fmla="*/ 346677 w 1572270"/>
                <a:gd name="connsiteY185"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3621 w 1572270"/>
                <a:gd name="connsiteY160" fmla="*/ 738982 h 1002507"/>
                <a:gd name="connsiteX161" fmla="*/ 20446 w 1572270"/>
                <a:gd name="connsiteY161" fmla="*/ 729457 h 1002507"/>
                <a:gd name="connsiteX162" fmla="*/ 10921 w 1572270"/>
                <a:gd name="connsiteY162" fmla="*/ 694532 h 1002507"/>
                <a:gd name="connsiteX163" fmla="*/ 7746 w 1572270"/>
                <a:gd name="connsiteY163" fmla="*/ 685007 h 1002507"/>
                <a:gd name="connsiteX164" fmla="*/ 1396 w 1572270"/>
                <a:gd name="connsiteY164" fmla="*/ 650082 h 1002507"/>
                <a:gd name="connsiteX165" fmla="*/ 602 w 1572270"/>
                <a:gd name="connsiteY165" fmla="*/ 581026 h 1002507"/>
                <a:gd name="connsiteX166" fmla="*/ 10921 w 1572270"/>
                <a:gd name="connsiteY166" fmla="*/ 516732 h 1002507"/>
                <a:gd name="connsiteX167" fmla="*/ 21239 w 1572270"/>
                <a:gd name="connsiteY167" fmla="*/ 483394 h 1002507"/>
                <a:gd name="connsiteX168" fmla="*/ 26796 w 1572270"/>
                <a:gd name="connsiteY168" fmla="*/ 450057 h 1002507"/>
                <a:gd name="connsiteX169" fmla="*/ 33146 w 1572270"/>
                <a:gd name="connsiteY169" fmla="*/ 427832 h 1002507"/>
                <a:gd name="connsiteX170" fmla="*/ 39496 w 1572270"/>
                <a:gd name="connsiteY170" fmla="*/ 408782 h 1002507"/>
                <a:gd name="connsiteX171" fmla="*/ 42671 w 1572270"/>
                <a:gd name="connsiteY171" fmla="*/ 399257 h 1002507"/>
                <a:gd name="connsiteX172" fmla="*/ 102996 w 1572270"/>
                <a:gd name="connsiteY172" fmla="*/ 265907 h 1002507"/>
                <a:gd name="connsiteX173" fmla="*/ 112521 w 1572270"/>
                <a:gd name="connsiteY173" fmla="*/ 221457 h 1002507"/>
                <a:gd name="connsiteX174" fmla="*/ 118871 w 1572270"/>
                <a:gd name="connsiteY174" fmla="*/ 199232 h 1002507"/>
                <a:gd name="connsiteX175" fmla="*/ 125221 w 1572270"/>
                <a:gd name="connsiteY175" fmla="*/ 157957 h 1002507"/>
                <a:gd name="connsiteX176" fmla="*/ 128396 w 1572270"/>
                <a:gd name="connsiteY176" fmla="*/ 34132 h 1002507"/>
                <a:gd name="connsiteX177" fmla="*/ 166496 w 1572270"/>
                <a:gd name="connsiteY177" fmla="*/ 37307 h 1002507"/>
                <a:gd name="connsiteX178" fmla="*/ 277621 w 1572270"/>
                <a:gd name="connsiteY178" fmla="*/ 34132 h 1002507"/>
                <a:gd name="connsiteX179" fmla="*/ 287146 w 1572270"/>
                <a:gd name="connsiteY179" fmla="*/ 30957 h 1002507"/>
                <a:gd name="connsiteX180" fmla="*/ 309371 w 1572270"/>
                <a:gd name="connsiteY180" fmla="*/ 24607 h 1002507"/>
                <a:gd name="connsiteX181" fmla="*/ 318896 w 1572270"/>
                <a:gd name="connsiteY181" fmla="*/ 18257 h 1002507"/>
                <a:gd name="connsiteX182" fmla="*/ 337946 w 1572270"/>
                <a:gd name="connsiteY182" fmla="*/ 15082 h 1002507"/>
                <a:gd name="connsiteX183" fmla="*/ 347471 w 1572270"/>
                <a:gd name="connsiteY183" fmla="*/ 11907 h 1002507"/>
                <a:gd name="connsiteX184" fmla="*/ 346677 w 1572270"/>
                <a:gd name="connsiteY184"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0446 w 1572270"/>
                <a:gd name="connsiteY160" fmla="*/ 729457 h 1002507"/>
                <a:gd name="connsiteX161" fmla="*/ 10921 w 1572270"/>
                <a:gd name="connsiteY161" fmla="*/ 694532 h 1002507"/>
                <a:gd name="connsiteX162" fmla="*/ 7746 w 1572270"/>
                <a:gd name="connsiteY162" fmla="*/ 685007 h 1002507"/>
                <a:gd name="connsiteX163" fmla="*/ 1396 w 1572270"/>
                <a:gd name="connsiteY163" fmla="*/ 650082 h 1002507"/>
                <a:gd name="connsiteX164" fmla="*/ 602 w 1572270"/>
                <a:gd name="connsiteY164" fmla="*/ 581026 h 1002507"/>
                <a:gd name="connsiteX165" fmla="*/ 10921 w 1572270"/>
                <a:gd name="connsiteY165" fmla="*/ 516732 h 1002507"/>
                <a:gd name="connsiteX166" fmla="*/ 21239 w 1572270"/>
                <a:gd name="connsiteY166" fmla="*/ 483394 h 1002507"/>
                <a:gd name="connsiteX167" fmla="*/ 26796 w 1572270"/>
                <a:gd name="connsiteY167" fmla="*/ 450057 h 1002507"/>
                <a:gd name="connsiteX168" fmla="*/ 33146 w 1572270"/>
                <a:gd name="connsiteY168" fmla="*/ 427832 h 1002507"/>
                <a:gd name="connsiteX169" fmla="*/ 39496 w 1572270"/>
                <a:gd name="connsiteY169" fmla="*/ 408782 h 1002507"/>
                <a:gd name="connsiteX170" fmla="*/ 42671 w 1572270"/>
                <a:gd name="connsiteY170" fmla="*/ 399257 h 1002507"/>
                <a:gd name="connsiteX171" fmla="*/ 102996 w 1572270"/>
                <a:gd name="connsiteY171" fmla="*/ 265907 h 1002507"/>
                <a:gd name="connsiteX172" fmla="*/ 112521 w 1572270"/>
                <a:gd name="connsiteY172" fmla="*/ 221457 h 1002507"/>
                <a:gd name="connsiteX173" fmla="*/ 118871 w 1572270"/>
                <a:gd name="connsiteY173" fmla="*/ 199232 h 1002507"/>
                <a:gd name="connsiteX174" fmla="*/ 125221 w 1572270"/>
                <a:gd name="connsiteY174" fmla="*/ 157957 h 1002507"/>
                <a:gd name="connsiteX175" fmla="*/ 128396 w 1572270"/>
                <a:gd name="connsiteY175" fmla="*/ 34132 h 1002507"/>
                <a:gd name="connsiteX176" fmla="*/ 166496 w 1572270"/>
                <a:gd name="connsiteY176" fmla="*/ 37307 h 1002507"/>
                <a:gd name="connsiteX177" fmla="*/ 277621 w 1572270"/>
                <a:gd name="connsiteY177" fmla="*/ 34132 h 1002507"/>
                <a:gd name="connsiteX178" fmla="*/ 287146 w 1572270"/>
                <a:gd name="connsiteY178" fmla="*/ 30957 h 1002507"/>
                <a:gd name="connsiteX179" fmla="*/ 309371 w 1572270"/>
                <a:gd name="connsiteY179" fmla="*/ 24607 h 1002507"/>
                <a:gd name="connsiteX180" fmla="*/ 318896 w 1572270"/>
                <a:gd name="connsiteY180" fmla="*/ 18257 h 1002507"/>
                <a:gd name="connsiteX181" fmla="*/ 337946 w 1572270"/>
                <a:gd name="connsiteY181" fmla="*/ 15082 h 1002507"/>
                <a:gd name="connsiteX182" fmla="*/ 347471 w 1572270"/>
                <a:gd name="connsiteY182" fmla="*/ 11907 h 1002507"/>
                <a:gd name="connsiteX183" fmla="*/ 346677 w 1572270"/>
                <a:gd name="connsiteY183" fmla="*/ 0 h 1002507"/>
                <a:gd name="connsiteX0" fmla="*/ 346677 w 1572270"/>
                <a:gd name="connsiteY0" fmla="*/ 0 h 1002507"/>
                <a:gd name="connsiteX1" fmla="*/ 353821 w 1572270"/>
                <a:gd name="connsiteY1" fmla="*/ 11907 h 1002507"/>
                <a:gd name="connsiteX2" fmla="*/ 360171 w 1572270"/>
                <a:gd name="connsiteY2" fmla="*/ 69057 h 1002507"/>
                <a:gd name="connsiteX3" fmla="*/ 363346 w 1572270"/>
                <a:gd name="connsiteY3" fmla="*/ 81757 h 1002507"/>
                <a:gd name="connsiteX4" fmla="*/ 369696 w 1572270"/>
                <a:gd name="connsiteY4" fmla="*/ 91282 h 1002507"/>
                <a:gd name="connsiteX5" fmla="*/ 369696 w 1572270"/>
                <a:gd name="connsiteY5" fmla="*/ 211932 h 1002507"/>
                <a:gd name="connsiteX6" fmla="*/ 363346 w 1572270"/>
                <a:gd name="connsiteY6" fmla="*/ 250032 h 1002507"/>
                <a:gd name="connsiteX7" fmla="*/ 360171 w 1572270"/>
                <a:gd name="connsiteY7" fmla="*/ 300832 h 1002507"/>
                <a:gd name="connsiteX8" fmla="*/ 356996 w 1572270"/>
                <a:gd name="connsiteY8" fmla="*/ 326232 h 1002507"/>
                <a:gd name="connsiteX9" fmla="*/ 341121 w 1572270"/>
                <a:gd name="connsiteY9" fmla="*/ 354807 h 1002507"/>
                <a:gd name="connsiteX10" fmla="*/ 337946 w 1572270"/>
                <a:gd name="connsiteY10" fmla="*/ 370682 h 1002507"/>
                <a:gd name="connsiteX11" fmla="*/ 328421 w 1572270"/>
                <a:gd name="connsiteY11" fmla="*/ 405607 h 1002507"/>
                <a:gd name="connsiteX12" fmla="*/ 322071 w 1572270"/>
                <a:gd name="connsiteY12" fmla="*/ 434182 h 1002507"/>
                <a:gd name="connsiteX13" fmla="*/ 322071 w 1572270"/>
                <a:gd name="connsiteY13" fmla="*/ 599282 h 1002507"/>
                <a:gd name="connsiteX14" fmla="*/ 331596 w 1572270"/>
                <a:gd name="connsiteY14" fmla="*/ 618332 h 1002507"/>
                <a:gd name="connsiteX15" fmla="*/ 337946 w 1572270"/>
                <a:gd name="connsiteY15" fmla="*/ 637382 h 1002507"/>
                <a:gd name="connsiteX16" fmla="*/ 341121 w 1572270"/>
                <a:gd name="connsiteY16" fmla="*/ 650082 h 1002507"/>
                <a:gd name="connsiteX17" fmla="*/ 356996 w 1572270"/>
                <a:gd name="connsiteY17" fmla="*/ 672307 h 1002507"/>
                <a:gd name="connsiteX18" fmla="*/ 366521 w 1572270"/>
                <a:gd name="connsiteY18" fmla="*/ 678657 h 1002507"/>
                <a:gd name="connsiteX19" fmla="*/ 391921 w 1572270"/>
                <a:gd name="connsiteY19" fmla="*/ 688182 h 1002507"/>
                <a:gd name="connsiteX20" fmla="*/ 401446 w 1572270"/>
                <a:gd name="connsiteY20" fmla="*/ 691357 h 1002507"/>
                <a:gd name="connsiteX21" fmla="*/ 426846 w 1572270"/>
                <a:gd name="connsiteY21" fmla="*/ 694532 h 1002507"/>
                <a:gd name="connsiteX22" fmla="*/ 480821 w 1572270"/>
                <a:gd name="connsiteY22" fmla="*/ 691357 h 1002507"/>
                <a:gd name="connsiteX23" fmla="*/ 490346 w 1572270"/>
                <a:gd name="connsiteY23" fmla="*/ 688182 h 1002507"/>
                <a:gd name="connsiteX24" fmla="*/ 509396 w 1572270"/>
                <a:gd name="connsiteY24" fmla="*/ 675482 h 1002507"/>
                <a:gd name="connsiteX25" fmla="*/ 515746 w 1572270"/>
                <a:gd name="connsiteY25" fmla="*/ 665957 h 1002507"/>
                <a:gd name="connsiteX26" fmla="*/ 531621 w 1572270"/>
                <a:gd name="connsiteY26" fmla="*/ 662782 h 1002507"/>
                <a:gd name="connsiteX27" fmla="*/ 541146 w 1572270"/>
                <a:gd name="connsiteY27" fmla="*/ 659607 h 1002507"/>
                <a:gd name="connsiteX28" fmla="*/ 560196 w 1572270"/>
                <a:gd name="connsiteY28" fmla="*/ 646907 h 1002507"/>
                <a:gd name="connsiteX29" fmla="*/ 569721 w 1572270"/>
                <a:gd name="connsiteY29" fmla="*/ 640557 h 1002507"/>
                <a:gd name="connsiteX30" fmla="*/ 588771 w 1572270"/>
                <a:gd name="connsiteY30" fmla="*/ 631032 h 1002507"/>
                <a:gd name="connsiteX31" fmla="*/ 607821 w 1572270"/>
                <a:gd name="connsiteY31" fmla="*/ 621507 h 1002507"/>
                <a:gd name="connsiteX32" fmla="*/ 610996 w 1572270"/>
                <a:gd name="connsiteY32" fmla="*/ 611982 h 1002507"/>
                <a:gd name="connsiteX33" fmla="*/ 630046 w 1572270"/>
                <a:gd name="connsiteY33" fmla="*/ 605632 h 1002507"/>
                <a:gd name="connsiteX34" fmla="*/ 642746 w 1572270"/>
                <a:gd name="connsiteY34" fmla="*/ 596107 h 1002507"/>
                <a:gd name="connsiteX35" fmla="*/ 652271 w 1572270"/>
                <a:gd name="connsiteY35" fmla="*/ 592932 h 1002507"/>
                <a:gd name="connsiteX36" fmla="*/ 664971 w 1572270"/>
                <a:gd name="connsiteY36" fmla="*/ 580232 h 1002507"/>
                <a:gd name="connsiteX37" fmla="*/ 677671 w 1572270"/>
                <a:gd name="connsiteY37" fmla="*/ 561182 h 1002507"/>
                <a:gd name="connsiteX38" fmla="*/ 687196 w 1572270"/>
                <a:gd name="connsiteY38" fmla="*/ 558007 h 1002507"/>
                <a:gd name="connsiteX39" fmla="*/ 696721 w 1572270"/>
                <a:gd name="connsiteY39" fmla="*/ 551657 h 1002507"/>
                <a:gd name="connsiteX40" fmla="*/ 722121 w 1572270"/>
                <a:gd name="connsiteY40" fmla="*/ 548482 h 1002507"/>
                <a:gd name="connsiteX41" fmla="*/ 741171 w 1572270"/>
                <a:gd name="connsiteY41" fmla="*/ 542132 h 1002507"/>
                <a:gd name="connsiteX42" fmla="*/ 750696 w 1572270"/>
                <a:gd name="connsiteY42" fmla="*/ 535782 h 1002507"/>
                <a:gd name="connsiteX43" fmla="*/ 769746 w 1572270"/>
                <a:gd name="connsiteY43" fmla="*/ 529432 h 1002507"/>
                <a:gd name="connsiteX44" fmla="*/ 779271 w 1572270"/>
                <a:gd name="connsiteY44" fmla="*/ 526257 h 1002507"/>
                <a:gd name="connsiteX45" fmla="*/ 798321 w 1572270"/>
                <a:gd name="connsiteY45" fmla="*/ 523082 h 1002507"/>
                <a:gd name="connsiteX46" fmla="*/ 817371 w 1572270"/>
                <a:gd name="connsiteY46" fmla="*/ 516732 h 1002507"/>
                <a:gd name="connsiteX47" fmla="*/ 826896 w 1572270"/>
                <a:gd name="connsiteY47" fmla="*/ 513557 h 1002507"/>
                <a:gd name="connsiteX48" fmla="*/ 877696 w 1572270"/>
                <a:gd name="connsiteY48" fmla="*/ 507207 h 1002507"/>
                <a:gd name="connsiteX49" fmla="*/ 922147 w 1572270"/>
                <a:gd name="connsiteY49" fmla="*/ 505620 h 1002507"/>
                <a:gd name="connsiteX50" fmla="*/ 968183 w 1572270"/>
                <a:gd name="connsiteY50" fmla="*/ 511969 h 1002507"/>
                <a:gd name="connsiteX51" fmla="*/ 1014221 w 1572270"/>
                <a:gd name="connsiteY51" fmla="*/ 542132 h 1002507"/>
                <a:gd name="connsiteX52" fmla="*/ 1033271 w 1572270"/>
                <a:gd name="connsiteY52" fmla="*/ 554832 h 1002507"/>
                <a:gd name="connsiteX53" fmla="*/ 1055496 w 1572270"/>
                <a:gd name="connsiteY53" fmla="*/ 583407 h 1002507"/>
                <a:gd name="connsiteX54" fmla="*/ 1065021 w 1572270"/>
                <a:gd name="connsiteY54" fmla="*/ 586582 h 1002507"/>
                <a:gd name="connsiteX55" fmla="*/ 1077721 w 1572270"/>
                <a:gd name="connsiteY55" fmla="*/ 605632 h 1002507"/>
                <a:gd name="connsiteX56" fmla="*/ 1080896 w 1572270"/>
                <a:gd name="connsiteY56" fmla="*/ 615157 h 1002507"/>
                <a:gd name="connsiteX57" fmla="*/ 1099946 w 1572270"/>
                <a:gd name="connsiteY57" fmla="*/ 627857 h 1002507"/>
                <a:gd name="connsiteX58" fmla="*/ 1106296 w 1572270"/>
                <a:gd name="connsiteY58" fmla="*/ 637382 h 1002507"/>
                <a:gd name="connsiteX59" fmla="*/ 1115821 w 1572270"/>
                <a:gd name="connsiteY59" fmla="*/ 643732 h 1002507"/>
                <a:gd name="connsiteX60" fmla="*/ 1128521 w 1572270"/>
                <a:gd name="connsiteY60" fmla="*/ 662782 h 1002507"/>
                <a:gd name="connsiteX61" fmla="*/ 1147571 w 1572270"/>
                <a:gd name="connsiteY61" fmla="*/ 672307 h 1002507"/>
                <a:gd name="connsiteX62" fmla="*/ 1163446 w 1572270"/>
                <a:gd name="connsiteY62" fmla="*/ 685007 h 1002507"/>
                <a:gd name="connsiteX63" fmla="*/ 1172971 w 1572270"/>
                <a:gd name="connsiteY63" fmla="*/ 694532 h 1002507"/>
                <a:gd name="connsiteX64" fmla="*/ 1192021 w 1572270"/>
                <a:gd name="connsiteY64" fmla="*/ 707232 h 1002507"/>
                <a:gd name="connsiteX65" fmla="*/ 1201546 w 1572270"/>
                <a:gd name="connsiteY65" fmla="*/ 726282 h 1002507"/>
                <a:gd name="connsiteX66" fmla="*/ 1211071 w 1572270"/>
                <a:gd name="connsiteY66" fmla="*/ 732632 h 1002507"/>
                <a:gd name="connsiteX67" fmla="*/ 1233296 w 1572270"/>
                <a:gd name="connsiteY67" fmla="*/ 754857 h 1002507"/>
                <a:gd name="connsiteX68" fmla="*/ 1252346 w 1572270"/>
                <a:gd name="connsiteY68" fmla="*/ 767557 h 1002507"/>
                <a:gd name="connsiteX69" fmla="*/ 1261871 w 1572270"/>
                <a:gd name="connsiteY69" fmla="*/ 773907 h 1002507"/>
                <a:gd name="connsiteX70" fmla="*/ 1279333 w 1572270"/>
                <a:gd name="connsiteY70" fmla="*/ 774701 h 1002507"/>
                <a:gd name="connsiteX71" fmla="*/ 1330927 w 1572270"/>
                <a:gd name="connsiteY71" fmla="*/ 784227 h 1002507"/>
                <a:gd name="connsiteX72" fmla="*/ 1366646 w 1572270"/>
                <a:gd name="connsiteY72" fmla="*/ 783432 h 1002507"/>
                <a:gd name="connsiteX73" fmla="*/ 1395221 w 1572270"/>
                <a:gd name="connsiteY73" fmla="*/ 770732 h 1002507"/>
                <a:gd name="connsiteX74" fmla="*/ 1426971 w 1572270"/>
                <a:gd name="connsiteY74" fmla="*/ 761207 h 1002507"/>
                <a:gd name="connsiteX75" fmla="*/ 1439671 w 1572270"/>
                <a:gd name="connsiteY75" fmla="*/ 751682 h 1002507"/>
                <a:gd name="connsiteX76" fmla="*/ 1449196 w 1572270"/>
                <a:gd name="connsiteY76" fmla="*/ 736601 h 1002507"/>
                <a:gd name="connsiteX77" fmla="*/ 1465864 w 1572270"/>
                <a:gd name="connsiteY77" fmla="*/ 726282 h 1002507"/>
                <a:gd name="connsiteX78" fmla="*/ 1482534 w 1572270"/>
                <a:gd name="connsiteY78" fmla="*/ 697707 h 1002507"/>
                <a:gd name="connsiteX79" fmla="*/ 1493646 w 1572270"/>
                <a:gd name="connsiteY79" fmla="*/ 683419 h 1002507"/>
                <a:gd name="connsiteX80" fmla="*/ 1500789 w 1572270"/>
                <a:gd name="connsiteY80" fmla="*/ 659607 h 1002507"/>
                <a:gd name="connsiteX81" fmla="*/ 1512696 w 1572270"/>
                <a:gd name="connsiteY81" fmla="*/ 634207 h 1002507"/>
                <a:gd name="connsiteX82" fmla="*/ 1528571 w 1572270"/>
                <a:gd name="connsiteY82" fmla="*/ 615157 h 1002507"/>
                <a:gd name="connsiteX83" fmla="*/ 1531746 w 1572270"/>
                <a:gd name="connsiteY83" fmla="*/ 599282 h 1002507"/>
                <a:gd name="connsiteX84" fmla="*/ 1538096 w 1572270"/>
                <a:gd name="connsiteY84" fmla="*/ 577057 h 1002507"/>
                <a:gd name="connsiteX85" fmla="*/ 1541271 w 1572270"/>
                <a:gd name="connsiteY85" fmla="*/ 558007 h 1002507"/>
                <a:gd name="connsiteX86" fmla="*/ 1547621 w 1572270"/>
                <a:gd name="connsiteY86" fmla="*/ 538957 h 1002507"/>
                <a:gd name="connsiteX87" fmla="*/ 1553971 w 1572270"/>
                <a:gd name="connsiteY87" fmla="*/ 469107 h 1002507"/>
                <a:gd name="connsiteX88" fmla="*/ 1547621 w 1572270"/>
                <a:gd name="connsiteY88" fmla="*/ 402432 h 1002507"/>
                <a:gd name="connsiteX89" fmla="*/ 1550796 w 1572270"/>
                <a:gd name="connsiteY89" fmla="*/ 456407 h 1002507"/>
                <a:gd name="connsiteX90" fmla="*/ 1553971 w 1572270"/>
                <a:gd name="connsiteY90" fmla="*/ 465932 h 1002507"/>
                <a:gd name="connsiteX91" fmla="*/ 1557146 w 1572270"/>
                <a:gd name="connsiteY91" fmla="*/ 478632 h 1002507"/>
                <a:gd name="connsiteX92" fmla="*/ 1560321 w 1572270"/>
                <a:gd name="connsiteY92" fmla="*/ 494507 h 1002507"/>
                <a:gd name="connsiteX93" fmla="*/ 1566671 w 1572270"/>
                <a:gd name="connsiteY93" fmla="*/ 513557 h 1002507"/>
                <a:gd name="connsiteX94" fmla="*/ 1569846 w 1572270"/>
                <a:gd name="connsiteY94" fmla="*/ 526257 h 1002507"/>
                <a:gd name="connsiteX95" fmla="*/ 1571433 w 1572270"/>
                <a:gd name="connsiteY95" fmla="*/ 659607 h 1002507"/>
                <a:gd name="connsiteX96" fmla="*/ 1560321 w 1572270"/>
                <a:gd name="connsiteY96" fmla="*/ 726282 h 1002507"/>
                <a:gd name="connsiteX97" fmla="*/ 1554765 w 1572270"/>
                <a:gd name="connsiteY97" fmla="*/ 747713 h 1002507"/>
                <a:gd name="connsiteX98" fmla="*/ 1539684 w 1572270"/>
                <a:gd name="connsiteY98" fmla="*/ 772319 h 1002507"/>
                <a:gd name="connsiteX99" fmla="*/ 1522221 w 1572270"/>
                <a:gd name="connsiteY99" fmla="*/ 805657 h 1002507"/>
                <a:gd name="connsiteX100" fmla="*/ 1499996 w 1572270"/>
                <a:gd name="connsiteY100" fmla="*/ 840582 h 1002507"/>
                <a:gd name="connsiteX101" fmla="*/ 1471421 w 1572270"/>
                <a:gd name="connsiteY101" fmla="*/ 865982 h 1002507"/>
                <a:gd name="connsiteX102" fmla="*/ 1465071 w 1572270"/>
                <a:gd name="connsiteY102" fmla="*/ 875507 h 1002507"/>
                <a:gd name="connsiteX103" fmla="*/ 1458721 w 1572270"/>
                <a:gd name="connsiteY103" fmla="*/ 888207 h 1002507"/>
                <a:gd name="connsiteX104" fmla="*/ 1449196 w 1572270"/>
                <a:gd name="connsiteY104" fmla="*/ 891382 h 1002507"/>
                <a:gd name="connsiteX105" fmla="*/ 1439671 w 1572270"/>
                <a:gd name="connsiteY105" fmla="*/ 897732 h 1002507"/>
                <a:gd name="connsiteX106" fmla="*/ 1430146 w 1572270"/>
                <a:gd name="connsiteY106" fmla="*/ 907257 h 1002507"/>
                <a:gd name="connsiteX107" fmla="*/ 1420621 w 1572270"/>
                <a:gd name="connsiteY107" fmla="*/ 913607 h 1002507"/>
                <a:gd name="connsiteX108" fmla="*/ 1411096 w 1572270"/>
                <a:gd name="connsiteY108" fmla="*/ 923132 h 1002507"/>
                <a:gd name="connsiteX109" fmla="*/ 1309496 w 1572270"/>
                <a:gd name="connsiteY109" fmla="*/ 989807 h 1002507"/>
                <a:gd name="connsiteX110" fmla="*/ 1280921 w 1572270"/>
                <a:gd name="connsiteY110" fmla="*/ 996157 h 1002507"/>
                <a:gd name="connsiteX111" fmla="*/ 1234883 w 1572270"/>
                <a:gd name="connsiteY111" fmla="*/ 997745 h 1002507"/>
                <a:gd name="connsiteX112" fmla="*/ 1211071 w 1572270"/>
                <a:gd name="connsiteY112" fmla="*/ 989807 h 1002507"/>
                <a:gd name="connsiteX113" fmla="*/ 1195196 w 1572270"/>
                <a:gd name="connsiteY113" fmla="*/ 986632 h 1002507"/>
                <a:gd name="connsiteX114" fmla="*/ 1182496 w 1572270"/>
                <a:gd name="connsiteY114" fmla="*/ 983457 h 1002507"/>
                <a:gd name="connsiteX115" fmla="*/ 1163446 w 1572270"/>
                <a:gd name="connsiteY115" fmla="*/ 977107 h 1002507"/>
                <a:gd name="connsiteX116" fmla="*/ 1144396 w 1572270"/>
                <a:gd name="connsiteY116" fmla="*/ 961232 h 1002507"/>
                <a:gd name="connsiteX117" fmla="*/ 1045971 w 1572270"/>
                <a:gd name="connsiteY117" fmla="*/ 878682 h 1002507"/>
                <a:gd name="connsiteX118" fmla="*/ 1039621 w 1572270"/>
                <a:gd name="connsiteY118" fmla="*/ 869157 h 1002507"/>
                <a:gd name="connsiteX119" fmla="*/ 1020571 w 1572270"/>
                <a:gd name="connsiteY119" fmla="*/ 856457 h 1002507"/>
                <a:gd name="connsiteX120" fmla="*/ 1011046 w 1572270"/>
                <a:gd name="connsiteY120" fmla="*/ 850107 h 1002507"/>
                <a:gd name="connsiteX121" fmla="*/ 1001521 w 1572270"/>
                <a:gd name="connsiteY121" fmla="*/ 843757 h 1002507"/>
                <a:gd name="connsiteX122" fmla="*/ 991996 w 1572270"/>
                <a:gd name="connsiteY122" fmla="*/ 834232 h 1002507"/>
                <a:gd name="connsiteX123" fmla="*/ 966596 w 1572270"/>
                <a:gd name="connsiteY123" fmla="*/ 812007 h 1002507"/>
                <a:gd name="connsiteX124" fmla="*/ 925321 w 1572270"/>
                <a:gd name="connsiteY124" fmla="*/ 802482 h 1002507"/>
                <a:gd name="connsiteX125" fmla="*/ 899921 w 1572270"/>
                <a:gd name="connsiteY125" fmla="*/ 796132 h 1002507"/>
                <a:gd name="connsiteX126" fmla="*/ 871346 w 1572270"/>
                <a:gd name="connsiteY126" fmla="*/ 783432 h 1002507"/>
                <a:gd name="connsiteX127" fmla="*/ 861821 w 1572270"/>
                <a:gd name="connsiteY127" fmla="*/ 780257 h 1002507"/>
                <a:gd name="connsiteX128" fmla="*/ 830071 w 1572270"/>
                <a:gd name="connsiteY128" fmla="*/ 789782 h 1002507"/>
                <a:gd name="connsiteX129" fmla="*/ 807846 w 1572270"/>
                <a:gd name="connsiteY129" fmla="*/ 796132 h 1002507"/>
                <a:gd name="connsiteX130" fmla="*/ 772921 w 1572270"/>
                <a:gd name="connsiteY130" fmla="*/ 802482 h 1002507"/>
                <a:gd name="connsiteX131" fmla="*/ 763396 w 1572270"/>
                <a:gd name="connsiteY131" fmla="*/ 805657 h 1002507"/>
                <a:gd name="connsiteX132" fmla="*/ 607821 w 1572270"/>
                <a:gd name="connsiteY132" fmla="*/ 916782 h 1002507"/>
                <a:gd name="connsiteX133" fmla="*/ 598296 w 1572270"/>
                <a:gd name="connsiteY133" fmla="*/ 926307 h 1002507"/>
                <a:gd name="connsiteX134" fmla="*/ 588771 w 1572270"/>
                <a:gd name="connsiteY134" fmla="*/ 929482 h 1002507"/>
                <a:gd name="connsiteX135" fmla="*/ 569721 w 1572270"/>
                <a:gd name="connsiteY135" fmla="*/ 942182 h 1002507"/>
                <a:gd name="connsiteX136" fmla="*/ 550671 w 1572270"/>
                <a:gd name="connsiteY136" fmla="*/ 951707 h 1002507"/>
                <a:gd name="connsiteX137" fmla="*/ 544321 w 1572270"/>
                <a:gd name="connsiteY137" fmla="*/ 961232 h 1002507"/>
                <a:gd name="connsiteX138" fmla="*/ 515746 w 1572270"/>
                <a:gd name="connsiteY138" fmla="*/ 970757 h 1002507"/>
                <a:gd name="connsiteX139" fmla="*/ 496696 w 1572270"/>
                <a:gd name="connsiteY139" fmla="*/ 977107 h 1002507"/>
                <a:gd name="connsiteX140" fmla="*/ 477646 w 1572270"/>
                <a:gd name="connsiteY140" fmla="*/ 983457 h 1002507"/>
                <a:gd name="connsiteX141" fmla="*/ 394302 w 1572270"/>
                <a:gd name="connsiteY141" fmla="*/ 999332 h 1002507"/>
                <a:gd name="connsiteX142" fmla="*/ 333977 w 1572270"/>
                <a:gd name="connsiteY142" fmla="*/ 1002507 h 1002507"/>
                <a:gd name="connsiteX143" fmla="*/ 302227 w 1572270"/>
                <a:gd name="connsiteY143" fmla="*/ 997744 h 1002507"/>
                <a:gd name="connsiteX144" fmla="*/ 252221 w 1572270"/>
                <a:gd name="connsiteY144" fmla="*/ 989807 h 1002507"/>
                <a:gd name="connsiteX145" fmla="*/ 226821 w 1572270"/>
                <a:gd name="connsiteY145" fmla="*/ 983457 h 1002507"/>
                <a:gd name="connsiteX146" fmla="*/ 204596 w 1572270"/>
                <a:gd name="connsiteY146" fmla="*/ 977107 h 1002507"/>
                <a:gd name="connsiteX147" fmla="*/ 195071 w 1572270"/>
                <a:gd name="connsiteY147" fmla="*/ 967582 h 1002507"/>
                <a:gd name="connsiteX148" fmla="*/ 185546 w 1572270"/>
                <a:gd name="connsiteY148" fmla="*/ 961232 h 1002507"/>
                <a:gd name="connsiteX149" fmla="*/ 169671 w 1572270"/>
                <a:gd name="connsiteY149" fmla="*/ 948532 h 1002507"/>
                <a:gd name="connsiteX150" fmla="*/ 160146 w 1572270"/>
                <a:gd name="connsiteY150" fmla="*/ 942182 h 1002507"/>
                <a:gd name="connsiteX151" fmla="*/ 144271 w 1572270"/>
                <a:gd name="connsiteY151" fmla="*/ 929482 h 1002507"/>
                <a:gd name="connsiteX152" fmla="*/ 134746 w 1572270"/>
                <a:gd name="connsiteY152" fmla="*/ 923132 h 1002507"/>
                <a:gd name="connsiteX153" fmla="*/ 99821 w 1572270"/>
                <a:gd name="connsiteY153" fmla="*/ 888207 h 1002507"/>
                <a:gd name="connsiteX154" fmla="*/ 80771 w 1572270"/>
                <a:gd name="connsiteY154" fmla="*/ 872332 h 1002507"/>
                <a:gd name="connsiteX155" fmla="*/ 58546 w 1572270"/>
                <a:gd name="connsiteY155" fmla="*/ 850107 h 1002507"/>
                <a:gd name="connsiteX156" fmla="*/ 42671 w 1572270"/>
                <a:gd name="connsiteY156" fmla="*/ 815182 h 1002507"/>
                <a:gd name="connsiteX157" fmla="*/ 36321 w 1572270"/>
                <a:gd name="connsiteY157" fmla="*/ 796132 h 1002507"/>
                <a:gd name="connsiteX158" fmla="*/ 33146 w 1572270"/>
                <a:gd name="connsiteY158" fmla="*/ 783432 h 1002507"/>
                <a:gd name="connsiteX159" fmla="*/ 26796 w 1572270"/>
                <a:gd name="connsiteY159" fmla="*/ 761207 h 1002507"/>
                <a:gd name="connsiteX160" fmla="*/ 20446 w 1572270"/>
                <a:gd name="connsiteY160" fmla="*/ 729457 h 1002507"/>
                <a:gd name="connsiteX161" fmla="*/ 10921 w 1572270"/>
                <a:gd name="connsiteY161" fmla="*/ 694532 h 1002507"/>
                <a:gd name="connsiteX162" fmla="*/ 1396 w 1572270"/>
                <a:gd name="connsiteY162" fmla="*/ 650082 h 1002507"/>
                <a:gd name="connsiteX163" fmla="*/ 602 w 1572270"/>
                <a:gd name="connsiteY163" fmla="*/ 581026 h 1002507"/>
                <a:gd name="connsiteX164" fmla="*/ 10921 w 1572270"/>
                <a:gd name="connsiteY164" fmla="*/ 516732 h 1002507"/>
                <a:gd name="connsiteX165" fmla="*/ 21239 w 1572270"/>
                <a:gd name="connsiteY165" fmla="*/ 483394 h 1002507"/>
                <a:gd name="connsiteX166" fmla="*/ 26796 w 1572270"/>
                <a:gd name="connsiteY166" fmla="*/ 450057 h 1002507"/>
                <a:gd name="connsiteX167" fmla="*/ 33146 w 1572270"/>
                <a:gd name="connsiteY167" fmla="*/ 427832 h 1002507"/>
                <a:gd name="connsiteX168" fmla="*/ 39496 w 1572270"/>
                <a:gd name="connsiteY168" fmla="*/ 408782 h 1002507"/>
                <a:gd name="connsiteX169" fmla="*/ 42671 w 1572270"/>
                <a:gd name="connsiteY169" fmla="*/ 399257 h 1002507"/>
                <a:gd name="connsiteX170" fmla="*/ 102996 w 1572270"/>
                <a:gd name="connsiteY170" fmla="*/ 265907 h 1002507"/>
                <a:gd name="connsiteX171" fmla="*/ 112521 w 1572270"/>
                <a:gd name="connsiteY171" fmla="*/ 221457 h 1002507"/>
                <a:gd name="connsiteX172" fmla="*/ 118871 w 1572270"/>
                <a:gd name="connsiteY172" fmla="*/ 199232 h 1002507"/>
                <a:gd name="connsiteX173" fmla="*/ 125221 w 1572270"/>
                <a:gd name="connsiteY173" fmla="*/ 157957 h 1002507"/>
                <a:gd name="connsiteX174" fmla="*/ 128396 w 1572270"/>
                <a:gd name="connsiteY174" fmla="*/ 34132 h 1002507"/>
                <a:gd name="connsiteX175" fmla="*/ 166496 w 1572270"/>
                <a:gd name="connsiteY175" fmla="*/ 37307 h 1002507"/>
                <a:gd name="connsiteX176" fmla="*/ 277621 w 1572270"/>
                <a:gd name="connsiteY176" fmla="*/ 34132 h 1002507"/>
                <a:gd name="connsiteX177" fmla="*/ 287146 w 1572270"/>
                <a:gd name="connsiteY177" fmla="*/ 30957 h 1002507"/>
                <a:gd name="connsiteX178" fmla="*/ 309371 w 1572270"/>
                <a:gd name="connsiteY178" fmla="*/ 24607 h 1002507"/>
                <a:gd name="connsiteX179" fmla="*/ 318896 w 1572270"/>
                <a:gd name="connsiteY179" fmla="*/ 18257 h 1002507"/>
                <a:gd name="connsiteX180" fmla="*/ 337946 w 1572270"/>
                <a:gd name="connsiteY180" fmla="*/ 15082 h 1002507"/>
                <a:gd name="connsiteX181" fmla="*/ 347471 w 1572270"/>
                <a:gd name="connsiteY181" fmla="*/ 11907 h 1002507"/>
                <a:gd name="connsiteX182" fmla="*/ 346677 w 1572270"/>
                <a:gd name="connsiteY18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99660 w 1572109"/>
                <a:gd name="connsiteY153" fmla="*/ 888207 h 1002507"/>
                <a:gd name="connsiteX154" fmla="*/ 80610 w 1572109"/>
                <a:gd name="connsiteY154" fmla="*/ 872332 h 1002507"/>
                <a:gd name="connsiteX155" fmla="*/ 58385 w 1572109"/>
                <a:gd name="connsiteY155" fmla="*/ 850107 h 1002507"/>
                <a:gd name="connsiteX156" fmla="*/ 42510 w 1572109"/>
                <a:gd name="connsiteY156" fmla="*/ 815182 h 1002507"/>
                <a:gd name="connsiteX157" fmla="*/ 36160 w 1572109"/>
                <a:gd name="connsiteY157" fmla="*/ 796132 h 1002507"/>
                <a:gd name="connsiteX158" fmla="*/ 32985 w 1572109"/>
                <a:gd name="connsiteY158" fmla="*/ 783432 h 1002507"/>
                <a:gd name="connsiteX159" fmla="*/ 26635 w 1572109"/>
                <a:gd name="connsiteY159" fmla="*/ 761207 h 1002507"/>
                <a:gd name="connsiteX160" fmla="*/ 20285 w 1572109"/>
                <a:gd name="connsiteY160" fmla="*/ 729457 h 1002507"/>
                <a:gd name="connsiteX161" fmla="*/ 10760 w 1572109"/>
                <a:gd name="connsiteY161" fmla="*/ 694532 h 1002507"/>
                <a:gd name="connsiteX162" fmla="*/ 1235 w 1572109"/>
                <a:gd name="connsiteY162" fmla="*/ 635794 h 1002507"/>
                <a:gd name="connsiteX163" fmla="*/ 441 w 1572109"/>
                <a:gd name="connsiteY163" fmla="*/ 581026 h 1002507"/>
                <a:gd name="connsiteX164" fmla="*/ 10760 w 1572109"/>
                <a:gd name="connsiteY164" fmla="*/ 516732 h 1002507"/>
                <a:gd name="connsiteX165" fmla="*/ 21078 w 1572109"/>
                <a:gd name="connsiteY165" fmla="*/ 483394 h 1002507"/>
                <a:gd name="connsiteX166" fmla="*/ 26635 w 1572109"/>
                <a:gd name="connsiteY166" fmla="*/ 450057 h 1002507"/>
                <a:gd name="connsiteX167" fmla="*/ 32985 w 1572109"/>
                <a:gd name="connsiteY167" fmla="*/ 427832 h 1002507"/>
                <a:gd name="connsiteX168" fmla="*/ 39335 w 1572109"/>
                <a:gd name="connsiteY168" fmla="*/ 408782 h 1002507"/>
                <a:gd name="connsiteX169" fmla="*/ 42510 w 1572109"/>
                <a:gd name="connsiteY169" fmla="*/ 399257 h 1002507"/>
                <a:gd name="connsiteX170" fmla="*/ 102835 w 1572109"/>
                <a:gd name="connsiteY170" fmla="*/ 265907 h 1002507"/>
                <a:gd name="connsiteX171" fmla="*/ 112360 w 1572109"/>
                <a:gd name="connsiteY171" fmla="*/ 221457 h 1002507"/>
                <a:gd name="connsiteX172" fmla="*/ 118710 w 1572109"/>
                <a:gd name="connsiteY172" fmla="*/ 199232 h 1002507"/>
                <a:gd name="connsiteX173" fmla="*/ 125060 w 1572109"/>
                <a:gd name="connsiteY173" fmla="*/ 157957 h 1002507"/>
                <a:gd name="connsiteX174" fmla="*/ 128235 w 1572109"/>
                <a:gd name="connsiteY174" fmla="*/ 34132 h 1002507"/>
                <a:gd name="connsiteX175" fmla="*/ 166335 w 1572109"/>
                <a:gd name="connsiteY175" fmla="*/ 37307 h 1002507"/>
                <a:gd name="connsiteX176" fmla="*/ 277460 w 1572109"/>
                <a:gd name="connsiteY176" fmla="*/ 34132 h 1002507"/>
                <a:gd name="connsiteX177" fmla="*/ 286985 w 1572109"/>
                <a:gd name="connsiteY177" fmla="*/ 30957 h 1002507"/>
                <a:gd name="connsiteX178" fmla="*/ 309210 w 1572109"/>
                <a:gd name="connsiteY178" fmla="*/ 24607 h 1002507"/>
                <a:gd name="connsiteX179" fmla="*/ 318735 w 1572109"/>
                <a:gd name="connsiteY179" fmla="*/ 18257 h 1002507"/>
                <a:gd name="connsiteX180" fmla="*/ 337785 w 1572109"/>
                <a:gd name="connsiteY180" fmla="*/ 15082 h 1002507"/>
                <a:gd name="connsiteX181" fmla="*/ 347310 w 1572109"/>
                <a:gd name="connsiteY181" fmla="*/ 11907 h 1002507"/>
                <a:gd name="connsiteX182" fmla="*/ 346516 w 1572109"/>
                <a:gd name="connsiteY18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99660 w 1572109"/>
                <a:gd name="connsiteY153" fmla="*/ 888207 h 1002507"/>
                <a:gd name="connsiteX154" fmla="*/ 80610 w 1572109"/>
                <a:gd name="connsiteY154" fmla="*/ 872332 h 1002507"/>
                <a:gd name="connsiteX155" fmla="*/ 42510 w 1572109"/>
                <a:gd name="connsiteY155" fmla="*/ 815182 h 1002507"/>
                <a:gd name="connsiteX156" fmla="*/ 36160 w 1572109"/>
                <a:gd name="connsiteY156" fmla="*/ 796132 h 1002507"/>
                <a:gd name="connsiteX157" fmla="*/ 32985 w 1572109"/>
                <a:gd name="connsiteY157" fmla="*/ 783432 h 1002507"/>
                <a:gd name="connsiteX158" fmla="*/ 26635 w 1572109"/>
                <a:gd name="connsiteY158" fmla="*/ 761207 h 1002507"/>
                <a:gd name="connsiteX159" fmla="*/ 20285 w 1572109"/>
                <a:gd name="connsiteY159" fmla="*/ 729457 h 1002507"/>
                <a:gd name="connsiteX160" fmla="*/ 10760 w 1572109"/>
                <a:gd name="connsiteY160" fmla="*/ 694532 h 1002507"/>
                <a:gd name="connsiteX161" fmla="*/ 1235 w 1572109"/>
                <a:gd name="connsiteY161" fmla="*/ 635794 h 1002507"/>
                <a:gd name="connsiteX162" fmla="*/ 441 w 1572109"/>
                <a:gd name="connsiteY162" fmla="*/ 581026 h 1002507"/>
                <a:gd name="connsiteX163" fmla="*/ 10760 w 1572109"/>
                <a:gd name="connsiteY163" fmla="*/ 516732 h 1002507"/>
                <a:gd name="connsiteX164" fmla="*/ 21078 w 1572109"/>
                <a:gd name="connsiteY164" fmla="*/ 483394 h 1002507"/>
                <a:gd name="connsiteX165" fmla="*/ 26635 w 1572109"/>
                <a:gd name="connsiteY165" fmla="*/ 450057 h 1002507"/>
                <a:gd name="connsiteX166" fmla="*/ 32985 w 1572109"/>
                <a:gd name="connsiteY166" fmla="*/ 427832 h 1002507"/>
                <a:gd name="connsiteX167" fmla="*/ 39335 w 1572109"/>
                <a:gd name="connsiteY167" fmla="*/ 408782 h 1002507"/>
                <a:gd name="connsiteX168" fmla="*/ 42510 w 1572109"/>
                <a:gd name="connsiteY168" fmla="*/ 399257 h 1002507"/>
                <a:gd name="connsiteX169" fmla="*/ 102835 w 1572109"/>
                <a:gd name="connsiteY169" fmla="*/ 265907 h 1002507"/>
                <a:gd name="connsiteX170" fmla="*/ 112360 w 1572109"/>
                <a:gd name="connsiteY170" fmla="*/ 221457 h 1002507"/>
                <a:gd name="connsiteX171" fmla="*/ 118710 w 1572109"/>
                <a:gd name="connsiteY171" fmla="*/ 199232 h 1002507"/>
                <a:gd name="connsiteX172" fmla="*/ 125060 w 1572109"/>
                <a:gd name="connsiteY172" fmla="*/ 157957 h 1002507"/>
                <a:gd name="connsiteX173" fmla="*/ 128235 w 1572109"/>
                <a:gd name="connsiteY173" fmla="*/ 34132 h 1002507"/>
                <a:gd name="connsiteX174" fmla="*/ 166335 w 1572109"/>
                <a:gd name="connsiteY174" fmla="*/ 37307 h 1002507"/>
                <a:gd name="connsiteX175" fmla="*/ 277460 w 1572109"/>
                <a:gd name="connsiteY175" fmla="*/ 34132 h 1002507"/>
                <a:gd name="connsiteX176" fmla="*/ 286985 w 1572109"/>
                <a:gd name="connsiteY176" fmla="*/ 30957 h 1002507"/>
                <a:gd name="connsiteX177" fmla="*/ 309210 w 1572109"/>
                <a:gd name="connsiteY177" fmla="*/ 24607 h 1002507"/>
                <a:gd name="connsiteX178" fmla="*/ 318735 w 1572109"/>
                <a:gd name="connsiteY178" fmla="*/ 18257 h 1002507"/>
                <a:gd name="connsiteX179" fmla="*/ 337785 w 1572109"/>
                <a:gd name="connsiteY179" fmla="*/ 15082 h 1002507"/>
                <a:gd name="connsiteX180" fmla="*/ 347310 w 1572109"/>
                <a:gd name="connsiteY180" fmla="*/ 11907 h 1002507"/>
                <a:gd name="connsiteX181" fmla="*/ 346516 w 1572109"/>
                <a:gd name="connsiteY18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102041 w 1572109"/>
                <a:gd name="connsiteY153" fmla="*/ 895351 h 1002507"/>
                <a:gd name="connsiteX154" fmla="*/ 80610 w 1572109"/>
                <a:gd name="connsiteY154" fmla="*/ 872332 h 1002507"/>
                <a:gd name="connsiteX155" fmla="*/ 42510 w 1572109"/>
                <a:gd name="connsiteY155" fmla="*/ 815182 h 1002507"/>
                <a:gd name="connsiteX156" fmla="*/ 36160 w 1572109"/>
                <a:gd name="connsiteY156" fmla="*/ 796132 h 1002507"/>
                <a:gd name="connsiteX157" fmla="*/ 32985 w 1572109"/>
                <a:gd name="connsiteY157" fmla="*/ 783432 h 1002507"/>
                <a:gd name="connsiteX158" fmla="*/ 26635 w 1572109"/>
                <a:gd name="connsiteY158" fmla="*/ 761207 h 1002507"/>
                <a:gd name="connsiteX159" fmla="*/ 20285 w 1572109"/>
                <a:gd name="connsiteY159" fmla="*/ 729457 h 1002507"/>
                <a:gd name="connsiteX160" fmla="*/ 10760 w 1572109"/>
                <a:gd name="connsiteY160" fmla="*/ 694532 h 1002507"/>
                <a:gd name="connsiteX161" fmla="*/ 1235 w 1572109"/>
                <a:gd name="connsiteY161" fmla="*/ 635794 h 1002507"/>
                <a:gd name="connsiteX162" fmla="*/ 441 w 1572109"/>
                <a:gd name="connsiteY162" fmla="*/ 581026 h 1002507"/>
                <a:gd name="connsiteX163" fmla="*/ 10760 w 1572109"/>
                <a:gd name="connsiteY163" fmla="*/ 516732 h 1002507"/>
                <a:gd name="connsiteX164" fmla="*/ 21078 w 1572109"/>
                <a:gd name="connsiteY164" fmla="*/ 483394 h 1002507"/>
                <a:gd name="connsiteX165" fmla="*/ 26635 w 1572109"/>
                <a:gd name="connsiteY165" fmla="*/ 450057 h 1002507"/>
                <a:gd name="connsiteX166" fmla="*/ 32985 w 1572109"/>
                <a:gd name="connsiteY166" fmla="*/ 427832 h 1002507"/>
                <a:gd name="connsiteX167" fmla="*/ 39335 w 1572109"/>
                <a:gd name="connsiteY167" fmla="*/ 408782 h 1002507"/>
                <a:gd name="connsiteX168" fmla="*/ 42510 w 1572109"/>
                <a:gd name="connsiteY168" fmla="*/ 399257 h 1002507"/>
                <a:gd name="connsiteX169" fmla="*/ 102835 w 1572109"/>
                <a:gd name="connsiteY169" fmla="*/ 265907 h 1002507"/>
                <a:gd name="connsiteX170" fmla="*/ 112360 w 1572109"/>
                <a:gd name="connsiteY170" fmla="*/ 221457 h 1002507"/>
                <a:gd name="connsiteX171" fmla="*/ 118710 w 1572109"/>
                <a:gd name="connsiteY171" fmla="*/ 199232 h 1002507"/>
                <a:gd name="connsiteX172" fmla="*/ 125060 w 1572109"/>
                <a:gd name="connsiteY172" fmla="*/ 157957 h 1002507"/>
                <a:gd name="connsiteX173" fmla="*/ 128235 w 1572109"/>
                <a:gd name="connsiteY173" fmla="*/ 34132 h 1002507"/>
                <a:gd name="connsiteX174" fmla="*/ 166335 w 1572109"/>
                <a:gd name="connsiteY174" fmla="*/ 37307 h 1002507"/>
                <a:gd name="connsiteX175" fmla="*/ 277460 w 1572109"/>
                <a:gd name="connsiteY175" fmla="*/ 34132 h 1002507"/>
                <a:gd name="connsiteX176" fmla="*/ 286985 w 1572109"/>
                <a:gd name="connsiteY176" fmla="*/ 30957 h 1002507"/>
                <a:gd name="connsiteX177" fmla="*/ 309210 w 1572109"/>
                <a:gd name="connsiteY177" fmla="*/ 24607 h 1002507"/>
                <a:gd name="connsiteX178" fmla="*/ 318735 w 1572109"/>
                <a:gd name="connsiteY178" fmla="*/ 18257 h 1002507"/>
                <a:gd name="connsiteX179" fmla="*/ 337785 w 1572109"/>
                <a:gd name="connsiteY179" fmla="*/ 15082 h 1002507"/>
                <a:gd name="connsiteX180" fmla="*/ 347310 w 1572109"/>
                <a:gd name="connsiteY180" fmla="*/ 11907 h 1002507"/>
                <a:gd name="connsiteX181" fmla="*/ 346516 w 1572109"/>
                <a:gd name="connsiteY18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87035 w 1572109"/>
                <a:gd name="connsiteY38" fmla="*/ 558007 h 1002507"/>
                <a:gd name="connsiteX39" fmla="*/ 696560 w 1572109"/>
                <a:gd name="connsiteY39" fmla="*/ 551657 h 1002507"/>
                <a:gd name="connsiteX40" fmla="*/ 721960 w 1572109"/>
                <a:gd name="connsiteY40" fmla="*/ 548482 h 1002507"/>
                <a:gd name="connsiteX41" fmla="*/ 741010 w 1572109"/>
                <a:gd name="connsiteY41" fmla="*/ 542132 h 1002507"/>
                <a:gd name="connsiteX42" fmla="*/ 750535 w 1572109"/>
                <a:gd name="connsiteY42" fmla="*/ 535782 h 1002507"/>
                <a:gd name="connsiteX43" fmla="*/ 769585 w 1572109"/>
                <a:gd name="connsiteY43" fmla="*/ 529432 h 1002507"/>
                <a:gd name="connsiteX44" fmla="*/ 779110 w 1572109"/>
                <a:gd name="connsiteY44" fmla="*/ 526257 h 1002507"/>
                <a:gd name="connsiteX45" fmla="*/ 798160 w 1572109"/>
                <a:gd name="connsiteY45" fmla="*/ 523082 h 1002507"/>
                <a:gd name="connsiteX46" fmla="*/ 817210 w 1572109"/>
                <a:gd name="connsiteY46" fmla="*/ 516732 h 1002507"/>
                <a:gd name="connsiteX47" fmla="*/ 826735 w 1572109"/>
                <a:gd name="connsiteY47" fmla="*/ 513557 h 1002507"/>
                <a:gd name="connsiteX48" fmla="*/ 877535 w 1572109"/>
                <a:gd name="connsiteY48" fmla="*/ 507207 h 1002507"/>
                <a:gd name="connsiteX49" fmla="*/ 921986 w 1572109"/>
                <a:gd name="connsiteY49" fmla="*/ 505620 h 1002507"/>
                <a:gd name="connsiteX50" fmla="*/ 968022 w 1572109"/>
                <a:gd name="connsiteY50" fmla="*/ 511969 h 1002507"/>
                <a:gd name="connsiteX51" fmla="*/ 1014060 w 1572109"/>
                <a:gd name="connsiteY51" fmla="*/ 542132 h 1002507"/>
                <a:gd name="connsiteX52" fmla="*/ 1033110 w 1572109"/>
                <a:gd name="connsiteY52" fmla="*/ 554832 h 1002507"/>
                <a:gd name="connsiteX53" fmla="*/ 1055335 w 1572109"/>
                <a:gd name="connsiteY53" fmla="*/ 583407 h 1002507"/>
                <a:gd name="connsiteX54" fmla="*/ 1064860 w 1572109"/>
                <a:gd name="connsiteY54" fmla="*/ 586582 h 1002507"/>
                <a:gd name="connsiteX55" fmla="*/ 1077560 w 1572109"/>
                <a:gd name="connsiteY55" fmla="*/ 605632 h 1002507"/>
                <a:gd name="connsiteX56" fmla="*/ 1080735 w 1572109"/>
                <a:gd name="connsiteY56" fmla="*/ 615157 h 1002507"/>
                <a:gd name="connsiteX57" fmla="*/ 1099785 w 1572109"/>
                <a:gd name="connsiteY57" fmla="*/ 627857 h 1002507"/>
                <a:gd name="connsiteX58" fmla="*/ 1106135 w 1572109"/>
                <a:gd name="connsiteY58" fmla="*/ 637382 h 1002507"/>
                <a:gd name="connsiteX59" fmla="*/ 1115660 w 1572109"/>
                <a:gd name="connsiteY59" fmla="*/ 643732 h 1002507"/>
                <a:gd name="connsiteX60" fmla="*/ 1128360 w 1572109"/>
                <a:gd name="connsiteY60" fmla="*/ 662782 h 1002507"/>
                <a:gd name="connsiteX61" fmla="*/ 1147410 w 1572109"/>
                <a:gd name="connsiteY61" fmla="*/ 672307 h 1002507"/>
                <a:gd name="connsiteX62" fmla="*/ 1163285 w 1572109"/>
                <a:gd name="connsiteY62" fmla="*/ 685007 h 1002507"/>
                <a:gd name="connsiteX63" fmla="*/ 1172810 w 1572109"/>
                <a:gd name="connsiteY63" fmla="*/ 694532 h 1002507"/>
                <a:gd name="connsiteX64" fmla="*/ 1191860 w 1572109"/>
                <a:gd name="connsiteY64" fmla="*/ 707232 h 1002507"/>
                <a:gd name="connsiteX65" fmla="*/ 1201385 w 1572109"/>
                <a:gd name="connsiteY65" fmla="*/ 726282 h 1002507"/>
                <a:gd name="connsiteX66" fmla="*/ 1210910 w 1572109"/>
                <a:gd name="connsiteY66" fmla="*/ 732632 h 1002507"/>
                <a:gd name="connsiteX67" fmla="*/ 1233135 w 1572109"/>
                <a:gd name="connsiteY67" fmla="*/ 754857 h 1002507"/>
                <a:gd name="connsiteX68" fmla="*/ 1252185 w 1572109"/>
                <a:gd name="connsiteY68" fmla="*/ 767557 h 1002507"/>
                <a:gd name="connsiteX69" fmla="*/ 1261710 w 1572109"/>
                <a:gd name="connsiteY69" fmla="*/ 773907 h 1002507"/>
                <a:gd name="connsiteX70" fmla="*/ 1279172 w 1572109"/>
                <a:gd name="connsiteY70" fmla="*/ 774701 h 1002507"/>
                <a:gd name="connsiteX71" fmla="*/ 1330766 w 1572109"/>
                <a:gd name="connsiteY71" fmla="*/ 784227 h 1002507"/>
                <a:gd name="connsiteX72" fmla="*/ 1366485 w 1572109"/>
                <a:gd name="connsiteY72" fmla="*/ 783432 h 1002507"/>
                <a:gd name="connsiteX73" fmla="*/ 1395060 w 1572109"/>
                <a:gd name="connsiteY73" fmla="*/ 770732 h 1002507"/>
                <a:gd name="connsiteX74" fmla="*/ 1426810 w 1572109"/>
                <a:gd name="connsiteY74" fmla="*/ 761207 h 1002507"/>
                <a:gd name="connsiteX75" fmla="*/ 1439510 w 1572109"/>
                <a:gd name="connsiteY75" fmla="*/ 751682 h 1002507"/>
                <a:gd name="connsiteX76" fmla="*/ 1449035 w 1572109"/>
                <a:gd name="connsiteY76" fmla="*/ 736601 h 1002507"/>
                <a:gd name="connsiteX77" fmla="*/ 1465703 w 1572109"/>
                <a:gd name="connsiteY77" fmla="*/ 726282 h 1002507"/>
                <a:gd name="connsiteX78" fmla="*/ 1482373 w 1572109"/>
                <a:gd name="connsiteY78" fmla="*/ 697707 h 1002507"/>
                <a:gd name="connsiteX79" fmla="*/ 1493485 w 1572109"/>
                <a:gd name="connsiteY79" fmla="*/ 683419 h 1002507"/>
                <a:gd name="connsiteX80" fmla="*/ 1500628 w 1572109"/>
                <a:gd name="connsiteY80" fmla="*/ 659607 h 1002507"/>
                <a:gd name="connsiteX81" fmla="*/ 1512535 w 1572109"/>
                <a:gd name="connsiteY81" fmla="*/ 634207 h 1002507"/>
                <a:gd name="connsiteX82" fmla="*/ 1528410 w 1572109"/>
                <a:gd name="connsiteY82" fmla="*/ 615157 h 1002507"/>
                <a:gd name="connsiteX83" fmla="*/ 1531585 w 1572109"/>
                <a:gd name="connsiteY83" fmla="*/ 599282 h 1002507"/>
                <a:gd name="connsiteX84" fmla="*/ 1537935 w 1572109"/>
                <a:gd name="connsiteY84" fmla="*/ 577057 h 1002507"/>
                <a:gd name="connsiteX85" fmla="*/ 1541110 w 1572109"/>
                <a:gd name="connsiteY85" fmla="*/ 558007 h 1002507"/>
                <a:gd name="connsiteX86" fmla="*/ 1547460 w 1572109"/>
                <a:gd name="connsiteY86" fmla="*/ 538957 h 1002507"/>
                <a:gd name="connsiteX87" fmla="*/ 1553810 w 1572109"/>
                <a:gd name="connsiteY87" fmla="*/ 469107 h 1002507"/>
                <a:gd name="connsiteX88" fmla="*/ 1547460 w 1572109"/>
                <a:gd name="connsiteY88" fmla="*/ 402432 h 1002507"/>
                <a:gd name="connsiteX89" fmla="*/ 1550635 w 1572109"/>
                <a:gd name="connsiteY89" fmla="*/ 456407 h 1002507"/>
                <a:gd name="connsiteX90" fmla="*/ 1553810 w 1572109"/>
                <a:gd name="connsiteY90" fmla="*/ 465932 h 1002507"/>
                <a:gd name="connsiteX91" fmla="*/ 1556985 w 1572109"/>
                <a:gd name="connsiteY91" fmla="*/ 478632 h 1002507"/>
                <a:gd name="connsiteX92" fmla="*/ 1560160 w 1572109"/>
                <a:gd name="connsiteY92" fmla="*/ 494507 h 1002507"/>
                <a:gd name="connsiteX93" fmla="*/ 1566510 w 1572109"/>
                <a:gd name="connsiteY93" fmla="*/ 513557 h 1002507"/>
                <a:gd name="connsiteX94" fmla="*/ 1569685 w 1572109"/>
                <a:gd name="connsiteY94" fmla="*/ 526257 h 1002507"/>
                <a:gd name="connsiteX95" fmla="*/ 1571272 w 1572109"/>
                <a:gd name="connsiteY95" fmla="*/ 659607 h 1002507"/>
                <a:gd name="connsiteX96" fmla="*/ 1560160 w 1572109"/>
                <a:gd name="connsiteY96" fmla="*/ 726282 h 1002507"/>
                <a:gd name="connsiteX97" fmla="*/ 1554604 w 1572109"/>
                <a:gd name="connsiteY97" fmla="*/ 747713 h 1002507"/>
                <a:gd name="connsiteX98" fmla="*/ 1539523 w 1572109"/>
                <a:gd name="connsiteY98" fmla="*/ 772319 h 1002507"/>
                <a:gd name="connsiteX99" fmla="*/ 1522060 w 1572109"/>
                <a:gd name="connsiteY99" fmla="*/ 805657 h 1002507"/>
                <a:gd name="connsiteX100" fmla="*/ 1499835 w 1572109"/>
                <a:gd name="connsiteY100" fmla="*/ 840582 h 1002507"/>
                <a:gd name="connsiteX101" fmla="*/ 1471260 w 1572109"/>
                <a:gd name="connsiteY101" fmla="*/ 865982 h 1002507"/>
                <a:gd name="connsiteX102" fmla="*/ 1464910 w 1572109"/>
                <a:gd name="connsiteY102" fmla="*/ 875507 h 1002507"/>
                <a:gd name="connsiteX103" fmla="*/ 1458560 w 1572109"/>
                <a:gd name="connsiteY103" fmla="*/ 888207 h 1002507"/>
                <a:gd name="connsiteX104" fmla="*/ 1449035 w 1572109"/>
                <a:gd name="connsiteY104" fmla="*/ 891382 h 1002507"/>
                <a:gd name="connsiteX105" fmla="*/ 1439510 w 1572109"/>
                <a:gd name="connsiteY105" fmla="*/ 897732 h 1002507"/>
                <a:gd name="connsiteX106" fmla="*/ 1429985 w 1572109"/>
                <a:gd name="connsiteY106" fmla="*/ 907257 h 1002507"/>
                <a:gd name="connsiteX107" fmla="*/ 1420460 w 1572109"/>
                <a:gd name="connsiteY107" fmla="*/ 913607 h 1002507"/>
                <a:gd name="connsiteX108" fmla="*/ 1410935 w 1572109"/>
                <a:gd name="connsiteY108" fmla="*/ 923132 h 1002507"/>
                <a:gd name="connsiteX109" fmla="*/ 1309335 w 1572109"/>
                <a:gd name="connsiteY109" fmla="*/ 989807 h 1002507"/>
                <a:gd name="connsiteX110" fmla="*/ 1280760 w 1572109"/>
                <a:gd name="connsiteY110" fmla="*/ 996157 h 1002507"/>
                <a:gd name="connsiteX111" fmla="*/ 1234722 w 1572109"/>
                <a:gd name="connsiteY111" fmla="*/ 997745 h 1002507"/>
                <a:gd name="connsiteX112" fmla="*/ 1210910 w 1572109"/>
                <a:gd name="connsiteY112" fmla="*/ 989807 h 1002507"/>
                <a:gd name="connsiteX113" fmla="*/ 1195035 w 1572109"/>
                <a:gd name="connsiteY113" fmla="*/ 986632 h 1002507"/>
                <a:gd name="connsiteX114" fmla="*/ 1182335 w 1572109"/>
                <a:gd name="connsiteY114" fmla="*/ 983457 h 1002507"/>
                <a:gd name="connsiteX115" fmla="*/ 1163285 w 1572109"/>
                <a:gd name="connsiteY115" fmla="*/ 977107 h 1002507"/>
                <a:gd name="connsiteX116" fmla="*/ 1144235 w 1572109"/>
                <a:gd name="connsiteY116" fmla="*/ 961232 h 1002507"/>
                <a:gd name="connsiteX117" fmla="*/ 1045810 w 1572109"/>
                <a:gd name="connsiteY117" fmla="*/ 878682 h 1002507"/>
                <a:gd name="connsiteX118" fmla="*/ 1039460 w 1572109"/>
                <a:gd name="connsiteY118" fmla="*/ 869157 h 1002507"/>
                <a:gd name="connsiteX119" fmla="*/ 1020410 w 1572109"/>
                <a:gd name="connsiteY119" fmla="*/ 856457 h 1002507"/>
                <a:gd name="connsiteX120" fmla="*/ 1010885 w 1572109"/>
                <a:gd name="connsiteY120" fmla="*/ 850107 h 1002507"/>
                <a:gd name="connsiteX121" fmla="*/ 1001360 w 1572109"/>
                <a:gd name="connsiteY121" fmla="*/ 843757 h 1002507"/>
                <a:gd name="connsiteX122" fmla="*/ 991835 w 1572109"/>
                <a:gd name="connsiteY122" fmla="*/ 834232 h 1002507"/>
                <a:gd name="connsiteX123" fmla="*/ 966435 w 1572109"/>
                <a:gd name="connsiteY123" fmla="*/ 812007 h 1002507"/>
                <a:gd name="connsiteX124" fmla="*/ 925160 w 1572109"/>
                <a:gd name="connsiteY124" fmla="*/ 802482 h 1002507"/>
                <a:gd name="connsiteX125" fmla="*/ 899760 w 1572109"/>
                <a:gd name="connsiteY125" fmla="*/ 796132 h 1002507"/>
                <a:gd name="connsiteX126" fmla="*/ 871185 w 1572109"/>
                <a:gd name="connsiteY126" fmla="*/ 783432 h 1002507"/>
                <a:gd name="connsiteX127" fmla="*/ 861660 w 1572109"/>
                <a:gd name="connsiteY127" fmla="*/ 780257 h 1002507"/>
                <a:gd name="connsiteX128" fmla="*/ 829910 w 1572109"/>
                <a:gd name="connsiteY128" fmla="*/ 789782 h 1002507"/>
                <a:gd name="connsiteX129" fmla="*/ 807685 w 1572109"/>
                <a:gd name="connsiteY129" fmla="*/ 796132 h 1002507"/>
                <a:gd name="connsiteX130" fmla="*/ 772760 w 1572109"/>
                <a:gd name="connsiteY130" fmla="*/ 802482 h 1002507"/>
                <a:gd name="connsiteX131" fmla="*/ 763235 w 1572109"/>
                <a:gd name="connsiteY131" fmla="*/ 805657 h 1002507"/>
                <a:gd name="connsiteX132" fmla="*/ 607660 w 1572109"/>
                <a:gd name="connsiteY132" fmla="*/ 916782 h 1002507"/>
                <a:gd name="connsiteX133" fmla="*/ 598135 w 1572109"/>
                <a:gd name="connsiteY133" fmla="*/ 926307 h 1002507"/>
                <a:gd name="connsiteX134" fmla="*/ 588610 w 1572109"/>
                <a:gd name="connsiteY134" fmla="*/ 929482 h 1002507"/>
                <a:gd name="connsiteX135" fmla="*/ 569560 w 1572109"/>
                <a:gd name="connsiteY135" fmla="*/ 942182 h 1002507"/>
                <a:gd name="connsiteX136" fmla="*/ 550510 w 1572109"/>
                <a:gd name="connsiteY136" fmla="*/ 951707 h 1002507"/>
                <a:gd name="connsiteX137" fmla="*/ 544160 w 1572109"/>
                <a:gd name="connsiteY137" fmla="*/ 961232 h 1002507"/>
                <a:gd name="connsiteX138" fmla="*/ 515585 w 1572109"/>
                <a:gd name="connsiteY138" fmla="*/ 970757 h 1002507"/>
                <a:gd name="connsiteX139" fmla="*/ 496535 w 1572109"/>
                <a:gd name="connsiteY139" fmla="*/ 977107 h 1002507"/>
                <a:gd name="connsiteX140" fmla="*/ 477485 w 1572109"/>
                <a:gd name="connsiteY140" fmla="*/ 983457 h 1002507"/>
                <a:gd name="connsiteX141" fmla="*/ 394141 w 1572109"/>
                <a:gd name="connsiteY141" fmla="*/ 999332 h 1002507"/>
                <a:gd name="connsiteX142" fmla="*/ 333816 w 1572109"/>
                <a:gd name="connsiteY142" fmla="*/ 1002507 h 1002507"/>
                <a:gd name="connsiteX143" fmla="*/ 302066 w 1572109"/>
                <a:gd name="connsiteY143" fmla="*/ 997744 h 1002507"/>
                <a:gd name="connsiteX144" fmla="*/ 252060 w 1572109"/>
                <a:gd name="connsiteY144" fmla="*/ 989807 h 1002507"/>
                <a:gd name="connsiteX145" fmla="*/ 226660 w 1572109"/>
                <a:gd name="connsiteY145" fmla="*/ 983457 h 1002507"/>
                <a:gd name="connsiteX146" fmla="*/ 204435 w 1572109"/>
                <a:gd name="connsiteY146" fmla="*/ 977107 h 1002507"/>
                <a:gd name="connsiteX147" fmla="*/ 194910 w 1572109"/>
                <a:gd name="connsiteY147" fmla="*/ 967582 h 1002507"/>
                <a:gd name="connsiteX148" fmla="*/ 185385 w 1572109"/>
                <a:gd name="connsiteY148" fmla="*/ 961232 h 1002507"/>
                <a:gd name="connsiteX149" fmla="*/ 169510 w 1572109"/>
                <a:gd name="connsiteY149" fmla="*/ 948532 h 1002507"/>
                <a:gd name="connsiteX150" fmla="*/ 159985 w 1572109"/>
                <a:gd name="connsiteY150" fmla="*/ 942182 h 1002507"/>
                <a:gd name="connsiteX151" fmla="*/ 144110 w 1572109"/>
                <a:gd name="connsiteY151" fmla="*/ 929482 h 1002507"/>
                <a:gd name="connsiteX152" fmla="*/ 134585 w 1572109"/>
                <a:gd name="connsiteY152" fmla="*/ 923132 h 1002507"/>
                <a:gd name="connsiteX153" fmla="*/ 102041 w 1572109"/>
                <a:gd name="connsiteY153" fmla="*/ 895351 h 1002507"/>
                <a:gd name="connsiteX154" fmla="*/ 80610 w 1572109"/>
                <a:gd name="connsiteY154" fmla="*/ 872332 h 1002507"/>
                <a:gd name="connsiteX155" fmla="*/ 56797 w 1572109"/>
                <a:gd name="connsiteY155" fmla="*/ 829469 h 1002507"/>
                <a:gd name="connsiteX156" fmla="*/ 36160 w 1572109"/>
                <a:gd name="connsiteY156" fmla="*/ 796132 h 1002507"/>
                <a:gd name="connsiteX157" fmla="*/ 32985 w 1572109"/>
                <a:gd name="connsiteY157" fmla="*/ 783432 h 1002507"/>
                <a:gd name="connsiteX158" fmla="*/ 26635 w 1572109"/>
                <a:gd name="connsiteY158" fmla="*/ 761207 h 1002507"/>
                <a:gd name="connsiteX159" fmla="*/ 20285 w 1572109"/>
                <a:gd name="connsiteY159" fmla="*/ 729457 h 1002507"/>
                <a:gd name="connsiteX160" fmla="*/ 10760 w 1572109"/>
                <a:gd name="connsiteY160" fmla="*/ 694532 h 1002507"/>
                <a:gd name="connsiteX161" fmla="*/ 1235 w 1572109"/>
                <a:gd name="connsiteY161" fmla="*/ 635794 h 1002507"/>
                <a:gd name="connsiteX162" fmla="*/ 441 w 1572109"/>
                <a:gd name="connsiteY162" fmla="*/ 581026 h 1002507"/>
                <a:gd name="connsiteX163" fmla="*/ 10760 w 1572109"/>
                <a:gd name="connsiteY163" fmla="*/ 516732 h 1002507"/>
                <a:gd name="connsiteX164" fmla="*/ 21078 w 1572109"/>
                <a:gd name="connsiteY164" fmla="*/ 483394 h 1002507"/>
                <a:gd name="connsiteX165" fmla="*/ 26635 w 1572109"/>
                <a:gd name="connsiteY165" fmla="*/ 450057 h 1002507"/>
                <a:gd name="connsiteX166" fmla="*/ 32985 w 1572109"/>
                <a:gd name="connsiteY166" fmla="*/ 427832 h 1002507"/>
                <a:gd name="connsiteX167" fmla="*/ 39335 w 1572109"/>
                <a:gd name="connsiteY167" fmla="*/ 408782 h 1002507"/>
                <a:gd name="connsiteX168" fmla="*/ 42510 w 1572109"/>
                <a:gd name="connsiteY168" fmla="*/ 399257 h 1002507"/>
                <a:gd name="connsiteX169" fmla="*/ 102835 w 1572109"/>
                <a:gd name="connsiteY169" fmla="*/ 265907 h 1002507"/>
                <a:gd name="connsiteX170" fmla="*/ 112360 w 1572109"/>
                <a:gd name="connsiteY170" fmla="*/ 221457 h 1002507"/>
                <a:gd name="connsiteX171" fmla="*/ 118710 w 1572109"/>
                <a:gd name="connsiteY171" fmla="*/ 199232 h 1002507"/>
                <a:gd name="connsiteX172" fmla="*/ 125060 w 1572109"/>
                <a:gd name="connsiteY172" fmla="*/ 157957 h 1002507"/>
                <a:gd name="connsiteX173" fmla="*/ 128235 w 1572109"/>
                <a:gd name="connsiteY173" fmla="*/ 34132 h 1002507"/>
                <a:gd name="connsiteX174" fmla="*/ 166335 w 1572109"/>
                <a:gd name="connsiteY174" fmla="*/ 37307 h 1002507"/>
                <a:gd name="connsiteX175" fmla="*/ 277460 w 1572109"/>
                <a:gd name="connsiteY175" fmla="*/ 34132 h 1002507"/>
                <a:gd name="connsiteX176" fmla="*/ 286985 w 1572109"/>
                <a:gd name="connsiteY176" fmla="*/ 30957 h 1002507"/>
                <a:gd name="connsiteX177" fmla="*/ 309210 w 1572109"/>
                <a:gd name="connsiteY177" fmla="*/ 24607 h 1002507"/>
                <a:gd name="connsiteX178" fmla="*/ 318735 w 1572109"/>
                <a:gd name="connsiteY178" fmla="*/ 18257 h 1002507"/>
                <a:gd name="connsiteX179" fmla="*/ 337785 w 1572109"/>
                <a:gd name="connsiteY179" fmla="*/ 15082 h 1002507"/>
                <a:gd name="connsiteX180" fmla="*/ 347310 w 1572109"/>
                <a:gd name="connsiteY180" fmla="*/ 11907 h 1002507"/>
                <a:gd name="connsiteX181" fmla="*/ 346516 w 1572109"/>
                <a:gd name="connsiteY18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696560 w 1572109"/>
                <a:gd name="connsiteY38" fmla="*/ 551657 h 1002507"/>
                <a:gd name="connsiteX39" fmla="*/ 721960 w 1572109"/>
                <a:gd name="connsiteY39" fmla="*/ 548482 h 1002507"/>
                <a:gd name="connsiteX40" fmla="*/ 741010 w 1572109"/>
                <a:gd name="connsiteY40" fmla="*/ 542132 h 1002507"/>
                <a:gd name="connsiteX41" fmla="*/ 750535 w 1572109"/>
                <a:gd name="connsiteY41" fmla="*/ 535782 h 1002507"/>
                <a:gd name="connsiteX42" fmla="*/ 769585 w 1572109"/>
                <a:gd name="connsiteY42" fmla="*/ 529432 h 1002507"/>
                <a:gd name="connsiteX43" fmla="*/ 779110 w 1572109"/>
                <a:gd name="connsiteY43" fmla="*/ 526257 h 1002507"/>
                <a:gd name="connsiteX44" fmla="*/ 798160 w 1572109"/>
                <a:gd name="connsiteY44" fmla="*/ 523082 h 1002507"/>
                <a:gd name="connsiteX45" fmla="*/ 817210 w 1572109"/>
                <a:gd name="connsiteY45" fmla="*/ 516732 h 1002507"/>
                <a:gd name="connsiteX46" fmla="*/ 826735 w 1572109"/>
                <a:gd name="connsiteY46" fmla="*/ 513557 h 1002507"/>
                <a:gd name="connsiteX47" fmla="*/ 877535 w 1572109"/>
                <a:gd name="connsiteY47" fmla="*/ 507207 h 1002507"/>
                <a:gd name="connsiteX48" fmla="*/ 921986 w 1572109"/>
                <a:gd name="connsiteY48" fmla="*/ 505620 h 1002507"/>
                <a:gd name="connsiteX49" fmla="*/ 968022 w 1572109"/>
                <a:gd name="connsiteY49" fmla="*/ 511969 h 1002507"/>
                <a:gd name="connsiteX50" fmla="*/ 1014060 w 1572109"/>
                <a:gd name="connsiteY50" fmla="*/ 542132 h 1002507"/>
                <a:gd name="connsiteX51" fmla="*/ 1033110 w 1572109"/>
                <a:gd name="connsiteY51" fmla="*/ 554832 h 1002507"/>
                <a:gd name="connsiteX52" fmla="*/ 1055335 w 1572109"/>
                <a:gd name="connsiteY52" fmla="*/ 583407 h 1002507"/>
                <a:gd name="connsiteX53" fmla="*/ 1064860 w 1572109"/>
                <a:gd name="connsiteY53" fmla="*/ 586582 h 1002507"/>
                <a:gd name="connsiteX54" fmla="*/ 1077560 w 1572109"/>
                <a:gd name="connsiteY54" fmla="*/ 605632 h 1002507"/>
                <a:gd name="connsiteX55" fmla="*/ 1080735 w 1572109"/>
                <a:gd name="connsiteY55" fmla="*/ 615157 h 1002507"/>
                <a:gd name="connsiteX56" fmla="*/ 1099785 w 1572109"/>
                <a:gd name="connsiteY56" fmla="*/ 627857 h 1002507"/>
                <a:gd name="connsiteX57" fmla="*/ 1106135 w 1572109"/>
                <a:gd name="connsiteY57" fmla="*/ 637382 h 1002507"/>
                <a:gd name="connsiteX58" fmla="*/ 1115660 w 1572109"/>
                <a:gd name="connsiteY58" fmla="*/ 643732 h 1002507"/>
                <a:gd name="connsiteX59" fmla="*/ 1128360 w 1572109"/>
                <a:gd name="connsiteY59" fmla="*/ 662782 h 1002507"/>
                <a:gd name="connsiteX60" fmla="*/ 1147410 w 1572109"/>
                <a:gd name="connsiteY60" fmla="*/ 672307 h 1002507"/>
                <a:gd name="connsiteX61" fmla="*/ 1163285 w 1572109"/>
                <a:gd name="connsiteY61" fmla="*/ 685007 h 1002507"/>
                <a:gd name="connsiteX62" fmla="*/ 1172810 w 1572109"/>
                <a:gd name="connsiteY62" fmla="*/ 694532 h 1002507"/>
                <a:gd name="connsiteX63" fmla="*/ 1191860 w 1572109"/>
                <a:gd name="connsiteY63" fmla="*/ 707232 h 1002507"/>
                <a:gd name="connsiteX64" fmla="*/ 1201385 w 1572109"/>
                <a:gd name="connsiteY64" fmla="*/ 726282 h 1002507"/>
                <a:gd name="connsiteX65" fmla="*/ 1210910 w 1572109"/>
                <a:gd name="connsiteY65" fmla="*/ 732632 h 1002507"/>
                <a:gd name="connsiteX66" fmla="*/ 1233135 w 1572109"/>
                <a:gd name="connsiteY66" fmla="*/ 754857 h 1002507"/>
                <a:gd name="connsiteX67" fmla="*/ 1252185 w 1572109"/>
                <a:gd name="connsiteY67" fmla="*/ 767557 h 1002507"/>
                <a:gd name="connsiteX68" fmla="*/ 1261710 w 1572109"/>
                <a:gd name="connsiteY68" fmla="*/ 773907 h 1002507"/>
                <a:gd name="connsiteX69" fmla="*/ 1279172 w 1572109"/>
                <a:gd name="connsiteY69" fmla="*/ 774701 h 1002507"/>
                <a:gd name="connsiteX70" fmla="*/ 1330766 w 1572109"/>
                <a:gd name="connsiteY70" fmla="*/ 784227 h 1002507"/>
                <a:gd name="connsiteX71" fmla="*/ 1366485 w 1572109"/>
                <a:gd name="connsiteY71" fmla="*/ 783432 h 1002507"/>
                <a:gd name="connsiteX72" fmla="*/ 1395060 w 1572109"/>
                <a:gd name="connsiteY72" fmla="*/ 770732 h 1002507"/>
                <a:gd name="connsiteX73" fmla="*/ 1426810 w 1572109"/>
                <a:gd name="connsiteY73" fmla="*/ 761207 h 1002507"/>
                <a:gd name="connsiteX74" fmla="*/ 1439510 w 1572109"/>
                <a:gd name="connsiteY74" fmla="*/ 751682 h 1002507"/>
                <a:gd name="connsiteX75" fmla="*/ 1449035 w 1572109"/>
                <a:gd name="connsiteY75" fmla="*/ 736601 h 1002507"/>
                <a:gd name="connsiteX76" fmla="*/ 1465703 w 1572109"/>
                <a:gd name="connsiteY76" fmla="*/ 726282 h 1002507"/>
                <a:gd name="connsiteX77" fmla="*/ 1482373 w 1572109"/>
                <a:gd name="connsiteY77" fmla="*/ 697707 h 1002507"/>
                <a:gd name="connsiteX78" fmla="*/ 1493485 w 1572109"/>
                <a:gd name="connsiteY78" fmla="*/ 683419 h 1002507"/>
                <a:gd name="connsiteX79" fmla="*/ 1500628 w 1572109"/>
                <a:gd name="connsiteY79" fmla="*/ 659607 h 1002507"/>
                <a:gd name="connsiteX80" fmla="*/ 1512535 w 1572109"/>
                <a:gd name="connsiteY80" fmla="*/ 634207 h 1002507"/>
                <a:gd name="connsiteX81" fmla="*/ 1528410 w 1572109"/>
                <a:gd name="connsiteY81" fmla="*/ 615157 h 1002507"/>
                <a:gd name="connsiteX82" fmla="*/ 1531585 w 1572109"/>
                <a:gd name="connsiteY82" fmla="*/ 599282 h 1002507"/>
                <a:gd name="connsiteX83" fmla="*/ 1537935 w 1572109"/>
                <a:gd name="connsiteY83" fmla="*/ 577057 h 1002507"/>
                <a:gd name="connsiteX84" fmla="*/ 1541110 w 1572109"/>
                <a:gd name="connsiteY84" fmla="*/ 558007 h 1002507"/>
                <a:gd name="connsiteX85" fmla="*/ 1547460 w 1572109"/>
                <a:gd name="connsiteY85" fmla="*/ 538957 h 1002507"/>
                <a:gd name="connsiteX86" fmla="*/ 1553810 w 1572109"/>
                <a:gd name="connsiteY86" fmla="*/ 469107 h 1002507"/>
                <a:gd name="connsiteX87" fmla="*/ 1547460 w 1572109"/>
                <a:gd name="connsiteY87" fmla="*/ 402432 h 1002507"/>
                <a:gd name="connsiteX88" fmla="*/ 1550635 w 1572109"/>
                <a:gd name="connsiteY88" fmla="*/ 456407 h 1002507"/>
                <a:gd name="connsiteX89" fmla="*/ 1553810 w 1572109"/>
                <a:gd name="connsiteY89" fmla="*/ 465932 h 1002507"/>
                <a:gd name="connsiteX90" fmla="*/ 1556985 w 1572109"/>
                <a:gd name="connsiteY90" fmla="*/ 478632 h 1002507"/>
                <a:gd name="connsiteX91" fmla="*/ 1560160 w 1572109"/>
                <a:gd name="connsiteY91" fmla="*/ 494507 h 1002507"/>
                <a:gd name="connsiteX92" fmla="*/ 1566510 w 1572109"/>
                <a:gd name="connsiteY92" fmla="*/ 513557 h 1002507"/>
                <a:gd name="connsiteX93" fmla="*/ 1569685 w 1572109"/>
                <a:gd name="connsiteY93" fmla="*/ 526257 h 1002507"/>
                <a:gd name="connsiteX94" fmla="*/ 1571272 w 1572109"/>
                <a:gd name="connsiteY94" fmla="*/ 659607 h 1002507"/>
                <a:gd name="connsiteX95" fmla="*/ 1560160 w 1572109"/>
                <a:gd name="connsiteY95" fmla="*/ 726282 h 1002507"/>
                <a:gd name="connsiteX96" fmla="*/ 1554604 w 1572109"/>
                <a:gd name="connsiteY96" fmla="*/ 747713 h 1002507"/>
                <a:gd name="connsiteX97" fmla="*/ 1539523 w 1572109"/>
                <a:gd name="connsiteY97" fmla="*/ 772319 h 1002507"/>
                <a:gd name="connsiteX98" fmla="*/ 1522060 w 1572109"/>
                <a:gd name="connsiteY98" fmla="*/ 805657 h 1002507"/>
                <a:gd name="connsiteX99" fmla="*/ 1499835 w 1572109"/>
                <a:gd name="connsiteY99" fmla="*/ 840582 h 1002507"/>
                <a:gd name="connsiteX100" fmla="*/ 1471260 w 1572109"/>
                <a:gd name="connsiteY100" fmla="*/ 865982 h 1002507"/>
                <a:gd name="connsiteX101" fmla="*/ 1464910 w 1572109"/>
                <a:gd name="connsiteY101" fmla="*/ 875507 h 1002507"/>
                <a:gd name="connsiteX102" fmla="*/ 1458560 w 1572109"/>
                <a:gd name="connsiteY102" fmla="*/ 888207 h 1002507"/>
                <a:gd name="connsiteX103" fmla="*/ 1449035 w 1572109"/>
                <a:gd name="connsiteY103" fmla="*/ 891382 h 1002507"/>
                <a:gd name="connsiteX104" fmla="*/ 1439510 w 1572109"/>
                <a:gd name="connsiteY104" fmla="*/ 897732 h 1002507"/>
                <a:gd name="connsiteX105" fmla="*/ 1429985 w 1572109"/>
                <a:gd name="connsiteY105" fmla="*/ 907257 h 1002507"/>
                <a:gd name="connsiteX106" fmla="*/ 1420460 w 1572109"/>
                <a:gd name="connsiteY106" fmla="*/ 913607 h 1002507"/>
                <a:gd name="connsiteX107" fmla="*/ 1410935 w 1572109"/>
                <a:gd name="connsiteY107" fmla="*/ 923132 h 1002507"/>
                <a:gd name="connsiteX108" fmla="*/ 1309335 w 1572109"/>
                <a:gd name="connsiteY108" fmla="*/ 989807 h 1002507"/>
                <a:gd name="connsiteX109" fmla="*/ 1280760 w 1572109"/>
                <a:gd name="connsiteY109" fmla="*/ 996157 h 1002507"/>
                <a:gd name="connsiteX110" fmla="*/ 1234722 w 1572109"/>
                <a:gd name="connsiteY110" fmla="*/ 997745 h 1002507"/>
                <a:gd name="connsiteX111" fmla="*/ 1210910 w 1572109"/>
                <a:gd name="connsiteY111" fmla="*/ 989807 h 1002507"/>
                <a:gd name="connsiteX112" fmla="*/ 1195035 w 1572109"/>
                <a:gd name="connsiteY112" fmla="*/ 986632 h 1002507"/>
                <a:gd name="connsiteX113" fmla="*/ 1182335 w 1572109"/>
                <a:gd name="connsiteY113" fmla="*/ 983457 h 1002507"/>
                <a:gd name="connsiteX114" fmla="*/ 1163285 w 1572109"/>
                <a:gd name="connsiteY114" fmla="*/ 977107 h 1002507"/>
                <a:gd name="connsiteX115" fmla="*/ 1144235 w 1572109"/>
                <a:gd name="connsiteY115" fmla="*/ 961232 h 1002507"/>
                <a:gd name="connsiteX116" fmla="*/ 1045810 w 1572109"/>
                <a:gd name="connsiteY116" fmla="*/ 878682 h 1002507"/>
                <a:gd name="connsiteX117" fmla="*/ 1039460 w 1572109"/>
                <a:gd name="connsiteY117" fmla="*/ 869157 h 1002507"/>
                <a:gd name="connsiteX118" fmla="*/ 1020410 w 1572109"/>
                <a:gd name="connsiteY118" fmla="*/ 856457 h 1002507"/>
                <a:gd name="connsiteX119" fmla="*/ 1010885 w 1572109"/>
                <a:gd name="connsiteY119" fmla="*/ 850107 h 1002507"/>
                <a:gd name="connsiteX120" fmla="*/ 1001360 w 1572109"/>
                <a:gd name="connsiteY120" fmla="*/ 843757 h 1002507"/>
                <a:gd name="connsiteX121" fmla="*/ 991835 w 1572109"/>
                <a:gd name="connsiteY121" fmla="*/ 834232 h 1002507"/>
                <a:gd name="connsiteX122" fmla="*/ 966435 w 1572109"/>
                <a:gd name="connsiteY122" fmla="*/ 812007 h 1002507"/>
                <a:gd name="connsiteX123" fmla="*/ 925160 w 1572109"/>
                <a:gd name="connsiteY123" fmla="*/ 802482 h 1002507"/>
                <a:gd name="connsiteX124" fmla="*/ 899760 w 1572109"/>
                <a:gd name="connsiteY124" fmla="*/ 796132 h 1002507"/>
                <a:gd name="connsiteX125" fmla="*/ 871185 w 1572109"/>
                <a:gd name="connsiteY125" fmla="*/ 783432 h 1002507"/>
                <a:gd name="connsiteX126" fmla="*/ 861660 w 1572109"/>
                <a:gd name="connsiteY126" fmla="*/ 780257 h 1002507"/>
                <a:gd name="connsiteX127" fmla="*/ 829910 w 1572109"/>
                <a:gd name="connsiteY127" fmla="*/ 789782 h 1002507"/>
                <a:gd name="connsiteX128" fmla="*/ 807685 w 1572109"/>
                <a:gd name="connsiteY128" fmla="*/ 796132 h 1002507"/>
                <a:gd name="connsiteX129" fmla="*/ 772760 w 1572109"/>
                <a:gd name="connsiteY129" fmla="*/ 802482 h 1002507"/>
                <a:gd name="connsiteX130" fmla="*/ 763235 w 1572109"/>
                <a:gd name="connsiteY130" fmla="*/ 805657 h 1002507"/>
                <a:gd name="connsiteX131" fmla="*/ 607660 w 1572109"/>
                <a:gd name="connsiteY131" fmla="*/ 916782 h 1002507"/>
                <a:gd name="connsiteX132" fmla="*/ 598135 w 1572109"/>
                <a:gd name="connsiteY132" fmla="*/ 926307 h 1002507"/>
                <a:gd name="connsiteX133" fmla="*/ 588610 w 1572109"/>
                <a:gd name="connsiteY133" fmla="*/ 929482 h 1002507"/>
                <a:gd name="connsiteX134" fmla="*/ 569560 w 1572109"/>
                <a:gd name="connsiteY134" fmla="*/ 942182 h 1002507"/>
                <a:gd name="connsiteX135" fmla="*/ 550510 w 1572109"/>
                <a:gd name="connsiteY135" fmla="*/ 951707 h 1002507"/>
                <a:gd name="connsiteX136" fmla="*/ 544160 w 1572109"/>
                <a:gd name="connsiteY136" fmla="*/ 961232 h 1002507"/>
                <a:gd name="connsiteX137" fmla="*/ 515585 w 1572109"/>
                <a:gd name="connsiteY137" fmla="*/ 970757 h 1002507"/>
                <a:gd name="connsiteX138" fmla="*/ 496535 w 1572109"/>
                <a:gd name="connsiteY138" fmla="*/ 977107 h 1002507"/>
                <a:gd name="connsiteX139" fmla="*/ 477485 w 1572109"/>
                <a:gd name="connsiteY139" fmla="*/ 983457 h 1002507"/>
                <a:gd name="connsiteX140" fmla="*/ 394141 w 1572109"/>
                <a:gd name="connsiteY140" fmla="*/ 999332 h 1002507"/>
                <a:gd name="connsiteX141" fmla="*/ 333816 w 1572109"/>
                <a:gd name="connsiteY141" fmla="*/ 1002507 h 1002507"/>
                <a:gd name="connsiteX142" fmla="*/ 302066 w 1572109"/>
                <a:gd name="connsiteY142" fmla="*/ 997744 h 1002507"/>
                <a:gd name="connsiteX143" fmla="*/ 252060 w 1572109"/>
                <a:gd name="connsiteY143" fmla="*/ 989807 h 1002507"/>
                <a:gd name="connsiteX144" fmla="*/ 226660 w 1572109"/>
                <a:gd name="connsiteY144" fmla="*/ 983457 h 1002507"/>
                <a:gd name="connsiteX145" fmla="*/ 204435 w 1572109"/>
                <a:gd name="connsiteY145" fmla="*/ 977107 h 1002507"/>
                <a:gd name="connsiteX146" fmla="*/ 194910 w 1572109"/>
                <a:gd name="connsiteY146" fmla="*/ 967582 h 1002507"/>
                <a:gd name="connsiteX147" fmla="*/ 185385 w 1572109"/>
                <a:gd name="connsiteY147" fmla="*/ 961232 h 1002507"/>
                <a:gd name="connsiteX148" fmla="*/ 169510 w 1572109"/>
                <a:gd name="connsiteY148" fmla="*/ 948532 h 1002507"/>
                <a:gd name="connsiteX149" fmla="*/ 159985 w 1572109"/>
                <a:gd name="connsiteY149" fmla="*/ 942182 h 1002507"/>
                <a:gd name="connsiteX150" fmla="*/ 144110 w 1572109"/>
                <a:gd name="connsiteY150" fmla="*/ 929482 h 1002507"/>
                <a:gd name="connsiteX151" fmla="*/ 134585 w 1572109"/>
                <a:gd name="connsiteY151" fmla="*/ 923132 h 1002507"/>
                <a:gd name="connsiteX152" fmla="*/ 102041 w 1572109"/>
                <a:gd name="connsiteY152" fmla="*/ 895351 h 1002507"/>
                <a:gd name="connsiteX153" fmla="*/ 80610 w 1572109"/>
                <a:gd name="connsiteY153" fmla="*/ 872332 h 1002507"/>
                <a:gd name="connsiteX154" fmla="*/ 56797 w 1572109"/>
                <a:gd name="connsiteY154" fmla="*/ 829469 h 1002507"/>
                <a:gd name="connsiteX155" fmla="*/ 36160 w 1572109"/>
                <a:gd name="connsiteY155" fmla="*/ 796132 h 1002507"/>
                <a:gd name="connsiteX156" fmla="*/ 32985 w 1572109"/>
                <a:gd name="connsiteY156" fmla="*/ 783432 h 1002507"/>
                <a:gd name="connsiteX157" fmla="*/ 26635 w 1572109"/>
                <a:gd name="connsiteY157" fmla="*/ 761207 h 1002507"/>
                <a:gd name="connsiteX158" fmla="*/ 20285 w 1572109"/>
                <a:gd name="connsiteY158" fmla="*/ 729457 h 1002507"/>
                <a:gd name="connsiteX159" fmla="*/ 10760 w 1572109"/>
                <a:gd name="connsiteY159" fmla="*/ 694532 h 1002507"/>
                <a:gd name="connsiteX160" fmla="*/ 1235 w 1572109"/>
                <a:gd name="connsiteY160" fmla="*/ 635794 h 1002507"/>
                <a:gd name="connsiteX161" fmla="*/ 441 w 1572109"/>
                <a:gd name="connsiteY161" fmla="*/ 581026 h 1002507"/>
                <a:gd name="connsiteX162" fmla="*/ 10760 w 1572109"/>
                <a:gd name="connsiteY162" fmla="*/ 516732 h 1002507"/>
                <a:gd name="connsiteX163" fmla="*/ 21078 w 1572109"/>
                <a:gd name="connsiteY163" fmla="*/ 483394 h 1002507"/>
                <a:gd name="connsiteX164" fmla="*/ 26635 w 1572109"/>
                <a:gd name="connsiteY164" fmla="*/ 450057 h 1002507"/>
                <a:gd name="connsiteX165" fmla="*/ 32985 w 1572109"/>
                <a:gd name="connsiteY165" fmla="*/ 427832 h 1002507"/>
                <a:gd name="connsiteX166" fmla="*/ 39335 w 1572109"/>
                <a:gd name="connsiteY166" fmla="*/ 408782 h 1002507"/>
                <a:gd name="connsiteX167" fmla="*/ 42510 w 1572109"/>
                <a:gd name="connsiteY167" fmla="*/ 399257 h 1002507"/>
                <a:gd name="connsiteX168" fmla="*/ 102835 w 1572109"/>
                <a:gd name="connsiteY168" fmla="*/ 265907 h 1002507"/>
                <a:gd name="connsiteX169" fmla="*/ 112360 w 1572109"/>
                <a:gd name="connsiteY169" fmla="*/ 221457 h 1002507"/>
                <a:gd name="connsiteX170" fmla="*/ 118710 w 1572109"/>
                <a:gd name="connsiteY170" fmla="*/ 199232 h 1002507"/>
                <a:gd name="connsiteX171" fmla="*/ 125060 w 1572109"/>
                <a:gd name="connsiteY171" fmla="*/ 157957 h 1002507"/>
                <a:gd name="connsiteX172" fmla="*/ 128235 w 1572109"/>
                <a:gd name="connsiteY172" fmla="*/ 34132 h 1002507"/>
                <a:gd name="connsiteX173" fmla="*/ 166335 w 1572109"/>
                <a:gd name="connsiteY173" fmla="*/ 37307 h 1002507"/>
                <a:gd name="connsiteX174" fmla="*/ 277460 w 1572109"/>
                <a:gd name="connsiteY174" fmla="*/ 34132 h 1002507"/>
                <a:gd name="connsiteX175" fmla="*/ 286985 w 1572109"/>
                <a:gd name="connsiteY175" fmla="*/ 30957 h 1002507"/>
                <a:gd name="connsiteX176" fmla="*/ 309210 w 1572109"/>
                <a:gd name="connsiteY176" fmla="*/ 24607 h 1002507"/>
                <a:gd name="connsiteX177" fmla="*/ 318735 w 1572109"/>
                <a:gd name="connsiteY177" fmla="*/ 18257 h 1002507"/>
                <a:gd name="connsiteX178" fmla="*/ 337785 w 1572109"/>
                <a:gd name="connsiteY178" fmla="*/ 15082 h 1002507"/>
                <a:gd name="connsiteX179" fmla="*/ 347310 w 1572109"/>
                <a:gd name="connsiteY179" fmla="*/ 11907 h 1002507"/>
                <a:gd name="connsiteX180" fmla="*/ 346516 w 1572109"/>
                <a:gd name="connsiteY180"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677510 w 1572109"/>
                <a:gd name="connsiteY37" fmla="*/ 561182 h 1002507"/>
                <a:gd name="connsiteX38" fmla="*/ 721960 w 1572109"/>
                <a:gd name="connsiteY38" fmla="*/ 548482 h 1002507"/>
                <a:gd name="connsiteX39" fmla="*/ 741010 w 1572109"/>
                <a:gd name="connsiteY39" fmla="*/ 542132 h 1002507"/>
                <a:gd name="connsiteX40" fmla="*/ 750535 w 1572109"/>
                <a:gd name="connsiteY40" fmla="*/ 535782 h 1002507"/>
                <a:gd name="connsiteX41" fmla="*/ 769585 w 1572109"/>
                <a:gd name="connsiteY41" fmla="*/ 529432 h 1002507"/>
                <a:gd name="connsiteX42" fmla="*/ 779110 w 1572109"/>
                <a:gd name="connsiteY42" fmla="*/ 526257 h 1002507"/>
                <a:gd name="connsiteX43" fmla="*/ 798160 w 1572109"/>
                <a:gd name="connsiteY43" fmla="*/ 523082 h 1002507"/>
                <a:gd name="connsiteX44" fmla="*/ 817210 w 1572109"/>
                <a:gd name="connsiteY44" fmla="*/ 516732 h 1002507"/>
                <a:gd name="connsiteX45" fmla="*/ 826735 w 1572109"/>
                <a:gd name="connsiteY45" fmla="*/ 513557 h 1002507"/>
                <a:gd name="connsiteX46" fmla="*/ 877535 w 1572109"/>
                <a:gd name="connsiteY46" fmla="*/ 507207 h 1002507"/>
                <a:gd name="connsiteX47" fmla="*/ 921986 w 1572109"/>
                <a:gd name="connsiteY47" fmla="*/ 505620 h 1002507"/>
                <a:gd name="connsiteX48" fmla="*/ 968022 w 1572109"/>
                <a:gd name="connsiteY48" fmla="*/ 511969 h 1002507"/>
                <a:gd name="connsiteX49" fmla="*/ 1014060 w 1572109"/>
                <a:gd name="connsiteY49" fmla="*/ 542132 h 1002507"/>
                <a:gd name="connsiteX50" fmla="*/ 1033110 w 1572109"/>
                <a:gd name="connsiteY50" fmla="*/ 554832 h 1002507"/>
                <a:gd name="connsiteX51" fmla="*/ 1055335 w 1572109"/>
                <a:gd name="connsiteY51" fmla="*/ 583407 h 1002507"/>
                <a:gd name="connsiteX52" fmla="*/ 1064860 w 1572109"/>
                <a:gd name="connsiteY52" fmla="*/ 586582 h 1002507"/>
                <a:gd name="connsiteX53" fmla="*/ 1077560 w 1572109"/>
                <a:gd name="connsiteY53" fmla="*/ 605632 h 1002507"/>
                <a:gd name="connsiteX54" fmla="*/ 1080735 w 1572109"/>
                <a:gd name="connsiteY54" fmla="*/ 615157 h 1002507"/>
                <a:gd name="connsiteX55" fmla="*/ 1099785 w 1572109"/>
                <a:gd name="connsiteY55" fmla="*/ 627857 h 1002507"/>
                <a:gd name="connsiteX56" fmla="*/ 1106135 w 1572109"/>
                <a:gd name="connsiteY56" fmla="*/ 637382 h 1002507"/>
                <a:gd name="connsiteX57" fmla="*/ 1115660 w 1572109"/>
                <a:gd name="connsiteY57" fmla="*/ 643732 h 1002507"/>
                <a:gd name="connsiteX58" fmla="*/ 1128360 w 1572109"/>
                <a:gd name="connsiteY58" fmla="*/ 662782 h 1002507"/>
                <a:gd name="connsiteX59" fmla="*/ 1147410 w 1572109"/>
                <a:gd name="connsiteY59" fmla="*/ 672307 h 1002507"/>
                <a:gd name="connsiteX60" fmla="*/ 1163285 w 1572109"/>
                <a:gd name="connsiteY60" fmla="*/ 685007 h 1002507"/>
                <a:gd name="connsiteX61" fmla="*/ 1172810 w 1572109"/>
                <a:gd name="connsiteY61" fmla="*/ 694532 h 1002507"/>
                <a:gd name="connsiteX62" fmla="*/ 1191860 w 1572109"/>
                <a:gd name="connsiteY62" fmla="*/ 707232 h 1002507"/>
                <a:gd name="connsiteX63" fmla="*/ 1201385 w 1572109"/>
                <a:gd name="connsiteY63" fmla="*/ 726282 h 1002507"/>
                <a:gd name="connsiteX64" fmla="*/ 1210910 w 1572109"/>
                <a:gd name="connsiteY64" fmla="*/ 732632 h 1002507"/>
                <a:gd name="connsiteX65" fmla="*/ 1233135 w 1572109"/>
                <a:gd name="connsiteY65" fmla="*/ 754857 h 1002507"/>
                <a:gd name="connsiteX66" fmla="*/ 1252185 w 1572109"/>
                <a:gd name="connsiteY66" fmla="*/ 767557 h 1002507"/>
                <a:gd name="connsiteX67" fmla="*/ 1261710 w 1572109"/>
                <a:gd name="connsiteY67" fmla="*/ 773907 h 1002507"/>
                <a:gd name="connsiteX68" fmla="*/ 1279172 w 1572109"/>
                <a:gd name="connsiteY68" fmla="*/ 774701 h 1002507"/>
                <a:gd name="connsiteX69" fmla="*/ 1330766 w 1572109"/>
                <a:gd name="connsiteY69" fmla="*/ 784227 h 1002507"/>
                <a:gd name="connsiteX70" fmla="*/ 1366485 w 1572109"/>
                <a:gd name="connsiteY70" fmla="*/ 783432 h 1002507"/>
                <a:gd name="connsiteX71" fmla="*/ 1395060 w 1572109"/>
                <a:gd name="connsiteY71" fmla="*/ 770732 h 1002507"/>
                <a:gd name="connsiteX72" fmla="*/ 1426810 w 1572109"/>
                <a:gd name="connsiteY72" fmla="*/ 761207 h 1002507"/>
                <a:gd name="connsiteX73" fmla="*/ 1439510 w 1572109"/>
                <a:gd name="connsiteY73" fmla="*/ 751682 h 1002507"/>
                <a:gd name="connsiteX74" fmla="*/ 1449035 w 1572109"/>
                <a:gd name="connsiteY74" fmla="*/ 736601 h 1002507"/>
                <a:gd name="connsiteX75" fmla="*/ 1465703 w 1572109"/>
                <a:gd name="connsiteY75" fmla="*/ 726282 h 1002507"/>
                <a:gd name="connsiteX76" fmla="*/ 1482373 w 1572109"/>
                <a:gd name="connsiteY76" fmla="*/ 697707 h 1002507"/>
                <a:gd name="connsiteX77" fmla="*/ 1493485 w 1572109"/>
                <a:gd name="connsiteY77" fmla="*/ 683419 h 1002507"/>
                <a:gd name="connsiteX78" fmla="*/ 1500628 w 1572109"/>
                <a:gd name="connsiteY78" fmla="*/ 659607 h 1002507"/>
                <a:gd name="connsiteX79" fmla="*/ 1512535 w 1572109"/>
                <a:gd name="connsiteY79" fmla="*/ 634207 h 1002507"/>
                <a:gd name="connsiteX80" fmla="*/ 1528410 w 1572109"/>
                <a:gd name="connsiteY80" fmla="*/ 615157 h 1002507"/>
                <a:gd name="connsiteX81" fmla="*/ 1531585 w 1572109"/>
                <a:gd name="connsiteY81" fmla="*/ 599282 h 1002507"/>
                <a:gd name="connsiteX82" fmla="*/ 1537935 w 1572109"/>
                <a:gd name="connsiteY82" fmla="*/ 577057 h 1002507"/>
                <a:gd name="connsiteX83" fmla="*/ 1541110 w 1572109"/>
                <a:gd name="connsiteY83" fmla="*/ 558007 h 1002507"/>
                <a:gd name="connsiteX84" fmla="*/ 1547460 w 1572109"/>
                <a:gd name="connsiteY84" fmla="*/ 538957 h 1002507"/>
                <a:gd name="connsiteX85" fmla="*/ 1553810 w 1572109"/>
                <a:gd name="connsiteY85" fmla="*/ 469107 h 1002507"/>
                <a:gd name="connsiteX86" fmla="*/ 1547460 w 1572109"/>
                <a:gd name="connsiteY86" fmla="*/ 402432 h 1002507"/>
                <a:gd name="connsiteX87" fmla="*/ 1550635 w 1572109"/>
                <a:gd name="connsiteY87" fmla="*/ 456407 h 1002507"/>
                <a:gd name="connsiteX88" fmla="*/ 1553810 w 1572109"/>
                <a:gd name="connsiteY88" fmla="*/ 465932 h 1002507"/>
                <a:gd name="connsiteX89" fmla="*/ 1556985 w 1572109"/>
                <a:gd name="connsiteY89" fmla="*/ 478632 h 1002507"/>
                <a:gd name="connsiteX90" fmla="*/ 1560160 w 1572109"/>
                <a:gd name="connsiteY90" fmla="*/ 494507 h 1002507"/>
                <a:gd name="connsiteX91" fmla="*/ 1566510 w 1572109"/>
                <a:gd name="connsiteY91" fmla="*/ 513557 h 1002507"/>
                <a:gd name="connsiteX92" fmla="*/ 1569685 w 1572109"/>
                <a:gd name="connsiteY92" fmla="*/ 526257 h 1002507"/>
                <a:gd name="connsiteX93" fmla="*/ 1571272 w 1572109"/>
                <a:gd name="connsiteY93" fmla="*/ 659607 h 1002507"/>
                <a:gd name="connsiteX94" fmla="*/ 1560160 w 1572109"/>
                <a:gd name="connsiteY94" fmla="*/ 726282 h 1002507"/>
                <a:gd name="connsiteX95" fmla="*/ 1554604 w 1572109"/>
                <a:gd name="connsiteY95" fmla="*/ 747713 h 1002507"/>
                <a:gd name="connsiteX96" fmla="*/ 1539523 w 1572109"/>
                <a:gd name="connsiteY96" fmla="*/ 772319 h 1002507"/>
                <a:gd name="connsiteX97" fmla="*/ 1522060 w 1572109"/>
                <a:gd name="connsiteY97" fmla="*/ 805657 h 1002507"/>
                <a:gd name="connsiteX98" fmla="*/ 1499835 w 1572109"/>
                <a:gd name="connsiteY98" fmla="*/ 840582 h 1002507"/>
                <a:gd name="connsiteX99" fmla="*/ 1471260 w 1572109"/>
                <a:gd name="connsiteY99" fmla="*/ 865982 h 1002507"/>
                <a:gd name="connsiteX100" fmla="*/ 1464910 w 1572109"/>
                <a:gd name="connsiteY100" fmla="*/ 875507 h 1002507"/>
                <a:gd name="connsiteX101" fmla="*/ 1458560 w 1572109"/>
                <a:gd name="connsiteY101" fmla="*/ 888207 h 1002507"/>
                <a:gd name="connsiteX102" fmla="*/ 1449035 w 1572109"/>
                <a:gd name="connsiteY102" fmla="*/ 891382 h 1002507"/>
                <a:gd name="connsiteX103" fmla="*/ 1439510 w 1572109"/>
                <a:gd name="connsiteY103" fmla="*/ 897732 h 1002507"/>
                <a:gd name="connsiteX104" fmla="*/ 1429985 w 1572109"/>
                <a:gd name="connsiteY104" fmla="*/ 907257 h 1002507"/>
                <a:gd name="connsiteX105" fmla="*/ 1420460 w 1572109"/>
                <a:gd name="connsiteY105" fmla="*/ 913607 h 1002507"/>
                <a:gd name="connsiteX106" fmla="*/ 1410935 w 1572109"/>
                <a:gd name="connsiteY106" fmla="*/ 923132 h 1002507"/>
                <a:gd name="connsiteX107" fmla="*/ 1309335 w 1572109"/>
                <a:gd name="connsiteY107" fmla="*/ 989807 h 1002507"/>
                <a:gd name="connsiteX108" fmla="*/ 1280760 w 1572109"/>
                <a:gd name="connsiteY108" fmla="*/ 996157 h 1002507"/>
                <a:gd name="connsiteX109" fmla="*/ 1234722 w 1572109"/>
                <a:gd name="connsiteY109" fmla="*/ 997745 h 1002507"/>
                <a:gd name="connsiteX110" fmla="*/ 1210910 w 1572109"/>
                <a:gd name="connsiteY110" fmla="*/ 989807 h 1002507"/>
                <a:gd name="connsiteX111" fmla="*/ 1195035 w 1572109"/>
                <a:gd name="connsiteY111" fmla="*/ 986632 h 1002507"/>
                <a:gd name="connsiteX112" fmla="*/ 1182335 w 1572109"/>
                <a:gd name="connsiteY112" fmla="*/ 983457 h 1002507"/>
                <a:gd name="connsiteX113" fmla="*/ 1163285 w 1572109"/>
                <a:gd name="connsiteY113" fmla="*/ 977107 h 1002507"/>
                <a:gd name="connsiteX114" fmla="*/ 1144235 w 1572109"/>
                <a:gd name="connsiteY114" fmla="*/ 961232 h 1002507"/>
                <a:gd name="connsiteX115" fmla="*/ 1045810 w 1572109"/>
                <a:gd name="connsiteY115" fmla="*/ 878682 h 1002507"/>
                <a:gd name="connsiteX116" fmla="*/ 1039460 w 1572109"/>
                <a:gd name="connsiteY116" fmla="*/ 869157 h 1002507"/>
                <a:gd name="connsiteX117" fmla="*/ 1020410 w 1572109"/>
                <a:gd name="connsiteY117" fmla="*/ 856457 h 1002507"/>
                <a:gd name="connsiteX118" fmla="*/ 1010885 w 1572109"/>
                <a:gd name="connsiteY118" fmla="*/ 850107 h 1002507"/>
                <a:gd name="connsiteX119" fmla="*/ 1001360 w 1572109"/>
                <a:gd name="connsiteY119" fmla="*/ 843757 h 1002507"/>
                <a:gd name="connsiteX120" fmla="*/ 991835 w 1572109"/>
                <a:gd name="connsiteY120" fmla="*/ 834232 h 1002507"/>
                <a:gd name="connsiteX121" fmla="*/ 966435 w 1572109"/>
                <a:gd name="connsiteY121" fmla="*/ 812007 h 1002507"/>
                <a:gd name="connsiteX122" fmla="*/ 925160 w 1572109"/>
                <a:gd name="connsiteY122" fmla="*/ 802482 h 1002507"/>
                <a:gd name="connsiteX123" fmla="*/ 899760 w 1572109"/>
                <a:gd name="connsiteY123" fmla="*/ 796132 h 1002507"/>
                <a:gd name="connsiteX124" fmla="*/ 871185 w 1572109"/>
                <a:gd name="connsiteY124" fmla="*/ 783432 h 1002507"/>
                <a:gd name="connsiteX125" fmla="*/ 861660 w 1572109"/>
                <a:gd name="connsiteY125" fmla="*/ 780257 h 1002507"/>
                <a:gd name="connsiteX126" fmla="*/ 829910 w 1572109"/>
                <a:gd name="connsiteY126" fmla="*/ 789782 h 1002507"/>
                <a:gd name="connsiteX127" fmla="*/ 807685 w 1572109"/>
                <a:gd name="connsiteY127" fmla="*/ 796132 h 1002507"/>
                <a:gd name="connsiteX128" fmla="*/ 772760 w 1572109"/>
                <a:gd name="connsiteY128" fmla="*/ 802482 h 1002507"/>
                <a:gd name="connsiteX129" fmla="*/ 763235 w 1572109"/>
                <a:gd name="connsiteY129" fmla="*/ 805657 h 1002507"/>
                <a:gd name="connsiteX130" fmla="*/ 607660 w 1572109"/>
                <a:gd name="connsiteY130" fmla="*/ 916782 h 1002507"/>
                <a:gd name="connsiteX131" fmla="*/ 598135 w 1572109"/>
                <a:gd name="connsiteY131" fmla="*/ 926307 h 1002507"/>
                <a:gd name="connsiteX132" fmla="*/ 588610 w 1572109"/>
                <a:gd name="connsiteY132" fmla="*/ 929482 h 1002507"/>
                <a:gd name="connsiteX133" fmla="*/ 569560 w 1572109"/>
                <a:gd name="connsiteY133" fmla="*/ 942182 h 1002507"/>
                <a:gd name="connsiteX134" fmla="*/ 550510 w 1572109"/>
                <a:gd name="connsiteY134" fmla="*/ 951707 h 1002507"/>
                <a:gd name="connsiteX135" fmla="*/ 544160 w 1572109"/>
                <a:gd name="connsiteY135" fmla="*/ 961232 h 1002507"/>
                <a:gd name="connsiteX136" fmla="*/ 515585 w 1572109"/>
                <a:gd name="connsiteY136" fmla="*/ 970757 h 1002507"/>
                <a:gd name="connsiteX137" fmla="*/ 496535 w 1572109"/>
                <a:gd name="connsiteY137" fmla="*/ 977107 h 1002507"/>
                <a:gd name="connsiteX138" fmla="*/ 477485 w 1572109"/>
                <a:gd name="connsiteY138" fmla="*/ 983457 h 1002507"/>
                <a:gd name="connsiteX139" fmla="*/ 394141 w 1572109"/>
                <a:gd name="connsiteY139" fmla="*/ 999332 h 1002507"/>
                <a:gd name="connsiteX140" fmla="*/ 333816 w 1572109"/>
                <a:gd name="connsiteY140" fmla="*/ 1002507 h 1002507"/>
                <a:gd name="connsiteX141" fmla="*/ 302066 w 1572109"/>
                <a:gd name="connsiteY141" fmla="*/ 997744 h 1002507"/>
                <a:gd name="connsiteX142" fmla="*/ 252060 w 1572109"/>
                <a:gd name="connsiteY142" fmla="*/ 989807 h 1002507"/>
                <a:gd name="connsiteX143" fmla="*/ 226660 w 1572109"/>
                <a:gd name="connsiteY143" fmla="*/ 983457 h 1002507"/>
                <a:gd name="connsiteX144" fmla="*/ 204435 w 1572109"/>
                <a:gd name="connsiteY144" fmla="*/ 977107 h 1002507"/>
                <a:gd name="connsiteX145" fmla="*/ 194910 w 1572109"/>
                <a:gd name="connsiteY145" fmla="*/ 967582 h 1002507"/>
                <a:gd name="connsiteX146" fmla="*/ 185385 w 1572109"/>
                <a:gd name="connsiteY146" fmla="*/ 961232 h 1002507"/>
                <a:gd name="connsiteX147" fmla="*/ 169510 w 1572109"/>
                <a:gd name="connsiteY147" fmla="*/ 948532 h 1002507"/>
                <a:gd name="connsiteX148" fmla="*/ 159985 w 1572109"/>
                <a:gd name="connsiteY148" fmla="*/ 942182 h 1002507"/>
                <a:gd name="connsiteX149" fmla="*/ 144110 w 1572109"/>
                <a:gd name="connsiteY149" fmla="*/ 929482 h 1002507"/>
                <a:gd name="connsiteX150" fmla="*/ 134585 w 1572109"/>
                <a:gd name="connsiteY150" fmla="*/ 923132 h 1002507"/>
                <a:gd name="connsiteX151" fmla="*/ 102041 w 1572109"/>
                <a:gd name="connsiteY151" fmla="*/ 895351 h 1002507"/>
                <a:gd name="connsiteX152" fmla="*/ 80610 w 1572109"/>
                <a:gd name="connsiteY152" fmla="*/ 872332 h 1002507"/>
                <a:gd name="connsiteX153" fmla="*/ 56797 w 1572109"/>
                <a:gd name="connsiteY153" fmla="*/ 829469 h 1002507"/>
                <a:gd name="connsiteX154" fmla="*/ 36160 w 1572109"/>
                <a:gd name="connsiteY154" fmla="*/ 796132 h 1002507"/>
                <a:gd name="connsiteX155" fmla="*/ 32985 w 1572109"/>
                <a:gd name="connsiteY155" fmla="*/ 783432 h 1002507"/>
                <a:gd name="connsiteX156" fmla="*/ 26635 w 1572109"/>
                <a:gd name="connsiteY156" fmla="*/ 761207 h 1002507"/>
                <a:gd name="connsiteX157" fmla="*/ 20285 w 1572109"/>
                <a:gd name="connsiteY157" fmla="*/ 729457 h 1002507"/>
                <a:gd name="connsiteX158" fmla="*/ 10760 w 1572109"/>
                <a:gd name="connsiteY158" fmla="*/ 694532 h 1002507"/>
                <a:gd name="connsiteX159" fmla="*/ 1235 w 1572109"/>
                <a:gd name="connsiteY159" fmla="*/ 635794 h 1002507"/>
                <a:gd name="connsiteX160" fmla="*/ 441 w 1572109"/>
                <a:gd name="connsiteY160" fmla="*/ 581026 h 1002507"/>
                <a:gd name="connsiteX161" fmla="*/ 10760 w 1572109"/>
                <a:gd name="connsiteY161" fmla="*/ 516732 h 1002507"/>
                <a:gd name="connsiteX162" fmla="*/ 21078 w 1572109"/>
                <a:gd name="connsiteY162" fmla="*/ 483394 h 1002507"/>
                <a:gd name="connsiteX163" fmla="*/ 26635 w 1572109"/>
                <a:gd name="connsiteY163" fmla="*/ 450057 h 1002507"/>
                <a:gd name="connsiteX164" fmla="*/ 32985 w 1572109"/>
                <a:gd name="connsiteY164" fmla="*/ 427832 h 1002507"/>
                <a:gd name="connsiteX165" fmla="*/ 39335 w 1572109"/>
                <a:gd name="connsiteY165" fmla="*/ 408782 h 1002507"/>
                <a:gd name="connsiteX166" fmla="*/ 42510 w 1572109"/>
                <a:gd name="connsiteY166" fmla="*/ 399257 h 1002507"/>
                <a:gd name="connsiteX167" fmla="*/ 102835 w 1572109"/>
                <a:gd name="connsiteY167" fmla="*/ 265907 h 1002507"/>
                <a:gd name="connsiteX168" fmla="*/ 112360 w 1572109"/>
                <a:gd name="connsiteY168" fmla="*/ 221457 h 1002507"/>
                <a:gd name="connsiteX169" fmla="*/ 118710 w 1572109"/>
                <a:gd name="connsiteY169" fmla="*/ 199232 h 1002507"/>
                <a:gd name="connsiteX170" fmla="*/ 125060 w 1572109"/>
                <a:gd name="connsiteY170" fmla="*/ 157957 h 1002507"/>
                <a:gd name="connsiteX171" fmla="*/ 128235 w 1572109"/>
                <a:gd name="connsiteY171" fmla="*/ 34132 h 1002507"/>
                <a:gd name="connsiteX172" fmla="*/ 166335 w 1572109"/>
                <a:gd name="connsiteY172" fmla="*/ 37307 h 1002507"/>
                <a:gd name="connsiteX173" fmla="*/ 277460 w 1572109"/>
                <a:gd name="connsiteY173" fmla="*/ 34132 h 1002507"/>
                <a:gd name="connsiteX174" fmla="*/ 286985 w 1572109"/>
                <a:gd name="connsiteY174" fmla="*/ 30957 h 1002507"/>
                <a:gd name="connsiteX175" fmla="*/ 309210 w 1572109"/>
                <a:gd name="connsiteY175" fmla="*/ 24607 h 1002507"/>
                <a:gd name="connsiteX176" fmla="*/ 318735 w 1572109"/>
                <a:gd name="connsiteY176" fmla="*/ 18257 h 1002507"/>
                <a:gd name="connsiteX177" fmla="*/ 337785 w 1572109"/>
                <a:gd name="connsiteY177" fmla="*/ 15082 h 1002507"/>
                <a:gd name="connsiteX178" fmla="*/ 347310 w 1572109"/>
                <a:gd name="connsiteY178" fmla="*/ 11907 h 1002507"/>
                <a:gd name="connsiteX179" fmla="*/ 346516 w 1572109"/>
                <a:gd name="connsiteY179"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721960 w 1572109"/>
                <a:gd name="connsiteY37" fmla="*/ 548482 h 1002507"/>
                <a:gd name="connsiteX38" fmla="*/ 741010 w 1572109"/>
                <a:gd name="connsiteY38" fmla="*/ 542132 h 1002507"/>
                <a:gd name="connsiteX39" fmla="*/ 750535 w 1572109"/>
                <a:gd name="connsiteY39" fmla="*/ 535782 h 1002507"/>
                <a:gd name="connsiteX40" fmla="*/ 769585 w 1572109"/>
                <a:gd name="connsiteY40" fmla="*/ 529432 h 1002507"/>
                <a:gd name="connsiteX41" fmla="*/ 779110 w 1572109"/>
                <a:gd name="connsiteY41" fmla="*/ 526257 h 1002507"/>
                <a:gd name="connsiteX42" fmla="*/ 798160 w 1572109"/>
                <a:gd name="connsiteY42" fmla="*/ 523082 h 1002507"/>
                <a:gd name="connsiteX43" fmla="*/ 817210 w 1572109"/>
                <a:gd name="connsiteY43" fmla="*/ 516732 h 1002507"/>
                <a:gd name="connsiteX44" fmla="*/ 826735 w 1572109"/>
                <a:gd name="connsiteY44" fmla="*/ 513557 h 1002507"/>
                <a:gd name="connsiteX45" fmla="*/ 877535 w 1572109"/>
                <a:gd name="connsiteY45" fmla="*/ 507207 h 1002507"/>
                <a:gd name="connsiteX46" fmla="*/ 921986 w 1572109"/>
                <a:gd name="connsiteY46" fmla="*/ 505620 h 1002507"/>
                <a:gd name="connsiteX47" fmla="*/ 968022 w 1572109"/>
                <a:gd name="connsiteY47" fmla="*/ 511969 h 1002507"/>
                <a:gd name="connsiteX48" fmla="*/ 1014060 w 1572109"/>
                <a:gd name="connsiteY48" fmla="*/ 542132 h 1002507"/>
                <a:gd name="connsiteX49" fmla="*/ 1033110 w 1572109"/>
                <a:gd name="connsiteY49" fmla="*/ 554832 h 1002507"/>
                <a:gd name="connsiteX50" fmla="*/ 1055335 w 1572109"/>
                <a:gd name="connsiteY50" fmla="*/ 583407 h 1002507"/>
                <a:gd name="connsiteX51" fmla="*/ 1064860 w 1572109"/>
                <a:gd name="connsiteY51" fmla="*/ 586582 h 1002507"/>
                <a:gd name="connsiteX52" fmla="*/ 1077560 w 1572109"/>
                <a:gd name="connsiteY52" fmla="*/ 605632 h 1002507"/>
                <a:gd name="connsiteX53" fmla="*/ 1080735 w 1572109"/>
                <a:gd name="connsiteY53" fmla="*/ 615157 h 1002507"/>
                <a:gd name="connsiteX54" fmla="*/ 1099785 w 1572109"/>
                <a:gd name="connsiteY54" fmla="*/ 627857 h 1002507"/>
                <a:gd name="connsiteX55" fmla="*/ 1106135 w 1572109"/>
                <a:gd name="connsiteY55" fmla="*/ 637382 h 1002507"/>
                <a:gd name="connsiteX56" fmla="*/ 1115660 w 1572109"/>
                <a:gd name="connsiteY56" fmla="*/ 643732 h 1002507"/>
                <a:gd name="connsiteX57" fmla="*/ 1128360 w 1572109"/>
                <a:gd name="connsiteY57" fmla="*/ 662782 h 1002507"/>
                <a:gd name="connsiteX58" fmla="*/ 1147410 w 1572109"/>
                <a:gd name="connsiteY58" fmla="*/ 672307 h 1002507"/>
                <a:gd name="connsiteX59" fmla="*/ 1163285 w 1572109"/>
                <a:gd name="connsiteY59" fmla="*/ 685007 h 1002507"/>
                <a:gd name="connsiteX60" fmla="*/ 1172810 w 1572109"/>
                <a:gd name="connsiteY60" fmla="*/ 694532 h 1002507"/>
                <a:gd name="connsiteX61" fmla="*/ 1191860 w 1572109"/>
                <a:gd name="connsiteY61" fmla="*/ 707232 h 1002507"/>
                <a:gd name="connsiteX62" fmla="*/ 1201385 w 1572109"/>
                <a:gd name="connsiteY62" fmla="*/ 726282 h 1002507"/>
                <a:gd name="connsiteX63" fmla="*/ 1210910 w 1572109"/>
                <a:gd name="connsiteY63" fmla="*/ 732632 h 1002507"/>
                <a:gd name="connsiteX64" fmla="*/ 1233135 w 1572109"/>
                <a:gd name="connsiteY64" fmla="*/ 754857 h 1002507"/>
                <a:gd name="connsiteX65" fmla="*/ 1252185 w 1572109"/>
                <a:gd name="connsiteY65" fmla="*/ 767557 h 1002507"/>
                <a:gd name="connsiteX66" fmla="*/ 1261710 w 1572109"/>
                <a:gd name="connsiteY66" fmla="*/ 773907 h 1002507"/>
                <a:gd name="connsiteX67" fmla="*/ 1279172 w 1572109"/>
                <a:gd name="connsiteY67" fmla="*/ 774701 h 1002507"/>
                <a:gd name="connsiteX68" fmla="*/ 1330766 w 1572109"/>
                <a:gd name="connsiteY68" fmla="*/ 784227 h 1002507"/>
                <a:gd name="connsiteX69" fmla="*/ 1366485 w 1572109"/>
                <a:gd name="connsiteY69" fmla="*/ 783432 h 1002507"/>
                <a:gd name="connsiteX70" fmla="*/ 1395060 w 1572109"/>
                <a:gd name="connsiteY70" fmla="*/ 770732 h 1002507"/>
                <a:gd name="connsiteX71" fmla="*/ 1426810 w 1572109"/>
                <a:gd name="connsiteY71" fmla="*/ 761207 h 1002507"/>
                <a:gd name="connsiteX72" fmla="*/ 1439510 w 1572109"/>
                <a:gd name="connsiteY72" fmla="*/ 751682 h 1002507"/>
                <a:gd name="connsiteX73" fmla="*/ 1449035 w 1572109"/>
                <a:gd name="connsiteY73" fmla="*/ 736601 h 1002507"/>
                <a:gd name="connsiteX74" fmla="*/ 1465703 w 1572109"/>
                <a:gd name="connsiteY74" fmla="*/ 726282 h 1002507"/>
                <a:gd name="connsiteX75" fmla="*/ 1482373 w 1572109"/>
                <a:gd name="connsiteY75" fmla="*/ 697707 h 1002507"/>
                <a:gd name="connsiteX76" fmla="*/ 1493485 w 1572109"/>
                <a:gd name="connsiteY76" fmla="*/ 683419 h 1002507"/>
                <a:gd name="connsiteX77" fmla="*/ 1500628 w 1572109"/>
                <a:gd name="connsiteY77" fmla="*/ 659607 h 1002507"/>
                <a:gd name="connsiteX78" fmla="*/ 1512535 w 1572109"/>
                <a:gd name="connsiteY78" fmla="*/ 634207 h 1002507"/>
                <a:gd name="connsiteX79" fmla="*/ 1528410 w 1572109"/>
                <a:gd name="connsiteY79" fmla="*/ 615157 h 1002507"/>
                <a:gd name="connsiteX80" fmla="*/ 1531585 w 1572109"/>
                <a:gd name="connsiteY80" fmla="*/ 599282 h 1002507"/>
                <a:gd name="connsiteX81" fmla="*/ 1537935 w 1572109"/>
                <a:gd name="connsiteY81" fmla="*/ 577057 h 1002507"/>
                <a:gd name="connsiteX82" fmla="*/ 1541110 w 1572109"/>
                <a:gd name="connsiteY82" fmla="*/ 558007 h 1002507"/>
                <a:gd name="connsiteX83" fmla="*/ 1547460 w 1572109"/>
                <a:gd name="connsiteY83" fmla="*/ 538957 h 1002507"/>
                <a:gd name="connsiteX84" fmla="*/ 1553810 w 1572109"/>
                <a:gd name="connsiteY84" fmla="*/ 469107 h 1002507"/>
                <a:gd name="connsiteX85" fmla="*/ 1547460 w 1572109"/>
                <a:gd name="connsiteY85" fmla="*/ 402432 h 1002507"/>
                <a:gd name="connsiteX86" fmla="*/ 1550635 w 1572109"/>
                <a:gd name="connsiteY86" fmla="*/ 456407 h 1002507"/>
                <a:gd name="connsiteX87" fmla="*/ 1553810 w 1572109"/>
                <a:gd name="connsiteY87" fmla="*/ 465932 h 1002507"/>
                <a:gd name="connsiteX88" fmla="*/ 1556985 w 1572109"/>
                <a:gd name="connsiteY88" fmla="*/ 478632 h 1002507"/>
                <a:gd name="connsiteX89" fmla="*/ 1560160 w 1572109"/>
                <a:gd name="connsiteY89" fmla="*/ 494507 h 1002507"/>
                <a:gd name="connsiteX90" fmla="*/ 1566510 w 1572109"/>
                <a:gd name="connsiteY90" fmla="*/ 513557 h 1002507"/>
                <a:gd name="connsiteX91" fmla="*/ 1569685 w 1572109"/>
                <a:gd name="connsiteY91" fmla="*/ 526257 h 1002507"/>
                <a:gd name="connsiteX92" fmla="*/ 1571272 w 1572109"/>
                <a:gd name="connsiteY92" fmla="*/ 659607 h 1002507"/>
                <a:gd name="connsiteX93" fmla="*/ 1560160 w 1572109"/>
                <a:gd name="connsiteY93" fmla="*/ 726282 h 1002507"/>
                <a:gd name="connsiteX94" fmla="*/ 1554604 w 1572109"/>
                <a:gd name="connsiteY94" fmla="*/ 747713 h 1002507"/>
                <a:gd name="connsiteX95" fmla="*/ 1539523 w 1572109"/>
                <a:gd name="connsiteY95" fmla="*/ 772319 h 1002507"/>
                <a:gd name="connsiteX96" fmla="*/ 1522060 w 1572109"/>
                <a:gd name="connsiteY96" fmla="*/ 805657 h 1002507"/>
                <a:gd name="connsiteX97" fmla="*/ 1499835 w 1572109"/>
                <a:gd name="connsiteY97" fmla="*/ 840582 h 1002507"/>
                <a:gd name="connsiteX98" fmla="*/ 1471260 w 1572109"/>
                <a:gd name="connsiteY98" fmla="*/ 865982 h 1002507"/>
                <a:gd name="connsiteX99" fmla="*/ 1464910 w 1572109"/>
                <a:gd name="connsiteY99" fmla="*/ 875507 h 1002507"/>
                <a:gd name="connsiteX100" fmla="*/ 1458560 w 1572109"/>
                <a:gd name="connsiteY100" fmla="*/ 888207 h 1002507"/>
                <a:gd name="connsiteX101" fmla="*/ 1449035 w 1572109"/>
                <a:gd name="connsiteY101" fmla="*/ 891382 h 1002507"/>
                <a:gd name="connsiteX102" fmla="*/ 1439510 w 1572109"/>
                <a:gd name="connsiteY102" fmla="*/ 897732 h 1002507"/>
                <a:gd name="connsiteX103" fmla="*/ 1429985 w 1572109"/>
                <a:gd name="connsiteY103" fmla="*/ 907257 h 1002507"/>
                <a:gd name="connsiteX104" fmla="*/ 1420460 w 1572109"/>
                <a:gd name="connsiteY104" fmla="*/ 913607 h 1002507"/>
                <a:gd name="connsiteX105" fmla="*/ 1410935 w 1572109"/>
                <a:gd name="connsiteY105" fmla="*/ 923132 h 1002507"/>
                <a:gd name="connsiteX106" fmla="*/ 1309335 w 1572109"/>
                <a:gd name="connsiteY106" fmla="*/ 989807 h 1002507"/>
                <a:gd name="connsiteX107" fmla="*/ 1280760 w 1572109"/>
                <a:gd name="connsiteY107" fmla="*/ 996157 h 1002507"/>
                <a:gd name="connsiteX108" fmla="*/ 1234722 w 1572109"/>
                <a:gd name="connsiteY108" fmla="*/ 997745 h 1002507"/>
                <a:gd name="connsiteX109" fmla="*/ 1210910 w 1572109"/>
                <a:gd name="connsiteY109" fmla="*/ 989807 h 1002507"/>
                <a:gd name="connsiteX110" fmla="*/ 1195035 w 1572109"/>
                <a:gd name="connsiteY110" fmla="*/ 986632 h 1002507"/>
                <a:gd name="connsiteX111" fmla="*/ 1182335 w 1572109"/>
                <a:gd name="connsiteY111" fmla="*/ 983457 h 1002507"/>
                <a:gd name="connsiteX112" fmla="*/ 1163285 w 1572109"/>
                <a:gd name="connsiteY112" fmla="*/ 977107 h 1002507"/>
                <a:gd name="connsiteX113" fmla="*/ 1144235 w 1572109"/>
                <a:gd name="connsiteY113" fmla="*/ 961232 h 1002507"/>
                <a:gd name="connsiteX114" fmla="*/ 1045810 w 1572109"/>
                <a:gd name="connsiteY114" fmla="*/ 878682 h 1002507"/>
                <a:gd name="connsiteX115" fmla="*/ 1039460 w 1572109"/>
                <a:gd name="connsiteY115" fmla="*/ 869157 h 1002507"/>
                <a:gd name="connsiteX116" fmla="*/ 1020410 w 1572109"/>
                <a:gd name="connsiteY116" fmla="*/ 856457 h 1002507"/>
                <a:gd name="connsiteX117" fmla="*/ 1010885 w 1572109"/>
                <a:gd name="connsiteY117" fmla="*/ 850107 h 1002507"/>
                <a:gd name="connsiteX118" fmla="*/ 1001360 w 1572109"/>
                <a:gd name="connsiteY118" fmla="*/ 843757 h 1002507"/>
                <a:gd name="connsiteX119" fmla="*/ 991835 w 1572109"/>
                <a:gd name="connsiteY119" fmla="*/ 834232 h 1002507"/>
                <a:gd name="connsiteX120" fmla="*/ 966435 w 1572109"/>
                <a:gd name="connsiteY120" fmla="*/ 812007 h 1002507"/>
                <a:gd name="connsiteX121" fmla="*/ 925160 w 1572109"/>
                <a:gd name="connsiteY121" fmla="*/ 802482 h 1002507"/>
                <a:gd name="connsiteX122" fmla="*/ 899760 w 1572109"/>
                <a:gd name="connsiteY122" fmla="*/ 796132 h 1002507"/>
                <a:gd name="connsiteX123" fmla="*/ 871185 w 1572109"/>
                <a:gd name="connsiteY123" fmla="*/ 783432 h 1002507"/>
                <a:gd name="connsiteX124" fmla="*/ 861660 w 1572109"/>
                <a:gd name="connsiteY124" fmla="*/ 780257 h 1002507"/>
                <a:gd name="connsiteX125" fmla="*/ 829910 w 1572109"/>
                <a:gd name="connsiteY125" fmla="*/ 789782 h 1002507"/>
                <a:gd name="connsiteX126" fmla="*/ 807685 w 1572109"/>
                <a:gd name="connsiteY126" fmla="*/ 796132 h 1002507"/>
                <a:gd name="connsiteX127" fmla="*/ 772760 w 1572109"/>
                <a:gd name="connsiteY127" fmla="*/ 802482 h 1002507"/>
                <a:gd name="connsiteX128" fmla="*/ 763235 w 1572109"/>
                <a:gd name="connsiteY128" fmla="*/ 805657 h 1002507"/>
                <a:gd name="connsiteX129" fmla="*/ 607660 w 1572109"/>
                <a:gd name="connsiteY129" fmla="*/ 916782 h 1002507"/>
                <a:gd name="connsiteX130" fmla="*/ 598135 w 1572109"/>
                <a:gd name="connsiteY130" fmla="*/ 926307 h 1002507"/>
                <a:gd name="connsiteX131" fmla="*/ 588610 w 1572109"/>
                <a:gd name="connsiteY131" fmla="*/ 929482 h 1002507"/>
                <a:gd name="connsiteX132" fmla="*/ 569560 w 1572109"/>
                <a:gd name="connsiteY132" fmla="*/ 942182 h 1002507"/>
                <a:gd name="connsiteX133" fmla="*/ 550510 w 1572109"/>
                <a:gd name="connsiteY133" fmla="*/ 951707 h 1002507"/>
                <a:gd name="connsiteX134" fmla="*/ 544160 w 1572109"/>
                <a:gd name="connsiteY134" fmla="*/ 961232 h 1002507"/>
                <a:gd name="connsiteX135" fmla="*/ 515585 w 1572109"/>
                <a:gd name="connsiteY135" fmla="*/ 970757 h 1002507"/>
                <a:gd name="connsiteX136" fmla="*/ 496535 w 1572109"/>
                <a:gd name="connsiteY136" fmla="*/ 977107 h 1002507"/>
                <a:gd name="connsiteX137" fmla="*/ 477485 w 1572109"/>
                <a:gd name="connsiteY137" fmla="*/ 983457 h 1002507"/>
                <a:gd name="connsiteX138" fmla="*/ 394141 w 1572109"/>
                <a:gd name="connsiteY138" fmla="*/ 999332 h 1002507"/>
                <a:gd name="connsiteX139" fmla="*/ 333816 w 1572109"/>
                <a:gd name="connsiteY139" fmla="*/ 1002507 h 1002507"/>
                <a:gd name="connsiteX140" fmla="*/ 302066 w 1572109"/>
                <a:gd name="connsiteY140" fmla="*/ 997744 h 1002507"/>
                <a:gd name="connsiteX141" fmla="*/ 252060 w 1572109"/>
                <a:gd name="connsiteY141" fmla="*/ 989807 h 1002507"/>
                <a:gd name="connsiteX142" fmla="*/ 226660 w 1572109"/>
                <a:gd name="connsiteY142" fmla="*/ 983457 h 1002507"/>
                <a:gd name="connsiteX143" fmla="*/ 204435 w 1572109"/>
                <a:gd name="connsiteY143" fmla="*/ 977107 h 1002507"/>
                <a:gd name="connsiteX144" fmla="*/ 194910 w 1572109"/>
                <a:gd name="connsiteY144" fmla="*/ 967582 h 1002507"/>
                <a:gd name="connsiteX145" fmla="*/ 185385 w 1572109"/>
                <a:gd name="connsiteY145" fmla="*/ 961232 h 1002507"/>
                <a:gd name="connsiteX146" fmla="*/ 169510 w 1572109"/>
                <a:gd name="connsiteY146" fmla="*/ 948532 h 1002507"/>
                <a:gd name="connsiteX147" fmla="*/ 159985 w 1572109"/>
                <a:gd name="connsiteY147" fmla="*/ 942182 h 1002507"/>
                <a:gd name="connsiteX148" fmla="*/ 144110 w 1572109"/>
                <a:gd name="connsiteY148" fmla="*/ 929482 h 1002507"/>
                <a:gd name="connsiteX149" fmla="*/ 134585 w 1572109"/>
                <a:gd name="connsiteY149" fmla="*/ 923132 h 1002507"/>
                <a:gd name="connsiteX150" fmla="*/ 102041 w 1572109"/>
                <a:gd name="connsiteY150" fmla="*/ 895351 h 1002507"/>
                <a:gd name="connsiteX151" fmla="*/ 80610 w 1572109"/>
                <a:gd name="connsiteY151" fmla="*/ 872332 h 1002507"/>
                <a:gd name="connsiteX152" fmla="*/ 56797 w 1572109"/>
                <a:gd name="connsiteY152" fmla="*/ 829469 h 1002507"/>
                <a:gd name="connsiteX153" fmla="*/ 36160 w 1572109"/>
                <a:gd name="connsiteY153" fmla="*/ 796132 h 1002507"/>
                <a:gd name="connsiteX154" fmla="*/ 32985 w 1572109"/>
                <a:gd name="connsiteY154" fmla="*/ 783432 h 1002507"/>
                <a:gd name="connsiteX155" fmla="*/ 26635 w 1572109"/>
                <a:gd name="connsiteY155" fmla="*/ 761207 h 1002507"/>
                <a:gd name="connsiteX156" fmla="*/ 20285 w 1572109"/>
                <a:gd name="connsiteY156" fmla="*/ 729457 h 1002507"/>
                <a:gd name="connsiteX157" fmla="*/ 10760 w 1572109"/>
                <a:gd name="connsiteY157" fmla="*/ 694532 h 1002507"/>
                <a:gd name="connsiteX158" fmla="*/ 1235 w 1572109"/>
                <a:gd name="connsiteY158" fmla="*/ 635794 h 1002507"/>
                <a:gd name="connsiteX159" fmla="*/ 441 w 1572109"/>
                <a:gd name="connsiteY159" fmla="*/ 581026 h 1002507"/>
                <a:gd name="connsiteX160" fmla="*/ 10760 w 1572109"/>
                <a:gd name="connsiteY160" fmla="*/ 516732 h 1002507"/>
                <a:gd name="connsiteX161" fmla="*/ 21078 w 1572109"/>
                <a:gd name="connsiteY161" fmla="*/ 483394 h 1002507"/>
                <a:gd name="connsiteX162" fmla="*/ 26635 w 1572109"/>
                <a:gd name="connsiteY162" fmla="*/ 450057 h 1002507"/>
                <a:gd name="connsiteX163" fmla="*/ 32985 w 1572109"/>
                <a:gd name="connsiteY163" fmla="*/ 427832 h 1002507"/>
                <a:gd name="connsiteX164" fmla="*/ 39335 w 1572109"/>
                <a:gd name="connsiteY164" fmla="*/ 408782 h 1002507"/>
                <a:gd name="connsiteX165" fmla="*/ 42510 w 1572109"/>
                <a:gd name="connsiteY165" fmla="*/ 399257 h 1002507"/>
                <a:gd name="connsiteX166" fmla="*/ 102835 w 1572109"/>
                <a:gd name="connsiteY166" fmla="*/ 265907 h 1002507"/>
                <a:gd name="connsiteX167" fmla="*/ 112360 w 1572109"/>
                <a:gd name="connsiteY167" fmla="*/ 221457 h 1002507"/>
                <a:gd name="connsiteX168" fmla="*/ 118710 w 1572109"/>
                <a:gd name="connsiteY168" fmla="*/ 199232 h 1002507"/>
                <a:gd name="connsiteX169" fmla="*/ 125060 w 1572109"/>
                <a:gd name="connsiteY169" fmla="*/ 157957 h 1002507"/>
                <a:gd name="connsiteX170" fmla="*/ 128235 w 1572109"/>
                <a:gd name="connsiteY170" fmla="*/ 34132 h 1002507"/>
                <a:gd name="connsiteX171" fmla="*/ 166335 w 1572109"/>
                <a:gd name="connsiteY171" fmla="*/ 37307 h 1002507"/>
                <a:gd name="connsiteX172" fmla="*/ 277460 w 1572109"/>
                <a:gd name="connsiteY172" fmla="*/ 34132 h 1002507"/>
                <a:gd name="connsiteX173" fmla="*/ 286985 w 1572109"/>
                <a:gd name="connsiteY173" fmla="*/ 30957 h 1002507"/>
                <a:gd name="connsiteX174" fmla="*/ 309210 w 1572109"/>
                <a:gd name="connsiteY174" fmla="*/ 24607 h 1002507"/>
                <a:gd name="connsiteX175" fmla="*/ 318735 w 1572109"/>
                <a:gd name="connsiteY175" fmla="*/ 18257 h 1002507"/>
                <a:gd name="connsiteX176" fmla="*/ 337785 w 1572109"/>
                <a:gd name="connsiteY176" fmla="*/ 15082 h 1002507"/>
                <a:gd name="connsiteX177" fmla="*/ 347310 w 1572109"/>
                <a:gd name="connsiteY177" fmla="*/ 11907 h 1002507"/>
                <a:gd name="connsiteX178" fmla="*/ 346516 w 1572109"/>
                <a:gd name="connsiteY178"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721960 w 1572109"/>
                <a:gd name="connsiteY37" fmla="*/ 548482 h 1002507"/>
                <a:gd name="connsiteX38" fmla="*/ 741010 w 1572109"/>
                <a:gd name="connsiteY38" fmla="*/ 542132 h 1002507"/>
                <a:gd name="connsiteX39" fmla="*/ 750535 w 1572109"/>
                <a:gd name="connsiteY39" fmla="*/ 535782 h 1002507"/>
                <a:gd name="connsiteX40" fmla="*/ 769585 w 1572109"/>
                <a:gd name="connsiteY40" fmla="*/ 529432 h 1002507"/>
                <a:gd name="connsiteX41" fmla="*/ 779110 w 1572109"/>
                <a:gd name="connsiteY41" fmla="*/ 526257 h 1002507"/>
                <a:gd name="connsiteX42" fmla="*/ 798160 w 1572109"/>
                <a:gd name="connsiteY42" fmla="*/ 523082 h 1002507"/>
                <a:gd name="connsiteX43" fmla="*/ 817210 w 1572109"/>
                <a:gd name="connsiteY43" fmla="*/ 516732 h 1002507"/>
                <a:gd name="connsiteX44" fmla="*/ 826735 w 1572109"/>
                <a:gd name="connsiteY44" fmla="*/ 513557 h 1002507"/>
                <a:gd name="connsiteX45" fmla="*/ 877535 w 1572109"/>
                <a:gd name="connsiteY45" fmla="*/ 507207 h 1002507"/>
                <a:gd name="connsiteX46" fmla="*/ 921986 w 1572109"/>
                <a:gd name="connsiteY46" fmla="*/ 505620 h 1002507"/>
                <a:gd name="connsiteX47" fmla="*/ 968022 w 1572109"/>
                <a:gd name="connsiteY47" fmla="*/ 511969 h 1002507"/>
                <a:gd name="connsiteX48" fmla="*/ 1014060 w 1572109"/>
                <a:gd name="connsiteY48" fmla="*/ 542132 h 1002507"/>
                <a:gd name="connsiteX49" fmla="*/ 1033110 w 1572109"/>
                <a:gd name="connsiteY49" fmla="*/ 554832 h 1002507"/>
                <a:gd name="connsiteX50" fmla="*/ 1055335 w 1572109"/>
                <a:gd name="connsiteY50" fmla="*/ 583407 h 1002507"/>
                <a:gd name="connsiteX51" fmla="*/ 1064860 w 1572109"/>
                <a:gd name="connsiteY51" fmla="*/ 586582 h 1002507"/>
                <a:gd name="connsiteX52" fmla="*/ 1077560 w 1572109"/>
                <a:gd name="connsiteY52" fmla="*/ 605632 h 1002507"/>
                <a:gd name="connsiteX53" fmla="*/ 1080735 w 1572109"/>
                <a:gd name="connsiteY53" fmla="*/ 615157 h 1002507"/>
                <a:gd name="connsiteX54" fmla="*/ 1099785 w 1572109"/>
                <a:gd name="connsiteY54" fmla="*/ 627857 h 1002507"/>
                <a:gd name="connsiteX55" fmla="*/ 1106135 w 1572109"/>
                <a:gd name="connsiteY55" fmla="*/ 637382 h 1002507"/>
                <a:gd name="connsiteX56" fmla="*/ 1115660 w 1572109"/>
                <a:gd name="connsiteY56" fmla="*/ 643732 h 1002507"/>
                <a:gd name="connsiteX57" fmla="*/ 1128360 w 1572109"/>
                <a:gd name="connsiteY57" fmla="*/ 662782 h 1002507"/>
                <a:gd name="connsiteX58" fmla="*/ 1147410 w 1572109"/>
                <a:gd name="connsiteY58" fmla="*/ 672307 h 1002507"/>
                <a:gd name="connsiteX59" fmla="*/ 1163285 w 1572109"/>
                <a:gd name="connsiteY59" fmla="*/ 685007 h 1002507"/>
                <a:gd name="connsiteX60" fmla="*/ 1172810 w 1572109"/>
                <a:gd name="connsiteY60" fmla="*/ 694532 h 1002507"/>
                <a:gd name="connsiteX61" fmla="*/ 1201385 w 1572109"/>
                <a:gd name="connsiteY61" fmla="*/ 726282 h 1002507"/>
                <a:gd name="connsiteX62" fmla="*/ 1210910 w 1572109"/>
                <a:gd name="connsiteY62" fmla="*/ 732632 h 1002507"/>
                <a:gd name="connsiteX63" fmla="*/ 1233135 w 1572109"/>
                <a:gd name="connsiteY63" fmla="*/ 754857 h 1002507"/>
                <a:gd name="connsiteX64" fmla="*/ 1252185 w 1572109"/>
                <a:gd name="connsiteY64" fmla="*/ 767557 h 1002507"/>
                <a:gd name="connsiteX65" fmla="*/ 1261710 w 1572109"/>
                <a:gd name="connsiteY65" fmla="*/ 773907 h 1002507"/>
                <a:gd name="connsiteX66" fmla="*/ 1279172 w 1572109"/>
                <a:gd name="connsiteY66" fmla="*/ 774701 h 1002507"/>
                <a:gd name="connsiteX67" fmla="*/ 1330766 w 1572109"/>
                <a:gd name="connsiteY67" fmla="*/ 784227 h 1002507"/>
                <a:gd name="connsiteX68" fmla="*/ 1366485 w 1572109"/>
                <a:gd name="connsiteY68" fmla="*/ 783432 h 1002507"/>
                <a:gd name="connsiteX69" fmla="*/ 1395060 w 1572109"/>
                <a:gd name="connsiteY69" fmla="*/ 770732 h 1002507"/>
                <a:gd name="connsiteX70" fmla="*/ 1426810 w 1572109"/>
                <a:gd name="connsiteY70" fmla="*/ 761207 h 1002507"/>
                <a:gd name="connsiteX71" fmla="*/ 1439510 w 1572109"/>
                <a:gd name="connsiteY71" fmla="*/ 751682 h 1002507"/>
                <a:gd name="connsiteX72" fmla="*/ 1449035 w 1572109"/>
                <a:gd name="connsiteY72" fmla="*/ 736601 h 1002507"/>
                <a:gd name="connsiteX73" fmla="*/ 1465703 w 1572109"/>
                <a:gd name="connsiteY73" fmla="*/ 726282 h 1002507"/>
                <a:gd name="connsiteX74" fmla="*/ 1482373 w 1572109"/>
                <a:gd name="connsiteY74" fmla="*/ 697707 h 1002507"/>
                <a:gd name="connsiteX75" fmla="*/ 1493485 w 1572109"/>
                <a:gd name="connsiteY75" fmla="*/ 683419 h 1002507"/>
                <a:gd name="connsiteX76" fmla="*/ 1500628 w 1572109"/>
                <a:gd name="connsiteY76" fmla="*/ 659607 h 1002507"/>
                <a:gd name="connsiteX77" fmla="*/ 1512535 w 1572109"/>
                <a:gd name="connsiteY77" fmla="*/ 634207 h 1002507"/>
                <a:gd name="connsiteX78" fmla="*/ 1528410 w 1572109"/>
                <a:gd name="connsiteY78" fmla="*/ 615157 h 1002507"/>
                <a:gd name="connsiteX79" fmla="*/ 1531585 w 1572109"/>
                <a:gd name="connsiteY79" fmla="*/ 599282 h 1002507"/>
                <a:gd name="connsiteX80" fmla="*/ 1537935 w 1572109"/>
                <a:gd name="connsiteY80" fmla="*/ 577057 h 1002507"/>
                <a:gd name="connsiteX81" fmla="*/ 1541110 w 1572109"/>
                <a:gd name="connsiteY81" fmla="*/ 558007 h 1002507"/>
                <a:gd name="connsiteX82" fmla="*/ 1547460 w 1572109"/>
                <a:gd name="connsiteY82" fmla="*/ 538957 h 1002507"/>
                <a:gd name="connsiteX83" fmla="*/ 1553810 w 1572109"/>
                <a:gd name="connsiteY83" fmla="*/ 469107 h 1002507"/>
                <a:gd name="connsiteX84" fmla="*/ 1547460 w 1572109"/>
                <a:gd name="connsiteY84" fmla="*/ 402432 h 1002507"/>
                <a:gd name="connsiteX85" fmla="*/ 1550635 w 1572109"/>
                <a:gd name="connsiteY85" fmla="*/ 456407 h 1002507"/>
                <a:gd name="connsiteX86" fmla="*/ 1553810 w 1572109"/>
                <a:gd name="connsiteY86" fmla="*/ 465932 h 1002507"/>
                <a:gd name="connsiteX87" fmla="*/ 1556985 w 1572109"/>
                <a:gd name="connsiteY87" fmla="*/ 478632 h 1002507"/>
                <a:gd name="connsiteX88" fmla="*/ 1560160 w 1572109"/>
                <a:gd name="connsiteY88" fmla="*/ 494507 h 1002507"/>
                <a:gd name="connsiteX89" fmla="*/ 1566510 w 1572109"/>
                <a:gd name="connsiteY89" fmla="*/ 513557 h 1002507"/>
                <a:gd name="connsiteX90" fmla="*/ 1569685 w 1572109"/>
                <a:gd name="connsiteY90" fmla="*/ 526257 h 1002507"/>
                <a:gd name="connsiteX91" fmla="*/ 1571272 w 1572109"/>
                <a:gd name="connsiteY91" fmla="*/ 659607 h 1002507"/>
                <a:gd name="connsiteX92" fmla="*/ 1560160 w 1572109"/>
                <a:gd name="connsiteY92" fmla="*/ 726282 h 1002507"/>
                <a:gd name="connsiteX93" fmla="*/ 1554604 w 1572109"/>
                <a:gd name="connsiteY93" fmla="*/ 747713 h 1002507"/>
                <a:gd name="connsiteX94" fmla="*/ 1539523 w 1572109"/>
                <a:gd name="connsiteY94" fmla="*/ 772319 h 1002507"/>
                <a:gd name="connsiteX95" fmla="*/ 1522060 w 1572109"/>
                <a:gd name="connsiteY95" fmla="*/ 805657 h 1002507"/>
                <a:gd name="connsiteX96" fmla="*/ 1499835 w 1572109"/>
                <a:gd name="connsiteY96" fmla="*/ 840582 h 1002507"/>
                <a:gd name="connsiteX97" fmla="*/ 1471260 w 1572109"/>
                <a:gd name="connsiteY97" fmla="*/ 865982 h 1002507"/>
                <a:gd name="connsiteX98" fmla="*/ 1464910 w 1572109"/>
                <a:gd name="connsiteY98" fmla="*/ 875507 h 1002507"/>
                <a:gd name="connsiteX99" fmla="*/ 1458560 w 1572109"/>
                <a:gd name="connsiteY99" fmla="*/ 888207 h 1002507"/>
                <a:gd name="connsiteX100" fmla="*/ 1449035 w 1572109"/>
                <a:gd name="connsiteY100" fmla="*/ 891382 h 1002507"/>
                <a:gd name="connsiteX101" fmla="*/ 1439510 w 1572109"/>
                <a:gd name="connsiteY101" fmla="*/ 897732 h 1002507"/>
                <a:gd name="connsiteX102" fmla="*/ 1429985 w 1572109"/>
                <a:gd name="connsiteY102" fmla="*/ 907257 h 1002507"/>
                <a:gd name="connsiteX103" fmla="*/ 1420460 w 1572109"/>
                <a:gd name="connsiteY103" fmla="*/ 913607 h 1002507"/>
                <a:gd name="connsiteX104" fmla="*/ 1410935 w 1572109"/>
                <a:gd name="connsiteY104" fmla="*/ 923132 h 1002507"/>
                <a:gd name="connsiteX105" fmla="*/ 1309335 w 1572109"/>
                <a:gd name="connsiteY105" fmla="*/ 989807 h 1002507"/>
                <a:gd name="connsiteX106" fmla="*/ 1280760 w 1572109"/>
                <a:gd name="connsiteY106" fmla="*/ 996157 h 1002507"/>
                <a:gd name="connsiteX107" fmla="*/ 1234722 w 1572109"/>
                <a:gd name="connsiteY107" fmla="*/ 997745 h 1002507"/>
                <a:gd name="connsiteX108" fmla="*/ 1210910 w 1572109"/>
                <a:gd name="connsiteY108" fmla="*/ 989807 h 1002507"/>
                <a:gd name="connsiteX109" fmla="*/ 1195035 w 1572109"/>
                <a:gd name="connsiteY109" fmla="*/ 986632 h 1002507"/>
                <a:gd name="connsiteX110" fmla="*/ 1182335 w 1572109"/>
                <a:gd name="connsiteY110" fmla="*/ 983457 h 1002507"/>
                <a:gd name="connsiteX111" fmla="*/ 1163285 w 1572109"/>
                <a:gd name="connsiteY111" fmla="*/ 977107 h 1002507"/>
                <a:gd name="connsiteX112" fmla="*/ 1144235 w 1572109"/>
                <a:gd name="connsiteY112" fmla="*/ 961232 h 1002507"/>
                <a:gd name="connsiteX113" fmla="*/ 1045810 w 1572109"/>
                <a:gd name="connsiteY113" fmla="*/ 878682 h 1002507"/>
                <a:gd name="connsiteX114" fmla="*/ 1039460 w 1572109"/>
                <a:gd name="connsiteY114" fmla="*/ 869157 h 1002507"/>
                <a:gd name="connsiteX115" fmla="*/ 1020410 w 1572109"/>
                <a:gd name="connsiteY115" fmla="*/ 856457 h 1002507"/>
                <a:gd name="connsiteX116" fmla="*/ 1010885 w 1572109"/>
                <a:gd name="connsiteY116" fmla="*/ 850107 h 1002507"/>
                <a:gd name="connsiteX117" fmla="*/ 1001360 w 1572109"/>
                <a:gd name="connsiteY117" fmla="*/ 843757 h 1002507"/>
                <a:gd name="connsiteX118" fmla="*/ 991835 w 1572109"/>
                <a:gd name="connsiteY118" fmla="*/ 834232 h 1002507"/>
                <a:gd name="connsiteX119" fmla="*/ 966435 w 1572109"/>
                <a:gd name="connsiteY119" fmla="*/ 812007 h 1002507"/>
                <a:gd name="connsiteX120" fmla="*/ 925160 w 1572109"/>
                <a:gd name="connsiteY120" fmla="*/ 802482 h 1002507"/>
                <a:gd name="connsiteX121" fmla="*/ 899760 w 1572109"/>
                <a:gd name="connsiteY121" fmla="*/ 796132 h 1002507"/>
                <a:gd name="connsiteX122" fmla="*/ 871185 w 1572109"/>
                <a:gd name="connsiteY122" fmla="*/ 783432 h 1002507"/>
                <a:gd name="connsiteX123" fmla="*/ 861660 w 1572109"/>
                <a:gd name="connsiteY123" fmla="*/ 780257 h 1002507"/>
                <a:gd name="connsiteX124" fmla="*/ 829910 w 1572109"/>
                <a:gd name="connsiteY124" fmla="*/ 789782 h 1002507"/>
                <a:gd name="connsiteX125" fmla="*/ 807685 w 1572109"/>
                <a:gd name="connsiteY125" fmla="*/ 796132 h 1002507"/>
                <a:gd name="connsiteX126" fmla="*/ 772760 w 1572109"/>
                <a:gd name="connsiteY126" fmla="*/ 802482 h 1002507"/>
                <a:gd name="connsiteX127" fmla="*/ 763235 w 1572109"/>
                <a:gd name="connsiteY127" fmla="*/ 805657 h 1002507"/>
                <a:gd name="connsiteX128" fmla="*/ 607660 w 1572109"/>
                <a:gd name="connsiteY128" fmla="*/ 916782 h 1002507"/>
                <a:gd name="connsiteX129" fmla="*/ 598135 w 1572109"/>
                <a:gd name="connsiteY129" fmla="*/ 926307 h 1002507"/>
                <a:gd name="connsiteX130" fmla="*/ 588610 w 1572109"/>
                <a:gd name="connsiteY130" fmla="*/ 929482 h 1002507"/>
                <a:gd name="connsiteX131" fmla="*/ 569560 w 1572109"/>
                <a:gd name="connsiteY131" fmla="*/ 942182 h 1002507"/>
                <a:gd name="connsiteX132" fmla="*/ 550510 w 1572109"/>
                <a:gd name="connsiteY132" fmla="*/ 951707 h 1002507"/>
                <a:gd name="connsiteX133" fmla="*/ 544160 w 1572109"/>
                <a:gd name="connsiteY133" fmla="*/ 961232 h 1002507"/>
                <a:gd name="connsiteX134" fmla="*/ 515585 w 1572109"/>
                <a:gd name="connsiteY134" fmla="*/ 970757 h 1002507"/>
                <a:gd name="connsiteX135" fmla="*/ 496535 w 1572109"/>
                <a:gd name="connsiteY135" fmla="*/ 977107 h 1002507"/>
                <a:gd name="connsiteX136" fmla="*/ 477485 w 1572109"/>
                <a:gd name="connsiteY136" fmla="*/ 983457 h 1002507"/>
                <a:gd name="connsiteX137" fmla="*/ 394141 w 1572109"/>
                <a:gd name="connsiteY137" fmla="*/ 999332 h 1002507"/>
                <a:gd name="connsiteX138" fmla="*/ 333816 w 1572109"/>
                <a:gd name="connsiteY138" fmla="*/ 1002507 h 1002507"/>
                <a:gd name="connsiteX139" fmla="*/ 302066 w 1572109"/>
                <a:gd name="connsiteY139" fmla="*/ 997744 h 1002507"/>
                <a:gd name="connsiteX140" fmla="*/ 252060 w 1572109"/>
                <a:gd name="connsiteY140" fmla="*/ 989807 h 1002507"/>
                <a:gd name="connsiteX141" fmla="*/ 226660 w 1572109"/>
                <a:gd name="connsiteY141" fmla="*/ 983457 h 1002507"/>
                <a:gd name="connsiteX142" fmla="*/ 204435 w 1572109"/>
                <a:gd name="connsiteY142" fmla="*/ 977107 h 1002507"/>
                <a:gd name="connsiteX143" fmla="*/ 194910 w 1572109"/>
                <a:gd name="connsiteY143" fmla="*/ 967582 h 1002507"/>
                <a:gd name="connsiteX144" fmla="*/ 185385 w 1572109"/>
                <a:gd name="connsiteY144" fmla="*/ 961232 h 1002507"/>
                <a:gd name="connsiteX145" fmla="*/ 169510 w 1572109"/>
                <a:gd name="connsiteY145" fmla="*/ 948532 h 1002507"/>
                <a:gd name="connsiteX146" fmla="*/ 159985 w 1572109"/>
                <a:gd name="connsiteY146" fmla="*/ 942182 h 1002507"/>
                <a:gd name="connsiteX147" fmla="*/ 144110 w 1572109"/>
                <a:gd name="connsiteY147" fmla="*/ 929482 h 1002507"/>
                <a:gd name="connsiteX148" fmla="*/ 134585 w 1572109"/>
                <a:gd name="connsiteY148" fmla="*/ 923132 h 1002507"/>
                <a:gd name="connsiteX149" fmla="*/ 102041 w 1572109"/>
                <a:gd name="connsiteY149" fmla="*/ 895351 h 1002507"/>
                <a:gd name="connsiteX150" fmla="*/ 80610 w 1572109"/>
                <a:gd name="connsiteY150" fmla="*/ 872332 h 1002507"/>
                <a:gd name="connsiteX151" fmla="*/ 56797 w 1572109"/>
                <a:gd name="connsiteY151" fmla="*/ 829469 h 1002507"/>
                <a:gd name="connsiteX152" fmla="*/ 36160 w 1572109"/>
                <a:gd name="connsiteY152" fmla="*/ 796132 h 1002507"/>
                <a:gd name="connsiteX153" fmla="*/ 32985 w 1572109"/>
                <a:gd name="connsiteY153" fmla="*/ 783432 h 1002507"/>
                <a:gd name="connsiteX154" fmla="*/ 26635 w 1572109"/>
                <a:gd name="connsiteY154" fmla="*/ 761207 h 1002507"/>
                <a:gd name="connsiteX155" fmla="*/ 20285 w 1572109"/>
                <a:gd name="connsiteY155" fmla="*/ 729457 h 1002507"/>
                <a:gd name="connsiteX156" fmla="*/ 10760 w 1572109"/>
                <a:gd name="connsiteY156" fmla="*/ 694532 h 1002507"/>
                <a:gd name="connsiteX157" fmla="*/ 1235 w 1572109"/>
                <a:gd name="connsiteY157" fmla="*/ 635794 h 1002507"/>
                <a:gd name="connsiteX158" fmla="*/ 441 w 1572109"/>
                <a:gd name="connsiteY158" fmla="*/ 581026 h 1002507"/>
                <a:gd name="connsiteX159" fmla="*/ 10760 w 1572109"/>
                <a:gd name="connsiteY159" fmla="*/ 516732 h 1002507"/>
                <a:gd name="connsiteX160" fmla="*/ 21078 w 1572109"/>
                <a:gd name="connsiteY160" fmla="*/ 483394 h 1002507"/>
                <a:gd name="connsiteX161" fmla="*/ 26635 w 1572109"/>
                <a:gd name="connsiteY161" fmla="*/ 450057 h 1002507"/>
                <a:gd name="connsiteX162" fmla="*/ 32985 w 1572109"/>
                <a:gd name="connsiteY162" fmla="*/ 427832 h 1002507"/>
                <a:gd name="connsiteX163" fmla="*/ 39335 w 1572109"/>
                <a:gd name="connsiteY163" fmla="*/ 408782 h 1002507"/>
                <a:gd name="connsiteX164" fmla="*/ 42510 w 1572109"/>
                <a:gd name="connsiteY164" fmla="*/ 399257 h 1002507"/>
                <a:gd name="connsiteX165" fmla="*/ 102835 w 1572109"/>
                <a:gd name="connsiteY165" fmla="*/ 265907 h 1002507"/>
                <a:gd name="connsiteX166" fmla="*/ 112360 w 1572109"/>
                <a:gd name="connsiteY166" fmla="*/ 221457 h 1002507"/>
                <a:gd name="connsiteX167" fmla="*/ 118710 w 1572109"/>
                <a:gd name="connsiteY167" fmla="*/ 199232 h 1002507"/>
                <a:gd name="connsiteX168" fmla="*/ 125060 w 1572109"/>
                <a:gd name="connsiteY168" fmla="*/ 157957 h 1002507"/>
                <a:gd name="connsiteX169" fmla="*/ 128235 w 1572109"/>
                <a:gd name="connsiteY169" fmla="*/ 34132 h 1002507"/>
                <a:gd name="connsiteX170" fmla="*/ 166335 w 1572109"/>
                <a:gd name="connsiteY170" fmla="*/ 37307 h 1002507"/>
                <a:gd name="connsiteX171" fmla="*/ 277460 w 1572109"/>
                <a:gd name="connsiteY171" fmla="*/ 34132 h 1002507"/>
                <a:gd name="connsiteX172" fmla="*/ 286985 w 1572109"/>
                <a:gd name="connsiteY172" fmla="*/ 30957 h 1002507"/>
                <a:gd name="connsiteX173" fmla="*/ 309210 w 1572109"/>
                <a:gd name="connsiteY173" fmla="*/ 24607 h 1002507"/>
                <a:gd name="connsiteX174" fmla="*/ 318735 w 1572109"/>
                <a:gd name="connsiteY174" fmla="*/ 18257 h 1002507"/>
                <a:gd name="connsiteX175" fmla="*/ 337785 w 1572109"/>
                <a:gd name="connsiteY175" fmla="*/ 15082 h 1002507"/>
                <a:gd name="connsiteX176" fmla="*/ 347310 w 1572109"/>
                <a:gd name="connsiteY176" fmla="*/ 11907 h 1002507"/>
                <a:gd name="connsiteX177" fmla="*/ 346516 w 1572109"/>
                <a:gd name="connsiteY177"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31460 w 1572109"/>
                <a:gd name="connsiteY26" fmla="*/ 662782 h 1002507"/>
                <a:gd name="connsiteX27" fmla="*/ 540985 w 1572109"/>
                <a:gd name="connsiteY27" fmla="*/ 659607 h 1002507"/>
                <a:gd name="connsiteX28" fmla="*/ 560035 w 1572109"/>
                <a:gd name="connsiteY28" fmla="*/ 646907 h 1002507"/>
                <a:gd name="connsiteX29" fmla="*/ 569560 w 1572109"/>
                <a:gd name="connsiteY29" fmla="*/ 640557 h 1002507"/>
                <a:gd name="connsiteX30" fmla="*/ 588610 w 1572109"/>
                <a:gd name="connsiteY30" fmla="*/ 631032 h 1002507"/>
                <a:gd name="connsiteX31" fmla="*/ 607660 w 1572109"/>
                <a:gd name="connsiteY31" fmla="*/ 621507 h 1002507"/>
                <a:gd name="connsiteX32" fmla="*/ 610835 w 1572109"/>
                <a:gd name="connsiteY32" fmla="*/ 611982 h 1002507"/>
                <a:gd name="connsiteX33" fmla="*/ 629885 w 1572109"/>
                <a:gd name="connsiteY33" fmla="*/ 605632 h 1002507"/>
                <a:gd name="connsiteX34" fmla="*/ 642585 w 1572109"/>
                <a:gd name="connsiteY34" fmla="*/ 596107 h 1002507"/>
                <a:gd name="connsiteX35" fmla="*/ 652110 w 1572109"/>
                <a:gd name="connsiteY35" fmla="*/ 592932 h 1002507"/>
                <a:gd name="connsiteX36" fmla="*/ 664810 w 1572109"/>
                <a:gd name="connsiteY36" fmla="*/ 580232 h 1002507"/>
                <a:gd name="connsiteX37" fmla="*/ 721960 w 1572109"/>
                <a:gd name="connsiteY37" fmla="*/ 548482 h 1002507"/>
                <a:gd name="connsiteX38" fmla="*/ 741010 w 1572109"/>
                <a:gd name="connsiteY38" fmla="*/ 542132 h 1002507"/>
                <a:gd name="connsiteX39" fmla="*/ 750535 w 1572109"/>
                <a:gd name="connsiteY39" fmla="*/ 535782 h 1002507"/>
                <a:gd name="connsiteX40" fmla="*/ 769585 w 1572109"/>
                <a:gd name="connsiteY40" fmla="*/ 529432 h 1002507"/>
                <a:gd name="connsiteX41" fmla="*/ 779110 w 1572109"/>
                <a:gd name="connsiteY41" fmla="*/ 526257 h 1002507"/>
                <a:gd name="connsiteX42" fmla="*/ 798160 w 1572109"/>
                <a:gd name="connsiteY42" fmla="*/ 523082 h 1002507"/>
                <a:gd name="connsiteX43" fmla="*/ 817210 w 1572109"/>
                <a:gd name="connsiteY43" fmla="*/ 516732 h 1002507"/>
                <a:gd name="connsiteX44" fmla="*/ 826735 w 1572109"/>
                <a:gd name="connsiteY44" fmla="*/ 513557 h 1002507"/>
                <a:gd name="connsiteX45" fmla="*/ 877535 w 1572109"/>
                <a:gd name="connsiteY45" fmla="*/ 507207 h 1002507"/>
                <a:gd name="connsiteX46" fmla="*/ 921986 w 1572109"/>
                <a:gd name="connsiteY46" fmla="*/ 505620 h 1002507"/>
                <a:gd name="connsiteX47" fmla="*/ 968022 w 1572109"/>
                <a:gd name="connsiteY47" fmla="*/ 511969 h 1002507"/>
                <a:gd name="connsiteX48" fmla="*/ 1014060 w 1572109"/>
                <a:gd name="connsiteY48" fmla="*/ 542132 h 1002507"/>
                <a:gd name="connsiteX49" fmla="*/ 1033110 w 1572109"/>
                <a:gd name="connsiteY49" fmla="*/ 554832 h 1002507"/>
                <a:gd name="connsiteX50" fmla="*/ 1055335 w 1572109"/>
                <a:gd name="connsiteY50" fmla="*/ 583407 h 1002507"/>
                <a:gd name="connsiteX51" fmla="*/ 1064860 w 1572109"/>
                <a:gd name="connsiteY51" fmla="*/ 586582 h 1002507"/>
                <a:gd name="connsiteX52" fmla="*/ 1077560 w 1572109"/>
                <a:gd name="connsiteY52" fmla="*/ 605632 h 1002507"/>
                <a:gd name="connsiteX53" fmla="*/ 1080735 w 1572109"/>
                <a:gd name="connsiteY53" fmla="*/ 615157 h 1002507"/>
                <a:gd name="connsiteX54" fmla="*/ 1099785 w 1572109"/>
                <a:gd name="connsiteY54" fmla="*/ 627857 h 1002507"/>
                <a:gd name="connsiteX55" fmla="*/ 1106135 w 1572109"/>
                <a:gd name="connsiteY55" fmla="*/ 637382 h 1002507"/>
                <a:gd name="connsiteX56" fmla="*/ 1115660 w 1572109"/>
                <a:gd name="connsiteY56" fmla="*/ 643732 h 1002507"/>
                <a:gd name="connsiteX57" fmla="*/ 1128360 w 1572109"/>
                <a:gd name="connsiteY57" fmla="*/ 662782 h 1002507"/>
                <a:gd name="connsiteX58" fmla="*/ 1147410 w 1572109"/>
                <a:gd name="connsiteY58" fmla="*/ 672307 h 1002507"/>
                <a:gd name="connsiteX59" fmla="*/ 1163285 w 1572109"/>
                <a:gd name="connsiteY59" fmla="*/ 685007 h 1002507"/>
                <a:gd name="connsiteX60" fmla="*/ 1201385 w 1572109"/>
                <a:gd name="connsiteY60" fmla="*/ 726282 h 1002507"/>
                <a:gd name="connsiteX61" fmla="*/ 1210910 w 1572109"/>
                <a:gd name="connsiteY61" fmla="*/ 732632 h 1002507"/>
                <a:gd name="connsiteX62" fmla="*/ 1233135 w 1572109"/>
                <a:gd name="connsiteY62" fmla="*/ 754857 h 1002507"/>
                <a:gd name="connsiteX63" fmla="*/ 1252185 w 1572109"/>
                <a:gd name="connsiteY63" fmla="*/ 767557 h 1002507"/>
                <a:gd name="connsiteX64" fmla="*/ 1261710 w 1572109"/>
                <a:gd name="connsiteY64" fmla="*/ 773907 h 1002507"/>
                <a:gd name="connsiteX65" fmla="*/ 1279172 w 1572109"/>
                <a:gd name="connsiteY65" fmla="*/ 774701 h 1002507"/>
                <a:gd name="connsiteX66" fmla="*/ 1330766 w 1572109"/>
                <a:gd name="connsiteY66" fmla="*/ 784227 h 1002507"/>
                <a:gd name="connsiteX67" fmla="*/ 1366485 w 1572109"/>
                <a:gd name="connsiteY67" fmla="*/ 783432 h 1002507"/>
                <a:gd name="connsiteX68" fmla="*/ 1395060 w 1572109"/>
                <a:gd name="connsiteY68" fmla="*/ 770732 h 1002507"/>
                <a:gd name="connsiteX69" fmla="*/ 1426810 w 1572109"/>
                <a:gd name="connsiteY69" fmla="*/ 761207 h 1002507"/>
                <a:gd name="connsiteX70" fmla="*/ 1439510 w 1572109"/>
                <a:gd name="connsiteY70" fmla="*/ 751682 h 1002507"/>
                <a:gd name="connsiteX71" fmla="*/ 1449035 w 1572109"/>
                <a:gd name="connsiteY71" fmla="*/ 736601 h 1002507"/>
                <a:gd name="connsiteX72" fmla="*/ 1465703 w 1572109"/>
                <a:gd name="connsiteY72" fmla="*/ 726282 h 1002507"/>
                <a:gd name="connsiteX73" fmla="*/ 1482373 w 1572109"/>
                <a:gd name="connsiteY73" fmla="*/ 697707 h 1002507"/>
                <a:gd name="connsiteX74" fmla="*/ 1493485 w 1572109"/>
                <a:gd name="connsiteY74" fmla="*/ 683419 h 1002507"/>
                <a:gd name="connsiteX75" fmla="*/ 1500628 w 1572109"/>
                <a:gd name="connsiteY75" fmla="*/ 659607 h 1002507"/>
                <a:gd name="connsiteX76" fmla="*/ 1512535 w 1572109"/>
                <a:gd name="connsiteY76" fmla="*/ 634207 h 1002507"/>
                <a:gd name="connsiteX77" fmla="*/ 1528410 w 1572109"/>
                <a:gd name="connsiteY77" fmla="*/ 615157 h 1002507"/>
                <a:gd name="connsiteX78" fmla="*/ 1531585 w 1572109"/>
                <a:gd name="connsiteY78" fmla="*/ 599282 h 1002507"/>
                <a:gd name="connsiteX79" fmla="*/ 1537935 w 1572109"/>
                <a:gd name="connsiteY79" fmla="*/ 577057 h 1002507"/>
                <a:gd name="connsiteX80" fmla="*/ 1541110 w 1572109"/>
                <a:gd name="connsiteY80" fmla="*/ 558007 h 1002507"/>
                <a:gd name="connsiteX81" fmla="*/ 1547460 w 1572109"/>
                <a:gd name="connsiteY81" fmla="*/ 538957 h 1002507"/>
                <a:gd name="connsiteX82" fmla="*/ 1553810 w 1572109"/>
                <a:gd name="connsiteY82" fmla="*/ 469107 h 1002507"/>
                <a:gd name="connsiteX83" fmla="*/ 1547460 w 1572109"/>
                <a:gd name="connsiteY83" fmla="*/ 402432 h 1002507"/>
                <a:gd name="connsiteX84" fmla="*/ 1550635 w 1572109"/>
                <a:gd name="connsiteY84" fmla="*/ 456407 h 1002507"/>
                <a:gd name="connsiteX85" fmla="*/ 1553810 w 1572109"/>
                <a:gd name="connsiteY85" fmla="*/ 465932 h 1002507"/>
                <a:gd name="connsiteX86" fmla="*/ 1556985 w 1572109"/>
                <a:gd name="connsiteY86" fmla="*/ 478632 h 1002507"/>
                <a:gd name="connsiteX87" fmla="*/ 1560160 w 1572109"/>
                <a:gd name="connsiteY87" fmla="*/ 494507 h 1002507"/>
                <a:gd name="connsiteX88" fmla="*/ 1566510 w 1572109"/>
                <a:gd name="connsiteY88" fmla="*/ 513557 h 1002507"/>
                <a:gd name="connsiteX89" fmla="*/ 1569685 w 1572109"/>
                <a:gd name="connsiteY89" fmla="*/ 526257 h 1002507"/>
                <a:gd name="connsiteX90" fmla="*/ 1571272 w 1572109"/>
                <a:gd name="connsiteY90" fmla="*/ 659607 h 1002507"/>
                <a:gd name="connsiteX91" fmla="*/ 1560160 w 1572109"/>
                <a:gd name="connsiteY91" fmla="*/ 726282 h 1002507"/>
                <a:gd name="connsiteX92" fmla="*/ 1554604 w 1572109"/>
                <a:gd name="connsiteY92" fmla="*/ 747713 h 1002507"/>
                <a:gd name="connsiteX93" fmla="*/ 1539523 w 1572109"/>
                <a:gd name="connsiteY93" fmla="*/ 772319 h 1002507"/>
                <a:gd name="connsiteX94" fmla="*/ 1522060 w 1572109"/>
                <a:gd name="connsiteY94" fmla="*/ 805657 h 1002507"/>
                <a:gd name="connsiteX95" fmla="*/ 1499835 w 1572109"/>
                <a:gd name="connsiteY95" fmla="*/ 840582 h 1002507"/>
                <a:gd name="connsiteX96" fmla="*/ 1471260 w 1572109"/>
                <a:gd name="connsiteY96" fmla="*/ 865982 h 1002507"/>
                <a:gd name="connsiteX97" fmla="*/ 1464910 w 1572109"/>
                <a:gd name="connsiteY97" fmla="*/ 875507 h 1002507"/>
                <a:gd name="connsiteX98" fmla="*/ 1458560 w 1572109"/>
                <a:gd name="connsiteY98" fmla="*/ 888207 h 1002507"/>
                <a:gd name="connsiteX99" fmla="*/ 1449035 w 1572109"/>
                <a:gd name="connsiteY99" fmla="*/ 891382 h 1002507"/>
                <a:gd name="connsiteX100" fmla="*/ 1439510 w 1572109"/>
                <a:gd name="connsiteY100" fmla="*/ 897732 h 1002507"/>
                <a:gd name="connsiteX101" fmla="*/ 1429985 w 1572109"/>
                <a:gd name="connsiteY101" fmla="*/ 907257 h 1002507"/>
                <a:gd name="connsiteX102" fmla="*/ 1420460 w 1572109"/>
                <a:gd name="connsiteY102" fmla="*/ 913607 h 1002507"/>
                <a:gd name="connsiteX103" fmla="*/ 1410935 w 1572109"/>
                <a:gd name="connsiteY103" fmla="*/ 923132 h 1002507"/>
                <a:gd name="connsiteX104" fmla="*/ 1309335 w 1572109"/>
                <a:gd name="connsiteY104" fmla="*/ 989807 h 1002507"/>
                <a:gd name="connsiteX105" fmla="*/ 1280760 w 1572109"/>
                <a:gd name="connsiteY105" fmla="*/ 996157 h 1002507"/>
                <a:gd name="connsiteX106" fmla="*/ 1234722 w 1572109"/>
                <a:gd name="connsiteY106" fmla="*/ 997745 h 1002507"/>
                <a:gd name="connsiteX107" fmla="*/ 1210910 w 1572109"/>
                <a:gd name="connsiteY107" fmla="*/ 989807 h 1002507"/>
                <a:gd name="connsiteX108" fmla="*/ 1195035 w 1572109"/>
                <a:gd name="connsiteY108" fmla="*/ 986632 h 1002507"/>
                <a:gd name="connsiteX109" fmla="*/ 1182335 w 1572109"/>
                <a:gd name="connsiteY109" fmla="*/ 983457 h 1002507"/>
                <a:gd name="connsiteX110" fmla="*/ 1163285 w 1572109"/>
                <a:gd name="connsiteY110" fmla="*/ 977107 h 1002507"/>
                <a:gd name="connsiteX111" fmla="*/ 1144235 w 1572109"/>
                <a:gd name="connsiteY111" fmla="*/ 961232 h 1002507"/>
                <a:gd name="connsiteX112" fmla="*/ 1045810 w 1572109"/>
                <a:gd name="connsiteY112" fmla="*/ 878682 h 1002507"/>
                <a:gd name="connsiteX113" fmla="*/ 1039460 w 1572109"/>
                <a:gd name="connsiteY113" fmla="*/ 869157 h 1002507"/>
                <a:gd name="connsiteX114" fmla="*/ 1020410 w 1572109"/>
                <a:gd name="connsiteY114" fmla="*/ 856457 h 1002507"/>
                <a:gd name="connsiteX115" fmla="*/ 1010885 w 1572109"/>
                <a:gd name="connsiteY115" fmla="*/ 850107 h 1002507"/>
                <a:gd name="connsiteX116" fmla="*/ 1001360 w 1572109"/>
                <a:gd name="connsiteY116" fmla="*/ 843757 h 1002507"/>
                <a:gd name="connsiteX117" fmla="*/ 991835 w 1572109"/>
                <a:gd name="connsiteY117" fmla="*/ 834232 h 1002507"/>
                <a:gd name="connsiteX118" fmla="*/ 966435 w 1572109"/>
                <a:gd name="connsiteY118" fmla="*/ 812007 h 1002507"/>
                <a:gd name="connsiteX119" fmla="*/ 925160 w 1572109"/>
                <a:gd name="connsiteY119" fmla="*/ 802482 h 1002507"/>
                <a:gd name="connsiteX120" fmla="*/ 899760 w 1572109"/>
                <a:gd name="connsiteY120" fmla="*/ 796132 h 1002507"/>
                <a:gd name="connsiteX121" fmla="*/ 871185 w 1572109"/>
                <a:gd name="connsiteY121" fmla="*/ 783432 h 1002507"/>
                <a:gd name="connsiteX122" fmla="*/ 861660 w 1572109"/>
                <a:gd name="connsiteY122" fmla="*/ 780257 h 1002507"/>
                <a:gd name="connsiteX123" fmla="*/ 829910 w 1572109"/>
                <a:gd name="connsiteY123" fmla="*/ 789782 h 1002507"/>
                <a:gd name="connsiteX124" fmla="*/ 807685 w 1572109"/>
                <a:gd name="connsiteY124" fmla="*/ 796132 h 1002507"/>
                <a:gd name="connsiteX125" fmla="*/ 772760 w 1572109"/>
                <a:gd name="connsiteY125" fmla="*/ 802482 h 1002507"/>
                <a:gd name="connsiteX126" fmla="*/ 763235 w 1572109"/>
                <a:gd name="connsiteY126" fmla="*/ 805657 h 1002507"/>
                <a:gd name="connsiteX127" fmla="*/ 607660 w 1572109"/>
                <a:gd name="connsiteY127" fmla="*/ 916782 h 1002507"/>
                <a:gd name="connsiteX128" fmla="*/ 598135 w 1572109"/>
                <a:gd name="connsiteY128" fmla="*/ 926307 h 1002507"/>
                <a:gd name="connsiteX129" fmla="*/ 588610 w 1572109"/>
                <a:gd name="connsiteY129" fmla="*/ 929482 h 1002507"/>
                <a:gd name="connsiteX130" fmla="*/ 569560 w 1572109"/>
                <a:gd name="connsiteY130" fmla="*/ 942182 h 1002507"/>
                <a:gd name="connsiteX131" fmla="*/ 550510 w 1572109"/>
                <a:gd name="connsiteY131" fmla="*/ 951707 h 1002507"/>
                <a:gd name="connsiteX132" fmla="*/ 544160 w 1572109"/>
                <a:gd name="connsiteY132" fmla="*/ 961232 h 1002507"/>
                <a:gd name="connsiteX133" fmla="*/ 515585 w 1572109"/>
                <a:gd name="connsiteY133" fmla="*/ 970757 h 1002507"/>
                <a:gd name="connsiteX134" fmla="*/ 496535 w 1572109"/>
                <a:gd name="connsiteY134" fmla="*/ 977107 h 1002507"/>
                <a:gd name="connsiteX135" fmla="*/ 477485 w 1572109"/>
                <a:gd name="connsiteY135" fmla="*/ 983457 h 1002507"/>
                <a:gd name="connsiteX136" fmla="*/ 394141 w 1572109"/>
                <a:gd name="connsiteY136" fmla="*/ 999332 h 1002507"/>
                <a:gd name="connsiteX137" fmla="*/ 333816 w 1572109"/>
                <a:gd name="connsiteY137" fmla="*/ 1002507 h 1002507"/>
                <a:gd name="connsiteX138" fmla="*/ 302066 w 1572109"/>
                <a:gd name="connsiteY138" fmla="*/ 997744 h 1002507"/>
                <a:gd name="connsiteX139" fmla="*/ 252060 w 1572109"/>
                <a:gd name="connsiteY139" fmla="*/ 989807 h 1002507"/>
                <a:gd name="connsiteX140" fmla="*/ 226660 w 1572109"/>
                <a:gd name="connsiteY140" fmla="*/ 983457 h 1002507"/>
                <a:gd name="connsiteX141" fmla="*/ 204435 w 1572109"/>
                <a:gd name="connsiteY141" fmla="*/ 977107 h 1002507"/>
                <a:gd name="connsiteX142" fmla="*/ 194910 w 1572109"/>
                <a:gd name="connsiteY142" fmla="*/ 967582 h 1002507"/>
                <a:gd name="connsiteX143" fmla="*/ 185385 w 1572109"/>
                <a:gd name="connsiteY143" fmla="*/ 961232 h 1002507"/>
                <a:gd name="connsiteX144" fmla="*/ 169510 w 1572109"/>
                <a:gd name="connsiteY144" fmla="*/ 948532 h 1002507"/>
                <a:gd name="connsiteX145" fmla="*/ 159985 w 1572109"/>
                <a:gd name="connsiteY145" fmla="*/ 942182 h 1002507"/>
                <a:gd name="connsiteX146" fmla="*/ 144110 w 1572109"/>
                <a:gd name="connsiteY146" fmla="*/ 929482 h 1002507"/>
                <a:gd name="connsiteX147" fmla="*/ 134585 w 1572109"/>
                <a:gd name="connsiteY147" fmla="*/ 923132 h 1002507"/>
                <a:gd name="connsiteX148" fmla="*/ 102041 w 1572109"/>
                <a:gd name="connsiteY148" fmla="*/ 895351 h 1002507"/>
                <a:gd name="connsiteX149" fmla="*/ 80610 w 1572109"/>
                <a:gd name="connsiteY149" fmla="*/ 872332 h 1002507"/>
                <a:gd name="connsiteX150" fmla="*/ 56797 w 1572109"/>
                <a:gd name="connsiteY150" fmla="*/ 829469 h 1002507"/>
                <a:gd name="connsiteX151" fmla="*/ 36160 w 1572109"/>
                <a:gd name="connsiteY151" fmla="*/ 796132 h 1002507"/>
                <a:gd name="connsiteX152" fmla="*/ 32985 w 1572109"/>
                <a:gd name="connsiteY152" fmla="*/ 783432 h 1002507"/>
                <a:gd name="connsiteX153" fmla="*/ 26635 w 1572109"/>
                <a:gd name="connsiteY153" fmla="*/ 761207 h 1002507"/>
                <a:gd name="connsiteX154" fmla="*/ 20285 w 1572109"/>
                <a:gd name="connsiteY154" fmla="*/ 729457 h 1002507"/>
                <a:gd name="connsiteX155" fmla="*/ 10760 w 1572109"/>
                <a:gd name="connsiteY155" fmla="*/ 694532 h 1002507"/>
                <a:gd name="connsiteX156" fmla="*/ 1235 w 1572109"/>
                <a:gd name="connsiteY156" fmla="*/ 635794 h 1002507"/>
                <a:gd name="connsiteX157" fmla="*/ 441 w 1572109"/>
                <a:gd name="connsiteY157" fmla="*/ 581026 h 1002507"/>
                <a:gd name="connsiteX158" fmla="*/ 10760 w 1572109"/>
                <a:gd name="connsiteY158" fmla="*/ 516732 h 1002507"/>
                <a:gd name="connsiteX159" fmla="*/ 21078 w 1572109"/>
                <a:gd name="connsiteY159" fmla="*/ 483394 h 1002507"/>
                <a:gd name="connsiteX160" fmla="*/ 26635 w 1572109"/>
                <a:gd name="connsiteY160" fmla="*/ 450057 h 1002507"/>
                <a:gd name="connsiteX161" fmla="*/ 32985 w 1572109"/>
                <a:gd name="connsiteY161" fmla="*/ 427832 h 1002507"/>
                <a:gd name="connsiteX162" fmla="*/ 39335 w 1572109"/>
                <a:gd name="connsiteY162" fmla="*/ 408782 h 1002507"/>
                <a:gd name="connsiteX163" fmla="*/ 42510 w 1572109"/>
                <a:gd name="connsiteY163" fmla="*/ 399257 h 1002507"/>
                <a:gd name="connsiteX164" fmla="*/ 102835 w 1572109"/>
                <a:gd name="connsiteY164" fmla="*/ 265907 h 1002507"/>
                <a:gd name="connsiteX165" fmla="*/ 112360 w 1572109"/>
                <a:gd name="connsiteY165" fmla="*/ 221457 h 1002507"/>
                <a:gd name="connsiteX166" fmla="*/ 118710 w 1572109"/>
                <a:gd name="connsiteY166" fmla="*/ 199232 h 1002507"/>
                <a:gd name="connsiteX167" fmla="*/ 125060 w 1572109"/>
                <a:gd name="connsiteY167" fmla="*/ 157957 h 1002507"/>
                <a:gd name="connsiteX168" fmla="*/ 128235 w 1572109"/>
                <a:gd name="connsiteY168" fmla="*/ 34132 h 1002507"/>
                <a:gd name="connsiteX169" fmla="*/ 166335 w 1572109"/>
                <a:gd name="connsiteY169" fmla="*/ 37307 h 1002507"/>
                <a:gd name="connsiteX170" fmla="*/ 277460 w 1572109"/>
                <a:gd name="connsiteY170" fmla="*/ 34132 h 1002507"/>
                <a:gd name="connsiteX171" fmla="*/ 286985 w 1572109"/>
                <a:gd name="connsiteY171" fmla="*/ 30957 h 1002507"/>
                <a:gd name="connsiteX172" fmla="*/ 309210 w 1572109"/>
                <a:gd name="connsiteY172" fmla="*/ 24607 h 1002507"/>
                <a:gd name="connsiteX173" fmla="*/ 318735 w 1572109"/>
                <a:gd name="connsiteY173" fmla="*/ 18257 h 1002507"/>
                <a:gd name="connsiteX174" fmla="*/ 337785 w 1572109"/>
                <a:gd name="connsiteY174" fmla="*/ 15082 h 1002507"/>
                <a:gd name="connsiteX175" fmla="*/ 347310 w 1572109"/>
                <a:gd name="connsiteY175" fmla="*/ 11907 h 1002507"/>
                <a:gd name="connsiteX176" fmla="*/ 346516 w 1572109"/>
                <a:gd name="connsiteY176"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15585 w 1572109"/>
                <a:gd name="connsiteY25" fmla="*/ 665957 h 1002507"/>
                <a:gd name="connsiteX26" fmla="*/ 540985 w 1572109"/>
                <a:gd name="connsiteY26" fmla="*/ 659607 h 1002507"/>
                <a:gd name="connsiteX27" fmla="*/ 560035 w 1572109"/>
                <a:gd name="connsiteY27" fmla="*/ 646907 h 1002507"/>
                <a:gd name="connsiteX28" fmla="*/ 569560 w 1572109"/>
                <a:gd name="connsiteY28" fmla="*/ 640557 h 1002507"/>
                <a:gd name="connsiteX29" fmla="*/ 588610 w 1572109"/>
                <a:gd name="connsiteY29" fmla="*/ 631032 h 1002507"/>
                <a:gd name="connsiteX30" fmla="*/ 607660 w 1572109"/>
                <a:gd name="connsiteY30" fmla="*/ 621507 h 1002507"/>
                <a:gd name="connsiteX31" fmla="*/ 610835 w 1572109"/>
                <a:gd name="connsiteY31" fmla="*/ 611982 h 1002507"/>
                <a:gd name="connsiteX32" fmla="*/ 629885 w 1572109"/>
                <a:gd name="connsiteY32" fmla="*/ 605632 h 1002507"/>
                <a:gd name="connsiteX33" fmla="*/ 642585 w 1572109"/>
                <a:gd name="connsiteY33" fmla="*/ 596107 h 1002507"/>
                <a:gd name="connsiteX34" fmla="*/ 652110 w 1572109"/>
                <a:gd name="connsiteY34" fmla="*/ 592932 h 1002507"/>
                <a:gd name="connsiteX35" fmla="*/ 664810 w 1572109"/>
                <a:gd name="connsiteY35" fmla="*/ 580232 h 1002507"/>
                <a:gd name="connsiteX36" fmla="*/ 721960 w 1572109"/>
                <a:gd name="connsiteY36" fmla="*/ 548482 h 1002507"/>
                <a:gd name="connsiteX37" fmla="*/ 741010 w 1572109"/>
                <a:gd name="connsiteY37" fmla="*/ 542132 h 1002507"/>
                <a:gd name="connsiteX38" fmla="*/ 750535 w 1572109"/>
                <a:gd name="connsiteY38" fmla="*/ 535782 h 1002507"/>
                <a:gd name="connsiteX39" fmla="*/ 769585 w 1572109"/>
                <a:gd name="connsiteY39" fmla="*/ 529432 h 1002507"/>
                <a:gd name="connsiteX40" fmla="*/ 779110 w 1572109"/>
                <a:gd name="connsiteY40" fmla="*/ 526257 h 1002507"/>
                <a:gd name="connsiteX41" fmla="*/ 798160 w 1572109"/>
                <a:gd name="connsiteY41" fmla="*/ 523082 h 1002507"/>
                <a:gd name="connsiteX42" fmla="*/ 817210 w 1572109"/>
                <a:gd name="connsiteY42" fmla="*/ 516732 h 1002507"/>
                <a:gd name="connsiteX43" fmla="*/ 826735 w 1572109"/>
                <a:gd name="connsiteY43" fmla="*/ 513557 h 1002507"/>
                <a:gd name="connsiteX44" fmla="*/ 877535 w 1572109"/>
                <a:gd name="connsiteY44" fmla="*/ 507207 h 1002507"/>
                <a:gd name="connsiteX45" fmla="*/ 921986 w 1572109"/>
                <a:gd name="connsiteY45" fmla="*/ 505620 h 1002507"/>
                <a:gd name="connsiteX46" fmla="*/ 968022 w 1572109"/>
                <a:gd name="connsiteY46" fmla="*/ 511969 h 1002507"/>
                <a:gd name="connsiteX47" fmla="*/ 1014060 w 1572109"/>
                <a:gd name="connsiteY47" fmla="*/ 542132 h 1002507"/>
                <a:gd name="connsiteX48" fmla="*/ 1033110 w 1572109"/>
                <a:gd name="connsiteY48" fmla="*/ 554832 h 1002507"/>
                <a:gd name="connsiteX49" fmla="*/ 1055335 w 1572109"/>
                <a:gd name="connsiteY49" fmla="*/ 583407 h 1002507"/>
                <a:gd name="connsiteX50" fmla="*/ 1064860 w 1572109"/>
                <a:gd name="connsiteY50" fmla="*/ 586582 h 1002507"/>
                <a:gd name="connsiteX51" fmla="*/ 1077560 w 1572109"/>
                <a:gd name="connsiteY51" fmla="*/ 605632 h 1002507"/>
                <a:gd name="connsiteX52" fmla="*/ 1080735 w 1572109"/>
                <a:gd name="connsiteY52" fmla="*/ 615157 h 1002507"/>
                <a:gd name="connsiteX53" fmla="*/ 1099785 w 1572109"/>
                <a:gd name="connsiteY53" fmla="*/ 627857 h 1002507"/>
                <a:gd name="connsiteX54" fmla="*/ 1106135 w 1572109"/>
                <a:gd name="connsiteY54" fmla="*/ 637382 h 1002507"/>
                <a:gd name="connsiteX55" fmla="*/ 1115660 w 1572109"/>
                <a:gd name="connsiteY55" fmla="*/ 643732 h 1002507"/>
                <a:gd name="connsiteX56" fmla="*/ 1128360 w 1572109"/>
                <a:gd name="connsiteY56" fmla="*/ 662782 h 1002507"/>
                <a:gd name="connsiteX57" fmla="*/ 1147410 w 1572109"/>
                <a:gd name="connsiteY57" fmla="*/ 672307 h 1002507"/>
                <a:gd name="connsiteX58" fmla="*/ 1163285 w 1572109"/>
                <a:gd name="connsiteY58" fmla="*/ 685007 h 1002507"/>
                <a:gd name="connsiteX59" fmla="*/ 1201385 w 1572109"/>
                <a:gd name="connsiteY59" fmla="*/ 726282 h 1002507"/>
                <a:gd name="connsiteX60" fmla="*/ 1210910 w 1572109"/>
                <a:gd name="connsiteY60" fmla="*/ 732632 h 1002507"/>
                <a:gd name="connsiteX61" fmla="*/ 1233135 w 1572109"/>
                <a:gd name="connsiteY61" fmla="*/ 754857 h 1002507"/>
                <a:gd name="connsiteX62" fmla="*/ 1252185 w 1572109"/>
                <a:gd name="connsiteY62" fmla="*/ 767557 h 1002507"/>
                <a:gd name="connsiteX63" fmla="*/ 1261710 w 1572109"/>
                <a:gd name="connsiteY63" fmla="*/ 773907 h 1002507"/>
                <a:gd name="connsiteX64" fmla="*/ 1279172 w 1572109"/>
                <a:gd name="connsiteY64" fmla="*/ 774701 h 1002507"/>
                <a:gd name="connsiteX65" fmla="*/ 1330766 w 1572109"/>
                <a:gd name="connsiteY65" fmla="*/ 784227 h 1002507"/>
                <a:gd name="connsiteX66" fmla="*/ 1366485 w 1572109"/>
                <a:gd name="connsiteY66" fmla="*/ 783432 h 1002507"/>
                <a:gd name="connsiteX67" fmla="*/ 1395060 w 1572109"/>
                <a:gd name="connsiteY67" fmla="*/ 770732 h 1002507"/>
                <a:gd name="connsiteX68" fmla="*/ 1426810 w 1572109"/>
                <a:gd name="connsiteY68" fmla="*/ 761207 h 1002507"/>
                <a:gd name="connsiteX69" fmla="*/ 1439510 w 1572109"/>
                <a:gd name="connsiteY69" fmla="*/ 751682 h 1002507"/>
                <a:gd name="connsiteX70" fmla="*/ 1449035 w 1572109"/>
                <a:gd name="connsiteY70" fmla="*/ 736601 h 1002507"/>
                <a:gd name="connsiteX71" fmla="*/ 1465703 w 1572109"/>
                <a:gd name="connsiteY71" fmla="*/ 726282 h 1002507"/>
                <a:gd name="connsiteX72" fmla="*/ 1482373 w 1572109"/>
                <a:gd name="connsiteY72" fmla="*/ 697707 h 1002507"/>
                <a:gd name="connsiteX73" fmla="*/ 1493485 w 1572109"/>
                <a:gd name="connsiteY73" fmla="*/ 683419 h 1002507"/>
                <a:gd name="connsiteX74" fmla="*/ 1500628 w 1572109"/>
                <a:gd name="connsiteY74" fmla="*/ 659607 h 1002507"/>
                <a:gd name="connsiteX75" fmla="*/ 1512535 w 1572109"/>
                <a:gd name="connsiteY75" fmla="*/ 634207 h 1002507"/>
                <a:gd name="connsiteX76" fmla="*/ 1528410 w 1572109"/>
                <a:gd name="connsiteY76" fmla="*/ 615157 h 1002507"/>
                <a:gd name="connsiteX77" fmla="*/ 1531585 w 1572109"/>
                <a:gd name="connsiteY77" fmla="*/ 599282 h 1002507"/>
                <a:gd name="connsiteX78" fmla="*/ 1537935 w 1572109"/>
                <a:gd name="connsiteY78" fmla="*/ 577057 h 1002507"/>
                <a:gd name="connsiteX79" fmla="*/ 1541110 w 1572109"/>
                <a:gd name="connsiteY79" fmla="*/ 558007 h 1002507"/>
                <a:gd name="connsiteX80" fmla="*/ 1547460 w 1572109"/>
                <a:gd name="connsiteY80" fmla="*/ 538957 h 1002507"/>
                <a:gd name="connsiteX81" fmla="*/ 1553810 w 1572109"/>
                <a:gd name="connsiteY81" fmla="*/ 469107 h 1002507"/>
                <a:gd name="connsiteX82" fmla="*/ 1547460 w 1572109"/>
                <a:gd name="connsiteY82" fmla="*/ 402432 h 1002507"/>
                <a:gd name="connsiteX83" fmla="*/ 1550635 w 1572109"/>
                <a:gd name="connsiteY83" fmla="*/ 456407 h 1002507"/>
                <a:gd name="connsiteX84" fmla="*/ 1553810 w 1572109"/>
                <a:gd name="connsiteY84" fmla="*/ 465932 h 1002507"/>
                <a:gd name="connsiteX85" fmla="*/ 1556985 w 1572109"/>
                <a:gd name="connsiteY85" fmla="*/ 478632 h 1002507"/>
                <a:gd name="connsiteX86" fmla="*/ 1560160 w 1572109"/>
                <a:gd name="connsiteY86" fmla="*/ 494507 h 1002507"/>
                <a:gd name="connsiteX87" fmla="*/ 1566510 w 1572109"/>
                <a:gd name="connsiteY87" fmla="*/ 513557 h 1002507"/>
                <a:gd name="connsiteX88" fmla="*/ 1569685 w 1572109"/>
                <a:gd name="connsiteY88" fmla="*/ 526257 h 1002507"/>
                <a:gd name="connsiteX89" fmla="*/ 1571272 w 1572109"/>
                <a:gd name="connsiteY89" fmla="*/ 659607 h 1002507"/>
                <a:gd name="connsiteX90" fmla="*/ 1560160 w 1572109"/>
                <a:gd name="connsiteY90" fmla="*/ 726282 h 1002507"/>
                <a:gd name="connsiteX91" fmla="*/ 1554604 w 1572109"/>
                <a:gd name="connsiteY91" fmla="*/ 747713 h 1002507"/>
                <a:gd name="connsiteX92" fmla="*/ 1539523 w 1572109"/>
                <a:gd name="connsiteY92" fmla="*/ 772319 h 1002507"/>
                <a:gd name="connsiteX93" fmla="*/ 1522060 w 1572109"/>
                <a:gd name="connsiteY93" fmla="*/ 805657 h 1002507"/>
                <a:gd name="connsiteX94" fmla="*/ 1499835 w 1572109"/>
                <a:gd name="connsiteY94" fmla="*/ 840582 h 1002507"/>
                <a:gd name="connsiteX95" fmla="*/ 1471260 w 1572109"/>
                <a:gd name="connsiteY95" fmla="*/ 865982 h 1002507"/>
                <a:gd name="connsiteX96" fmla="*/ 1464910 w 1572109"/>
                <a:gd name="connsiteY96" fmla="*/ 875507 h 1002507"/>
                <a:gd name="connsiteX97" fmla="*/ 1458560 w 1572109"/>
                <a:gd name="connsiteY97" fmla="*/ 888207 h 1002507"/>
                <a:gd name="connsiteX98" fmla="*/ 1449035 w 1572109"/>
                <a:gd name="connsiteY98" fmla="*/ 891382 h 1002507"/>
                <a:gd name="connsiteX99" fmla="*/ 1439510 w 1572109"/>
                <a:gd name="connsiteY99" fmla="*/ 897732 h 1002507"/>
                <a:gd name="connsiteX100" fmla="*/ 1429985 w 1572109"/>
                <a:gd name="connsiteY100" fmla="*/ 907257 h 1002507"/>
                <a:gd name="connsiteX101" fmla="*/ 1420460 w 1572109"/>
                <a:gd name="connsiteY101" fmla="*/ 913607 h 1002507"/>
                <a:gd name="connsiteX102" fmla="*/ 1410935 w 1572109"/>
                <a:gd name="connsiteY102" fmla="*/ 923132 h 1002507"/>
                <a:gd name="connsiteX103" fmla="*/ 1309335 w 1572109"/>
                <a:gd name="connsiteY103" fmla="*/ 989807 h 1002507"/>
                <a:gd name="connsiteX104" fmla="*/ 1280760 w 1572109"/>
                <a:gd name="connsiteY104" fmla="*/ 996157 h 1002507"/>
                <a:gd name="connsiteX105" fmla="*/ 1234722 w 1572109"/>
                <a:gd name="connsiteY105" fmla="*/ 997745 h 1002507"/>
                <a:gd name="connsiteX106" fmla="*/ 1210910 w 1572109"/>
                <a:gd name="connsiteY106" fmla="*/ 989807 h 1002507"/>
                <a:gd name="connsiteX107" fmla="*/ 1195035 w 1572109"/>
                <a:gd name="connsiteY107" fmla="*/ 986632 h 1002507"/>
                <a:gd name="connsiteX108" fmla="*/ 1182335 w 1572109"/>
                <a:gd name="connsiteY108" fmla="*/ 983457 h 1002507"/>
                <a:gd name="connsiteX109" fmla="*/ 1163285 w 1572109"/>
                <a:gd name="connsiteY109" fmla="*/ 977107 h 1002507"/>
                <a:gd name="connsiteX110" fmla="*/ 1144235 w 1572109"/>
                <a:gd name="connsiteY110" fmla="*/ 961232 h 1002507"/>
                <a:gd name="connsiteX111" fmla="*/ 1045810 w 1572109"/>
                <a:gd name="connsiteY111" fmla="*/ 878682 h 1002507"/>
                <a:gd name="connsiteX112" fmla="*/ 1039460 w 1572109"/>
                <a:gd name="connsiteY112" fmla="*/ 869157 h 1002507"/>
                <a:gd name="connsiteX113" fmla="*/ 1020410 w 1572109"/>
                <a:gd name="connsiteY113" fmla="*/ 856457 h 1002507"/>
                <a:gd name="connsiteX114" fmla="*/ 1010885 w 1572109"/>
                <a:gd name="connsiteY114" fmla="*/ 850107 h 1002507"/>
                <a:gd name="connsiteX115" fmla="*/ 1001360 w 1572109"/>
                <a:gd name="connsiteY115" fmla="*/ 843757 h 1002507"/>
                <a:gd name="connsiteX116" fmla="*/ 991835 w 1572109"/>
                <a:gd name="connsiteY116" fmla="*/ 834232 h 1002507"/>
                <a:gd name="connsiteX117" fmla="*/ 966435 w 1572109"/>
                <a:gd name="connsiteY117" fmla="*/ 812007 h 1002507"/>
                <a:gd name="connsiteX118" fmla="*/ 925160 w 1572109"/>
                <a:gd name="connsiteY118" fmla="*/ 802482 h 1002507"/>
                <a:gd name="connsiteX119" fmla="*/ 899760 w 1572109"/>
                <a:gd name="connsiteY119" fmla="*/ 796132 h 1002507"/>
                <a:gd name="connsiteX120" fmla="*/ 871185 w 1572109"/>
                <a:gd name="connsiteY120" fmla="*/ 783432 h 1002507"/>
                <a:gd name="connsiteX121" fmla="*/ 861660 w 1572109"/>
                <a:gd name="connsiteY121" fmla="*/ 780257 h 1002507"/>
                <a:gd name="connsiteX122" fmla="*/ 829910 w 1572109"/>
                <a:gd name="connsiteY122" fmla="*/ 789782 h 1002507"/>
                <a:gd name="connsiteX123" fmla="*/ 807685 w 1572109"/>
                <a:gd name="connsiteY123" fmla="*/ 796132 h 1002507"/>
                <a:gd name="connsiteX124" fmla="*/ 772760 w 1572109"/>
                <a:gd name="connsiteY124" fmla="*/ 802482 h 1002507"/>
                <a:gd name="connsiteX125" fmla="*/ 763235 w 1572109"/>
                <a:gd name="connsiteY125" fmla="*/ 805657 h 1002507"/>
                <a:gd name="connsiteX126" fmla="*/ 607660 w 1572109"/>
                <a:gd name="connsiteY126" fmla="*/ 916782 h 1002507"/>
                <a:gd name="connsiteX127" fmla="*/ 598135 w 1572109"/>
                <a:gd name="connsiteY127" fmla="*/ 926307 h 1002507"/>
                <a:gd name="connsiteX128" fmla="*/ 588610 w 1572109"/>
                <a:gd name="connsiteY128" fmla="*/ 929482 h 1002507"/>
                <a:gd name="connsiteX129" fmla="*/ 569560 w 1572109"/>
                <a:gd name="connsiteY129" fmla="*/ 942182 h 1002507"/>
                <a:gd name="connsiteX130" fmla="*/ 550510 w 1572109"/>
                <a:gd name="connsiteY130" fmla="*/ 951707 h 1002507"/>
                <a:gd name="connsiteX131" fmla="*/ 544160 w 1572109"/>
                <a:gd name="connsiteY131" fmla="*/ 961232 h 1002507"/>
                <a:gd name="connsiteX132" fmla="*/ 515585 w 1572109"/>
                <a:gd name="connsiteY132" fmla="*/ 970757 h 1002507"/>
                <a:gd name="connsiteX133" fmla="*/ 496535 w 1572109"/>
                <a:gd name="connsiteY133" fmla="*/ 977107 h 1002507"/>
                <a:gd name="connsiteX134" fmla="*/ 477485 w 1572109"/>
                <a:gd name="connsiteY134" fmla="*/ 983457 h 1002507"/>
                <a:gd name="connsiteX135" fmla="*/ 394141 w 1572109"/>
                <a:gd name="connsiteY135" fmla="*/ 999332 h 1002507"/>
                <a:gd name="connsiteX136" fmla="*/ 333816 w 1572109"/>
                <a:gd name="connsiteY136" fmla="*/ 1002507 h 1002507"/>
                <a:gd name="connsiteX137" fmla="*/ 302066 w 1572109"/>
                <a:gd name="connsiteY137" fmla="*/ 997744 h 1002507"/>
                <a:gd name="connsiteX138" fmla="*/ 252060 w 1572109"/>
                <a:gd name="connsiteY138" fmla="*/ 989807 h 1002507"/>
                <a:gd name="connsiteX139" fmla="*/ 226660 w 1572109"/>
                <a:gd name="connsiteY139" fmla="*/ 983457 h 1002507"/>
                <a:gd name="connsiteX140" fmla="*/ 204435 w 1572109"/>
                <a:gd name="connsiteY140" fmla="*/ 977107 h 1002507"/>
                <a:gd name="connsiteX141" fmla="*/ 194910 w 1572109"/>
                <a:gd name="connsiteY141" fmla="*/ 967582 h 1002507"/>
                <a:gd name="connsiteX142" fmla="*/ 185385 w 1572109"/>
                <a:gd name="connsiteY142" fmla="*/ 961232 h 1002507"/>
                <a:gd name="connsiteX143" fmla="*/ 169510 w 1572109"/>
                <a:gd name="connsiteY143" fmla="*/ 948532 h 1002507"/>
                <a:gd name="connsiteX144" fmla="*/ 159985 w 1572109"/>
                <a:gd name="connsiteY144" fmla="*/ 942182 h 1002507"/>
                <a:gd name="connsiteX145" fmla="*/ 144110 w 1572109"/>
                <a:gd name="connsiteY145" fmla="*/ 929482 h 1002507"/>
                <a:gd name="connsiteX146" fmla="*/ 134585 w 1572109"/>
                <a:gd name="connsiteY146" fmla="*/ 923132 h 1002507"/>
                <a:gd name="connsiteX147" fmla="*/ 102041 w 1572109"/>
                <a:gd name="connsiteY147" fmla="*/ 895351 h 1002507"/>
                <a:gd name="connsiteX148" fmla="*/ 80610 w 1572109"/>
                <a:gd name="connsiteY148" fmla="*/ 872332 h 1002507"/>
                <a:gd name="connsiteX149" fmla="*/ 56797 w 1572109"/>
                <a:gd name="connsiteY149" fmla="*/ 829469 h 1002507"/>
                <a:gd name="connsiteX150" fmla="*/ 36160 w 1572109"/>
                <a:gd name="connsiteY150" fmla="*/ 796132 h 1002507"/>
                <a:gd name="connsiteX151" fmla="*/ 32985 w 1572109"/>
                <a:gd name="connsiteY151" fmla="*/ 783432 h 1002507"/>
                <a:gd name="connsiteX152" fmla="*/ 26635 w 1572109"/>
                <a:gd name="connsiteY152" fmla="*/ 761207 h 1002507"/>
                <a:gd name="connsiteX153" fmla="*/ 20285 w 1572109"/>
                <a:gd name="connsiteY153" fmla="*/ 729457 h 1002507"/>
                <a:gd name="connsiteX154" fmla="*/ 10760 w 1572109"/>
                <a:gd name="connsiteY154" fmla="*/ 694532 h 1002507"/>
                <a:gd name="connsiteX155" fmla="*/ 1235 w 1572109"/>
                <a:gd name="connsiteY155" fmla="*/ 635794 h 1002507"/>
                <a:gd name="connsiteX156" fmla="*/ 441 w 1572109"/>
                <a:gd name="connsiteY156" fmla="*/ 581026 h 1002507"/>
                <a:gd name="connsiteX157" fmla="*/ 10760 w 1572109"/>
                <a:gd name="connsiteY157" fmla="*/ 516732 h 1002507"/>
                <a:gd name="connsiteX158" fmla="*/ 21078 w 1572109"/>
                <a:gd name="connsiteY158" fmla="*/ 483394 h 1002507"/>
                <a:gd name="connsiteX159" fmla="*/ 26635 w 1572109"/>
                <a:gd name="connsiteY159" fmla="*/ 450057 h 1002507"/>
                <a:gd name="connsiteX160" fmla="*/ 32985 w 1572109"/>
                <a:gd name="connsiteY160" fmla="*/ 427832 h 1002507"/>
                <a:gd name="connsiteX161" fmla="*/ 39335 w 1572109"/>
                <a:gd name="connsiteY161" fmla="*/ 408782 h 1002507"/>
                <a:gd name="connsiteX162" fmla="*/ 42510 w 1572109"/>
                <a:gd name="connsiteY162" fmla="*/ 399257 h 1002507"/>
                <a:gd name="connsiteX163" fmla="*/ 102835 w 1572109"/>
                <a:gd name="connsiteY163" fmla="*/ 265907 h 1002507"/>
                <a:gd name="connsiteX164" fmla="*/ 112360 w 1572109"/>
                <a:gd name="connsiteY164" fmla="*/ 221457 h 1002507"/>
                <a:gd name="connsiteX165" fmla="*/ 118710 w 1572109"/>
                <a:gd name="connsiteY165" fmla="*/ 199232 h 1002507"/>
                <a:gd name="connsiteX166" fmla="*/ 125060 w 1572109"/>
                <a:gd name="connsiteY166" fmla="*/ 157957 h 1002507"/>
                <a:gd name="connsiteX167" fmla="*/ 128235 w 1572109"/>
                <a:gd name="connsiteY167" fmla="*/ 34132 h 1002507"/>
                <a:gd name="connsiteX168" fmla="*/ 166335 w 1572109"/>
                <a:gd name="connsiteY168" fmla="*/ 37307 h 1002507"/>
                <a:gd name="connsiteX169" fmla="*/ 277460 w 1572109"/>
                <a:gd name="connsiteY169" fmla="*/ 34132 h 1002507"/>
                <a:gd name="connsiteX170" fmla="*/ 286985 w 1572109"/>
                <a:gd name="connsiteY170" fmla="*/ 30957 h 1002507"/>
                <a:gd name="connsiteX171" fmla="*/ 309210 w 1572109"/>
                <a:gd name="connsiteY171" fmla="*/ 24607 h 1002507"/>
                <a:gd name="connsiteX172" fmla="*/ 318735 w 1572109"/>
                <a:gd name="connsiteY172" fmla="*/ 18257 h 1002507"/>
                <a:gd name="connsiteX173" fmla="*/ 337785 w 1572109"/>
                <a:gd name="connsiteY173" fmla="*/ 15082 h 1002507"/>
                <a:gd name="connsiteX174" fmla="*/ 347310 w 1572109"/>
                <a:gd name="connsiteY174" fmla="*/ 11907 h 1002507"/>
                <a:gd name="connsiteX175" fmla="*/ 346516 w 1572109"/>
                <a:gd name="connsiteY175"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39510 w 1572109"/>
                <a:gd name="connsiteY68" fmla="*/ 751682 h 1002507"/>
                <a:gd name="connsiteX69" fmla="*/ 1449035 w 1572109"/>
                <a:gd name="connsiteY69" fmla="*/ 736601 h 1002507"/>
                <a:gd name="connsiteX70" fmla="*/ 1465703 w 1572109"/>
                <a:gd name="connsiteY70" fmla="*/ 726282 h 1002507"/>
                <a:gd name="connsiteX71" fmla="*/ 1482373 w 1572109"/>
                <a:gd name="connsiteY71" fmla="*/ 697707 h 1002507"/>
                <a:gd name="connsiteX72" fmla="*/ 1493485 w 1572109"/>
                <a:gd name="connsiteY72" fmla="*/ 683419 h 1002507"/>
                <a:gd name="connsiteX73" fmla="*/ 1500628 w 1572109"/>
                <a:gd name="connsiteY73" fmla="*/ 659607 h 1002507"/>
                <a:gd name="connsiteX74" fmla="*/ 1512535 w 1572109"/>
                <a:gd name="connsiteY74" fmla="*/ 634207 h 1002507"/>
                <a:gd name="connsiteX75" fmla="*/ 1528410 w 1572109"/>
                <a:gd name="connsiteY75" fmla="*/ 615157 h 1002507"/>
                <a:gd name="connsiteX76" fmla="*/ 1531585 w 1572109"/>
                <a:gd name="connsiteY76" fmla="*/ 599282 h 1002507"/>
                <a:gd name="connsiteX77" fmla="*/ 1537935 w 1572109"/>
                <a:gd name="connsiteY77" fmla="*/ 577057 h 1002507"/>
                <a:gd name="connsiteX78" fmla="*/ 1541110 w 1572109"/>
                <a:gd name="connsiteY78" fmla="*/ 558007 h 1002507"/>
                <a:gd name="connsiteX79" fmla="*/ 1547460 w 1572109"/>
                <a:gd name="connsiteY79" fmla="*/ 538957 h 1002507"/>
                <a:gd name="connsiteX80" fmla="*/ 1553810 w 1572109"/>
                <a:gd name="connsiteY80" fmla="*/ 469107 h 1002507"/>
                <a:gd name="connsiteX81" fmla="*/ 1547460 w 1572109"/>
                <a:gd name="connsiteY81" fmla="*/ 402432 h 1002507"/>
                <a:gd name="connsiteX82" fmla="*/ 1550635 w 1572109"/>
                <a:gd name="connsiteY82" fmla="*/ 456407 h 1002507"/>
                <a:gd name="connsiteX83" fmla="*/ 1553810 w 1572109"/>
                <a:gd name="connsiteY83" fmla="*/ 465932 h 1002507"/>
                <a:gd name="connsiteX84" fmla="*/ 1556985 w 1572109"/>
                <a:gd name="connsiteY84" fmla="*/ 478632 h 1002507"/>
                <a:gd name="connsiteX85" fmla="*/ 1560160 w 1572109"/>
                <a:gd name="connsiteY85" fmla="*/ 494507 h 1002507"/>
                <a:gd name="connsiteX86" fmla="*/ 1566510 w 1572109"/>
                <a:gd name="connsiteY86" fmla="*/ 513557 h 1002507"/>
                <a:gd name="connsiteX87" fmla="*/ 1569685 w 1572109"/>
                <a:gd name="connsiteY87" fmla="*/ 526257 h 1002507"/>
                <a:gd name="connsiteX88" fmla="*/ 1571272 w 1572109"/>
                <a:gd name="connsiteY88" fmla="*/ 659607 h 1002507"/>
                <a:gd name="connsiteX89" fmla="*/ 1560160 w 1572109"/>
                <a:gd name="connsiteY89" fmla="*/ 726282 h 1002507"/>
                <a:gd name="connsiteX90" fmla="*/ 1554604 w 1572109"/>
                <a:gd name="connsiteY90" fmla="*/ 747713 h 1002507"/>
                <a:gd name="connsiteX91" fmla="*/ 1539523 w 1572109"/>
                <a:gd name="connsiteY91" fmla="*/ 772319 h 1002507"/>
                <a:gd name="connsiteX92" fmla="*/ 1522060 w 1572109"/>
                <a:gd name="connsiteY92" fmla="*/ 805657 h 1002507"/>
                <a:gd name="connsiteX93" fmla="*/ 1499835 w 1572109"/>
                <a:gd name="connsiteY93" fmla="*/ 840582 h 1002507"/>
                <a:gd name="connsiteX94" fmla="*/ 1471260 w 1572109"/>
                <a:gd name="connsiteY94" fmla="*/ 865982 h 1002507"/>
                <a:gd name="connsiteX95" fmla="*/ 1464910 w 1572109"/>
                <a:gd name="connsiteY95" fmla="*/ 875507 h 1002507"/>
                <a:gd name="connsiteX96" fmla="*/ 1458560 w 1572109"/>
                <a:gd name="connsiteY96" fmla="*/ 888207 h 1002507"/>
                <a:gd name="connsiteX97" fmla="*/ 1449035 w 1572109"/>
                <a:gd name="connsiteY97" fmla="*/ 891382 h 1002507"/>
                <a:gd name="connsiteX98" fmla="*/ 1439510 w 1572109"/>
                <a:gd name="connsiteY98" fmla="*/ 897732 h 1002507"/>
                <a:gd name="connsiteX99" fmla="*/ 1429985 w 1572109"/>
                <a:gd name="connsiteY99" fmla="*/ 907257 h 1002507"/>
                <a:gd name="connsiteX100" fmla="*/ 1420460 w 1572109"/>
                <a:gd name="connsiteY100" fmla="*/ 913607 h 1002507"/>
                <a:gd name="connsiteX101" fmla="*/ 1410935 w 1572109"/>
                <a:gd name="connsiteY101" fmla="*/ 923132 h 1002507"/>
                <a:gd name="connsiteX102" fmla="*/ 1309335 w 1572109"/>
                <a:gd name="connsiteY102" fmla="*/ 989807 h 1002507"/>
                <a:gd name="connsiteX103" fmla="*/ 1280760 w 1572109"/>
                <a:gd name="connsiteY103" fmla="*/ 996157 h 1002507"/>
                <a:gd name="connsiteX104" fmla="*/ 1234722 w 1572109"/>
                <a:gd name="connsiteY104" fmla="*/ 997745 h 1002507"/>
                <a:gd name="connsiteX105" fmla="*/ 1210910 w 1572109"/>
                <a:gd name="connsiteY105" fmla="*/ 989807 h 1002507"/>
                <a:gd name="connsiteX106" fmla="*/ 1195035 w 1572109"/>
                <a:gd name="connsiteY106" fmla="*/ 986632 h 1002507"/>
                <a:gd name="connsiteX107" fmla="*/ 1182335 w 1572109"/>
                <a:gd name="connsiteY107" fmla="*/ 983457 h 1002507"/>
                <a:gd name="connsiteX108" fmla="*/ 1163285 w 1572109"/>
                <a:gd name="connsiteY108" fmla="*/ 977107 h 1002507"/>
                <a:gd name="connsiteX109" fmla="*/ 1144235 w 1572109"/>
                <a:gd name="connsiteY109" fmla="*/ 961232 h 1002507"/>
                <a:gd name="connsiteX110" fmla="*/ 1045810 w 1572109"/>
                <a:gd name="connsiteY110" fmla="*/ 878682 h 1002507"/>
                <a:gd name="connsiteX111" fmla="*/ 1039460 w 1572109"/>
                <a:gd name="connsiteY111" fmla="*/ 869157 h 1002507"/>
                <a:gd name="connsiteX112" fmla="*/ 1020410 w 1572109"/>
                <a:gd name="connsiteY112" fmla="*/ 856457 h 1002507"/>
                <a:gd name="connsiteX113" fmla="*/ 1010885 w 1572109"/>
                <a:gd name="connsiteY113" fmla="*/ 850107 h 1002507"/>
                <a:gd name="connsiteX114" fmla="*/ 1001360 w 1572109"/>
                <a:gd name="connsiteY114" fmla="*/ 843757 h 1002507"/>
                <a:gd name="connsiteX115" fmla="*/ 991835 w 1572109"/>
                <a:gd name="connsiteY115" fmla="*/ 834232 h 1002507"/>
                <a:gd name="connsiteX116" fmla="*/ 966435 w 1572109"/>
                <a:gd name="connsiteY116" fmla="*/ 812007 h 1002507"/>
                <a:gd name="connsiteX117" fmla="*/ 925160 w 1572109"/>
                <a:gd name="connsiteY117" fmla="*/ 802482 h 1002507"/>
                <a:gd name="connsiteX118" fmla="*/ 899760 w 1572109"/>
                <a:gd name="connsiteY118" fmla="*/ 796132 h 1002507"/>
                <a:gd name="connsiteX119" fmla="*/ 871185 w 1572109"/>
                <a:gd name="connsiteY119" fmla="*/ 783432 h 1002507"/>
                <a:gd name="connsiteX120" fmla="*/ 861660 w 1572109"/>
                <a:gd name="connsiteY120" fmla="*/ 780257 h 1002507"/>
                <a:gd name="connsiteX121" fmla="*/ 829910 w 1572109"/>
                <a:gd name="connsiteY121" fmla="*/ 789782 h 1002507"/>
                <a:gd name="connsiteX122" fmla="*/ 807685 w 1572109"/>
                <a:gd name="connsiteY122" fmla="*/ 796132 h 1002507"/>
                <a:gd name="connsiteX123" fmla="*/ 772760 w 1572109"/>
                <a:gd name="connsiteY123" fmla="*/ 802482 h 1002507"/>
                <a:gd name="connsiteX124" fmla="*/ 763235 w 1572109"/>
                <a:gd name="connsiteY124" fmla="*/ 805657 h 1002507"/>
                <a:gd name="connsiteX125" fmla="*/ 607660 w 1572109"/>
                <a:gd name="connsiteY125" fmla="*/ 916782 h 1002507"/>
                <a:gd name="connsiteX126" fmla="*/ 598135 w 1572109"/>
                <a:gd name="connsiteY126" fmla="*/ 926307 h 1002507"/>
                <a:gd name="connsiteX127" fmla="*/ 588610 w 1572109"/>
                <a:gd name="connsiteY127" fmla="*/ 929482 h 1002507"/>
                <a:gd name="connsiteX128" fmla="*/ 569560 w 1572109"/>
                <a:gd name="connsiteY128" fmla="*/ 942182 h 1002507"/>
                <a:gd name="connsiteX129" fmla="*/ 550510 w 1572109"/>
                <a:gd name="connsiteY129" fmla="*/ 951707 h 1002507"/>
                <a:gd name="connsiteX130" fmla="*/ 544160 w 1572109"/>
                <a:gd name="connsiteY130" fmla="*/ 961232 h 1002507"/>
                <a:gd name="connsiteX131" fmla="*/ 515585 w 1572109"/>
                <a:gd name="connsiteY131" fmla="*/ 970757 h 1002507"/>
                <a:gd name="connsiteX132" fmla="*/ 496535 w 1572109"/>
                <a:gd name="connsiteY132" fmla="*/ 977107 h 1002507"/>
                <a:gd name="connsiteX133" fmla="*/ 477485 w 1572109"/>
                <a:gd name="connsiteY133" fmla="*/ 983457 h 1002507"/>
                <a:gd name="connsiteX134" fmla="*/ 394141 w 1572109"/>
                <a:gd name="connsiteY134" fmla="*/ 999332 h 1002507"/>
                <a:gd name="connsiteX135" fmla="*/ 333816 w 1572109"/>
                <a:gd name="connsiteY135" fmla="*/ 1002507 h 1002507"/>
                <a:gd name="connsiteX136" fmla="*/ 302066 w 1572109"/>
                <a:gd name="connsiteY136" fmla="*/ 997744 h 1002507"/>
                <a:gd name="connsiteX137" fmla="*/ 252060 w 1572109"/>
                <a:gd name="connsiteY137" fmla="*/ 989807 h 1002507"/>
                <a:gd name="connsiteX138" fmla="*/ 226660 w 1572109"/>
                <a:gd name="connsiteY138" fmla="*/ 983457 h 1002507"/>
                <a:gd name="connsiteX139" fmla="*/ 204435 w 1572109"/>
                <a:gd name="connsiteY139" fmla="*/ 977107 h 1002507"/>
                <a:gd name="connsiteX140" fmla="*/ 194910 w 1572109"/>
                <a:gd name="connsiteY140" fmla="*/ 967582 h 1002507"/>
                <a:gd name="connsiteX141" fmla="*/ 185385 w 1572109"/>
                <a:gd name="connsiteY141" fmla="*/ 961232 h 1002507"/>
                <a:gd name="connsiteX142" fmla="*/ 169510 w 1572109"/>
                <a:gd name="connsiteY142" fmla="*/ 948532 h 1002507"/>
                <a:gd name="connsiteX143" fmla="*/ 159985 w 1572109"/>
                <a:gd name="connsiteY143" fmla="*/ 942182 h 1002507"/>
                <a:gd name="connsiteX144" fmla="*/ 144110 w 1572109"/>
                <a:gd name="connsiteY144" fmla="*/ 929482 h 1002507"/>
                <a:gd name="connsiteX145" fmla="*/ 134585 w 1572109"/>
                <a:gd name="connsiteY145" fmla="*/ 923132 h 1002507"/>
                <a:gd name="connsiteX146" fmla="*/ 102041 w 1572109"/>
                <a:gd name="connsiteY146" fmla="*/ 895351 h 1002507"/>
                <a:gd name="connsiteX147" fmla="*/ 80610 w 1572109"/>
                <a:gd name="connsiteY147" fmla="*/ 872332 h 1002507"/>
                <a:gd name="connsiteX148" fmla="*/ 56797 w 1572109"/>
                <a:gd name="connsiteY148" fmla="*/ 829469 h 1002507"/>
                <a:gd name="connsiteX149" fmla="*/ 36160 w 1572109"/>
                <a:gd name="connsiteY149" fmla="*/ 796132 h 1002507"/>
                <a:gd name="connsiteX150" fmla="*/ 32985 w 1572109"/>
                <a:gd name="connsiteY150" fmla="*/ 783432 h 1002507"/>
                <a:gd name="connsiteX151" fmla="*/ 26635 w 1572109"/>
                <a:gd name="connsiteY151" fmla="*/ 761207 h 1002507"/>
                <a:gd name="connsiteX152" fmla="*/ 20285 w 1572109"/>
                <a:gd name="connsiteY152" fmla="*/ 729457 h 1002507"/>
                <a:gd name="connsiteX153" fmla="*/ 10760 w 1572109"/>
                <a:gd name="connsiteY153" fmla="*/ 694532 h 1002507"/>
                <a:gd name="connsiteX154" fmla="*/ 1235 w 1572109"/>
                <a:gd name="connsiteY154" fmla="*/ 635794 h 1002507"/>
                <a:gd name="connsiteX155" fmla="*/ 441 w 1572109"/>
                <a:gd name="connsiteY155" fmla="*/ 581026 h 1002507"/>
                <a:gd name="connsiteX156" fmla="*/ 10760 w 1572109"/>
                <a:gd name="connsiteY156" fmla="*/ 516732 h 1002507"/>
                <a:gd name="connsiteX157" fmla="*/ 21078 w 1572109"/>
                <a:gd name="connsiteY157" fmla="*/ 483394 h 1002507"/>
                <a:gd name="connsiteX158" fmla="*/ 26635 w 1572109"/>
                <a:gd name="connsiteY158" fmla="*/ 450057 h 1002507"/>
                <a:gd name="connsiteX159" fmla="*/ 32985 w 1572109"/>
                <a:gd name="connsiteY159" fmla="*/ 427832 h 1002507"/>
                <a:gd name="connsiteX160" fmla="*/ 39335 w 1572109"/>
                <a:gd name="connsiteY160" fmla="*/ 408782 h 1002507"/>
                <a:gd name="connsiteX161" fmla="*/ 42510 w 1572109"/>
                <a:gd name="connsiteY161" fmla="*/ 399257 h 1002507"/>
                <a:gd name="connsiteX162" fmla="*/ 102835 w 1572109"/>
                <a:gd name="connsiteY162" fmla="*/ 265907 h 1002507"/>
                <a:gd name="connsiteX163" fmla="*/ 112360 w 1572109"/>
                <a:gd name="connsiteY163" fmla="*/ 221457 h 1002507"/>
                <a:gd name="connsiteX164" fmla="*/ 118710 w 1572109"/>
                <a:gd name="connsiteY164" fmla="*/ 199232 h 1002507"/>
                <a:gd name="connsiteX165" fmla="*/ 125060 w 1572109"/>
                <a:gd name="connsiteY165" fmla="*/ 157957 h 1002507"/>
                <a:gd name="connsiteX166" fmla="*/ 128235 w 1572109"/>
                <a:gd name="connsiteY166" fmla="*/ 34132 h 1002507"/>
                <a:gd name="connsiteX167" fmla="*/ 166335 w 1572109"/>
                <a:gd name="connsiteY167" fmla="*/ 37307 h 1002507"/>
                <a:gd name="connsiteX168" fmla="*/ 277460 w 1572109"/>
                <a:gd name="connsiteY168" fmla="*/ 34132 h 1002507"/>
                <a:gd name="connsiteX169" fmla="*/ 286985 w 1572109"/>
                <a:gd name="connsiteY169" fmla="*/ 30957 h 1002507"/>
                <a:gd name="connsiteX170" fmla="*/ 309210 w 1572109"/>
                <a:gd name="connsiteY170" fmla="*/ 24607 h 1002507"/>
                <a:gd name="connsiteX171" fmla="*/ 318735 w 1572109"/>
                <a:gd name="connsiteY171" fmla="*/ 18257 h 1002507"/>
                <a:gd name="connsiteX172" fmla="*/ 337785 w 1572109"/>
                <a:gd name="connsiteY172" fmla="*/ 15082 h 1002507"/>
                <a:gd name="connsiteX173" fmla="*/ 347310 w 1572109"/>
                <a:gd name="connsiteY173" fmla="*/ 11907 h 1002507"/>
                <a:gd name="connsiteX174" fmla="*/ 346516 w 1572109"/>
                <a:gd name="connsiteY174"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39510 w 1572109"/>
                <a:gd name="connsiteY68" fmla="*/ 751682 h 1002507"/>
                <a:gd name="connsiteX69" fmla="*/ 1465703 w 1572109"/>
                <a:gd name="connsiteY69" fmla="*/ 726282 h 1002507"/>
                <a:gd name="connsiteX70" fmla="*/ 1482373 w 1572109"/>
                <a:gd name="connsiteY70" fmla="*/ 697707 h 1002507"/>
                <a:gd name="connsiteX71" fmla="*/ 1493485 w 1572109"/>
                <a:gd name="connsiteY71" fmla="*/ 683419 h 1002507"/>
                <a:gd name="connsiteX72" fmla="*/ 1500628 w 1572109"/>
                <a:gd name="connsiteY72" fmla="*/ 659607 h 1002507"/>
                <a:gd name="connsiteX73" fmla="*/ 1512535 w 1572109"/>
                <a:gd name="connsiteY73" fmla="*/ 634207 h 1002507"/>
                <a:gd name="connsiteX74" fmla="*/ 1528410 w 1572109"/>
                <a:gd name="connsiteY74" fmla="*/ 615157 h 1002507"/>
                <a:gd name="connsiteX75" fmla="*/ 1531585 w 1572109"/>
                <a:gd name="connsiteY75" fmla="*/ 599282 h 1002507"/>
                <a:gd name="connsiteX76" fmla="*/ 1537935 w 1572109"/>
                <a:gd name="connsiteY76" fmla="*/ 577057 h 1002507"/>
                <a:gd name="connsiteX77" fmla="*/ 1541110 w 1572109"/>
                <a:gd name="connsiteY77" fmla="*/ 558007 h 1002507"/>
                <a:gd name="connsiteX78" fmla="*/ 1547460 w 1572109"/>
                <a:gd name="connsiteY78" fmla="*/ 538957 h 1002507"/>
                <a:gd name="connsiteX79" fmla="*/ 1553810 w 1572109"/>
                <a:gd name="connsiteY79" fmla="*/ 469107 h 1002507"/>
                <a:gd name="connsiteX80" fmla="*/ 1547460 w 1572109"/>
                <a:gd name="connsiteY80" fmla="*/ 402432 h 1002507"/>
                <a:gd name="connsiteX81" fmla="*/ 1550635 w 1572109"/>
                <a:gd name="connsiteY81" fmla="*/ 456407 h 1002507"/>
                <a:gd name="connsiteX82" fmla="*/ 1553810 w 1572109"/>
                <a:gd name="connsiteY82" fmla="*/ 465932 h 1002507"/>
                <a:gd name="connsiteX83" fmla="*/ 1556985 w 1572109"/>
                <a:gd name="connsiteY83" fmla="*/ 478632 h 1002507"/>
                <a:gd name="connsiteX84" fmla="*/ 1560160 w 1572109"/>
                <a:gd name="connsiteY84" fmla="*/ 494507 h 1002507"/>
                <a:gd name="connsiteX85" fmla="*/ 1566510 w 1572109"/>
                <a:gd name="connsiteY85" fmla="*/ 513557 h 1002507"/>
                <a:gd name="connsiteX86" fmla="*/ 1569685 w 1572109"/>
                <a:gd name="connsiteY86" fmla="*/ 526257 h 1002507"/>
                <a:gd name="connsiteX87" fmla="*/ 1571272 w 1572109"/>
                <a:gd name="connsiteY87" fmla="*/ 659607 h 1002507"/>
                <a:gd name="connsiteX88" fmla="*/ 1560160 w 1572109"/>
                <a:gd name="connsiteY88" fmla="*/ 726282 h 1002507"/>
                <a:gd name="connsiteX89" fmla="*/ 1554604 w 1572109"/>
                <a:gd name="connsiteY89" fmla="*/ 747713 h 1002507"/>
                <a:gd name="connsiteX90" fmla="*/ 1539523 w 1572109"/>
                <a:gd name="connsiteY90" fmla="*/ 772319 h 1002507"/>
                <a:gd name="connsiteX91" fmla="*/ 1522060 w 1572109"/>
                <a:gd name="connsiteY91" fmla="*/ 805657 h 1002507"/>
                <a:gd name="connsiteX92" fmla="*/ 1499835 w 1572109"/>
                <a:gd name="connsiteY92" fmla="*/ 840582 h 1002507"/>
                <a:gd name="connsiteX93" fmla="*/ 1471260 w 1572109"/>
                <a:gd name="connsiteY93" fmla="*/ 865982 h 1002507"/>
                <a:gd name="connsiteX94" fmla="*/ 1464910 w 1572109"/>
                <a:gd name="connsiteY94" fmla="*/ 875507 h 1002507"/>
                <a:gd name="connsiteX95" fmla="*/ 1458560 w 1572109"/>
                <a:gd name="connsiteY95" fmla="*/ 888207 h 1002507"/>
                <a:gd name="connsiteX96" fmla="*/ 1449035 w 1572109"/>
                <a:gd name="connsiteY96" fmla="*/ 891382 h 1002507"/>
                <a:gd name="connsiteX97" fmla="*/ 1439510 w 1572109"/>
                <a:gd name="connsiteY97" fmla="*/ 897732 h 1002507"/>
                <a:gd name="connsiteX98" fmla="*/ 1429985 w 1572109"/>
                <a:gd name="connsiteY98" fmla="*/ 907257 h 1002507"/>
                <a:gd name="connsiteX99" fmla="*/ 1420460 w 1572109"/>
                <a:gd name="connsiteY99" fmla="*/ 913607 h 1002507"/>
                <a:gd name="connsiteX100" fmla="*/ 1410935 w 1572109"/>
                <a:gd name="connsiteY100" fmla="*/ 923132 h 1002507"/>
                <a:gd name="connsiteX101" fmla="*/ 1309335 w 1572109"/>
                <a:gd name="connsiteY101" fmla="*/ 989807 h 1002507"/>
                <a:gd name="connsiteX102" fmla="*/ 1280760 w 1572109"/>
                <a:gd name="connsiteY102" fmla="*/ 996157 h 1002507"/>
                <a:gd name="connsiteX103" fmla="*/ 1234722 w 1572109"/>
                <a:gd name="connsiteY103" fmla="*/ 997745 h 1002507"/>
                <a:gd name="connsiteX104" fmla="*/ 1210910 w 1572109"/>
                <a:gd name="connsiteY104" fmla="*/ 989807 h 1002507"/>
                <a:gd name="connsiteX105" fmla="*/ 1195035 w 1572109"/>
                <a:gd name="connsiteY105" fmla="*/ 986632 h 1002507"/>
                <a:gd name="connsiteX106" fmla="*/ 1182335 w 1572109"/>
                <a:gd name="connsiteY106" fmla="*/ 983457 h 1002507"/>
                <a:gd name="connsiteX107" fmla="*/ 1163285 w 1572109"/>
                <a:gd name="connsiteY107" fmla="*/ 977107 h 1002507"/>
                <a:gd name="connsiteX108" fmla="*/ 1144235 w 1572109"/>
                <a:gd name="connsiteY108" fmla="*/ 961232 h 1002507"/>
                <a:gd name="connsiteX109" fmla="*/ 1045810 w 1572109"/>
                <a:gd name="connsiteY109" fmla="*/ 878682 h 1002507"/>
                <a:gd name="connsiteX110" fmla="*/ 1039460 w 1572109"/>
                <a:gd name="connsiteY110" fmla="*/ 869157 h 1002507"/>
                <a:gd name="connsiteX111" fmla="*/ 1020410 w 1572109"/>
                <a:gd name="connsiteY111" fmla="*/ 856457 h 1002507"/>
                <a:gd name="connsiteX112" fmla="*/ 1010885 w 1572109"/>
                <a:gd name="connsiteY112" fmla="*/ 850107 h 1002507"/>
                <a:gd name="connsiteX113" fmla="*/ 1001360 w 1572109"/>
                <a:gd name="connsiteY113" fmla="*/ 843757 h 1002507"/>
                <a:gd name="connsiteX114" fmla="*/ 991835 w 1572109"/>
                <a:gd name="connsiteY114" fmla="*/ 834232 h 1002507"/>
                <a:gd name="connsiteX115" fmla="*/ 966435 w 1572109"/>
                <a:gd name="connsiteY115" fmla="*/ 812007 h 1002507"/>
                <a:gd name="connsiteX116" fmla="*/ 925160 w 15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Y119" fmla="*/ 780257 h 1002507"/>
                <a:gd name="connsiteX120" fmla="*/ 829910 w 1572109"/>
                <a:gd name="connsiteY120" fmla="*/ 789782 h 1002507"/>
                <a:gd name="connsiteX121" fmla="*/ 807685 w 1572109"/>
                <a:gd name="connsiteY121" fmla="*/ 796132 h 1002507"/>
                <a:gd name="connsiteX122" fmla="*/ 772760 w 1572109"/>
                <a:gd name="connsiteY122" fmla="*/ 802482 h 1002507"/>
                <a:gd name="connsiteX123" fmla="*/ 763235 w 1572109"/>
                <a:gd name="connsiteY123" fmla="*/ 805657 h 1002507"/>
                <a:gd name="connsiteX124" fmla="*/ 607660 w 1572109"/>
                <a:gd name="connsiteY124" fmla="*/ 916782 h 1002507"/>
                <a:gd name="connsiteX125" fmla="*/ 598135 w 1572109"/>
                <a:gd name="connsiteY125" fmla="*/ 926307 h 1002507"/>
                <a:gd name="connsiteX126" fmla="*/ 588610 w 1572109"/>
                <a:gd name="connsiteY126" fmla="*/ 929482 h 1002507"/>
                <a:gd name="connsiteX127" fmla="*/ 569560 w 1572109"/>
                <a:gd name="connsiteY127" fmla="*/ 942182 h 1002507"/>
                <a:gd name="connsiteX128" fmla="*/ 550510 w 1572109"/>
                <a:gd name="connsiteY128" fmla="*/ 951707 h 1002507"/>
                <a:gd name="connsiteX129" fmla="*/ 544160 w 1572109"/>
                <a:gd name="connsiteY129" fmla="*/ 961232 h 1002507"/>
                <a:gd name="connsiteX130" fmla="*/ 515585 w 1572109"/>
                <a:gd name="connsiteY130" fmla="*/ 970757 h 1002507"/>
                <a:gd name="connsiteX131" fmla="*/ 496535 w 1572109"/>
                <a:gd name="connsiteY131" fmla="*/ 977107 h 1002507"/>
                <a:gd name="connsiteX132" fmla="*/ 477485 w 1572109"/>
                <a:gd name="connsiteY132" fmla="*/ 983457 h 1002507"/>
                <a:gd name="connsiteX133" fmla="*/ 394141 w 1572109"/>
                <a:gd name="connsiteY133" fmla="*/ 999332 h 1002507"/>
                <a:gd name="connsiteX134" fmla="*/ 333816 w 1572109"/>
                <a:gd name="connsiteY134" fmla="*/ 1002507 h 1002507"/>
                <a:gd name="connsiteX135" fmla="*/ 302066 w 1572109"/>
                <a:gd name="connsiteY135" fmla="*/ 997744 h 1002507"/>
                <a:gd name="connsiteX136" fmla="*/ 252060 w 1572109"/>
                <a:gd name="connsiteY136" fmla="*/ 989807 h 1002507"/>
                <a:gd name="connsiteX137" fmla="*/ 226660 w 1572109"/>
                <a:gd name="connsiteY137" fmla="*/ 983457 h 1002507"/>
                <a:gd name="connsiteX138" fmla="*/ 204435 w 1572109"/>
                <a:gd name="connsiteY138" fmla="*/ 977107 h 1002507"/>
                <a:gd name="connsiteX139" fmla="*/ 194910 w 1572109"/>
                <a:gd name="connsiteY139" fmla="*/ 967582 h 1002507"/>
                <a:gd name="connsiteX140" fmla="*/ 185385 w 1572109"/>
                <a:gd name="connsiteY140" fmla="*/ 961232 h 1002507"/>
                <a:gd name="connsiteX141" fmla="*/ 169510 w 1572109"/>
                <a:gd name="connsiteY141" fmla="*/ 948532 h 1002507"/>
                <a:gd name="connsiteX142" fmla="*/ 159985 w 1572109"/>
                <a:gd name="connsiteY142" fmla="*/ 942182 h 1002507"/>
                <a:gd name="connsiteX143" fmla="*/ 144110 w 1572109"/>
                <a:gd name="connsiteY143" fmla="*/ 929482 h 1002507"/>
                <a:gd name="connsiteX144" fmla="*/ 134585 w 1572109"/>
                <a:gd name="connsiteY144" fmla="*/ 923132 h 1002507"/>
                <a:gd name="connsiteX145" fmla="*/ 102041 w 1572109"/>
                <a:gd name="connsiteY145" fmla="*/ 895351 h 1002507"/>
                <a:gd name="connsiteX146" fmla="*/ 80610 w 1572109"/>
                <a:gd name="connsiteY146" fmla="*/ 872332 h 1002507"/>
                <a:gd name="connsiteX147" fmla="*/ 56797 w 1572109"/>
                <a:gd name="connsiteY147" fmla="*/ 829469 h 1002507"/>
                <a:gd name="connsiteX148" fmla="*/ 36160 w 1572109"/>
                <a:gd name="connsiteY148" fmla="*/ 796132 h 1002507"/>
                <a:gd name="connsiteX149" fmla="*/ 32985 w 1572109"/>
                <a:gd name="connsiteY149" fmla="*/ 783432 h 1002507"/>
                <a:gd name="connsiteX150" fmla="*/ 26635 w 1572109"/>
                <a:gd name="connsiteY150" fmla="*/ 761207 h 1002507"/>
                <a:gd name="connsiteX151" fmla="*/ 20285 w 1572109"/>
                <a:gd name="connsiteY151" fmla="*/ 729457 h 1002507"/>
                <a:gd name="connsiteX152" fmla="*/ 10760 w 1572109"/>
                <a:gd name="connsiteY152" fmla="*/ 694532 h 1002507"/>
                <a:gd name="connsiteX153" fmla="*/ 1235 w 1572109"/>
                <a:gd name="connsiteY153" fmla="*/ 635794 h 1002507"/>
                <a:gd name="connsiteX154" fmla="*/ 441 w 1572109"/>
                <a:gd name="connsiteY154" fmla="*/ 581026 h 1002507"/>
                <a:gd name="connsiteX155" fmla="*/ 10760 w 1572109"/>
                <a:gd name="connsiteY155" fmla="*/ 516732 h 1002507"/>
                <a:gd name="connsiteX156" fmla="*/ 21078 w 1572109"/>
                <a:gd name="connsiteY156" fmla="*/ 483394 h 1002507"/>
                <a:gd name="connsiteX157" fmla="*/ 26635 w 1572109"/>
                <a:gd name="connsiteY157" fmla="*/ 450057 h 1002507"/>
                <a:gd name="connsiteX158" fmla="*/ 32985 w 1572109"/>
                <a:gd name="connsiteY158" fmla="*/ 427832 h 1002507"/>
                <a:gd name="connsiteX159" fmla="*/ 39335 w 1572109"/>
                <a:gd name="connsiteY159" fmla="*/ 408782 h 1002507"/>
                <a:gd name="connsiteX160" fmla="*/ 42510 w 1572109"/>
                <a:gd name="connsiteY160" fmla="*/ 399257 h 1002507"/>
                <a:gd name="connsiteX161" fmla="*/ 102835 w 1572109"/>
                <a:gd name="connsiteY161" fmla="*/ 265907 h 1002507"/>
                <a:gd name="connsiteX162" fmla="*/ 112360 w 1572109"/>
                <a:gd name="connsiteY162" fmla="*/ 221457 h 1002507"/>
                <a:gd name="connsiteX163" fmla="*/ 118710 w 1572109"/>
                <a:gd name="connsiteY163" fmla="*/ 199232 h 1002507"/>
                <a:gd name="connsiteX164" fmla="*/ 125060 w 1572109"/>
                <a:gd name="connsiteY164" fmla="*/ 157957 h 1002507"/>
                <a:gd name="connsiteX165" fmla="*/ 128235 w 1572109"/>
                <a:gd name="connsiteY165" fmla="*/ 34132 h 1002507"/>
                <a:gd name="connsiteX166" fmla="*/ 166335 w 1572109"/>
                <a:gd name="connsiteY166" fmla="*/ 37307 h 1002507"/>
                <a:gd name="connsiteX167" fmla="*/ 277460 w 1572109"/>
                <a:gd name="connsiteY167" fmla="*/ 34132 h 1002507"/>
                <a:gd name="connsiteX168" fmla="*/ 286985 w 1572109"/>
                <a:gd name="connsiteY168" fmla="*/ 30957 h 1002507"/>
                <a:gd name="connsiteX169" fmla="*/ 309210 w 1572109"/>
                <a:gd name="connsiteY169" fmla="*/ 24607 h 1002507"/>
                <a:gd name="connsiteX170" fmla="*/ 318735 w 1572109"/>
                <a:gd name="connsiteY170" fmla="*/ 18257 h 1002507"/>
                <a:gd name="connsiteX171" fmla="*/ 337785 w 1572109"/>
                <a:gd name="connsiteY171" fmla="*/ 15082 h 1002507"/>
                <a:gd name="connsiteX172" fmla="*/ 347310 w 1572109"/>
                <a:gd name="connsiteY172" fmla="*/ 11907 h 1002507"/>
                <a:gd name="connsiteX173" fmla="*/ 346516 w 1572109"/>
                <a:gd name="connsiteY173"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00628 w 1572109"/>
                <a:gd name="connsiteY71" fmla="*/ 659607 h 1002507"/>
                <a:gd name="connsiteX72" fmla="*/ 1512535 w 1572109"/>
                <a:gd name="connsiteY72" fmla="*/ 634207 h 1002507"/>
                <a:gd name="connsiteX73" fmla="*/ 1528410 w 1572109"/>
                <a:gd name="connsiteY73" fmla="*/ 615157 h 1002507"/>
                <a:gd name="connsiteX74" fmla="*/ 1531585 w 1572109"/>
                <a:gd name="connsiteY74" fmla="*/ 599282 h 1002507"/>
                <a:gd name="connsiteX75" fmla="*/ 1537935 w 1572109"/>
                <a:gd name="connsiteY75" fmla="*/ 577057 h 1002507"/>
                <a:gd name="connsiteX76" fmla="*/ 1541110 w 1572109"/>
                <a:gd name="connsiteY76" fmla="*/ 558007 h 1002507"/>
                <a:gd name="connsiteX77" fmla="*/ 1547460 w 1572109"/>
                <a:gd name="connsiteY77" fmla="*/ 538957 h 1002507"/>
                <a:gd name="connsiteX78" fmla="*/ 1553810 w 1572109"/>
                <a:gd name="connsiteY78" fmla="*/ 469107 h 1002507"/>
                <a:gd name="connsiteX79" fmla="*/ 1547460 w 1572109"/>
                <a:gd name="connsiteY79" fmla="*/ 402432 h 1002507"/>
                <a:gd name="connsiteX80" fmla="*/ 1550635 w 1572109"/>
                <a:gd name="connsiteY80" fmla="*/ 456407 h 1002507"/>
                <a:gd name="connsiteX81" fmla="*/ 1553810 w 1572109"/>
                <a:gd name="connsiteY81" fmla="*/ 465932 h 1002507"/>
                <a:gd name="connsiteX82" fmla="*/ 1556985 w 1572109"/>
                <a:gd name="connsiteY82" fmla="*/ 478632 h 1002507"/>
                <a:gd name="connsiteX83" fmla="*/ 1560160 w 1572109"/>
                <a:gd name="connsiteY83" fmla="*/ 494507 h 1002507"/>
                <a:gd name="connsiteX84" fmla="*/ 1566510 w 1572109"/>
                <a:gd name="connsiteY84" fmla="*/ 513557 h 1002507"/>
                <a:gd name="connsiteX85" fmla="*/ 1569685 w 1572109"/>
                <a:gd name="connsiteY85" fmla="*/ 526257 h 1002507"/>
                <a:gd name="connsiteX86" fmla="*/ 1571272 w 1572109"/>
                <a:gd name="connsiteY86" fmla="*/ 659607 h 1002507"/>
                <a:gd name="connsiteX87" fmla="*/ 1560160 w 1572109"/>
                <a:gd name="connsiteY87" fmla="*/ 726282 h 1002507"/>
                <a:gd name="connsiteX88" fmla="*/ 1554604 w 1572109"/>
                <a:gd name="connsiteY88" fmla="*/ 747713 h 1002507"/>
                <a:gd name="connsiteX89" fmla="*/ 1539523 w 1572109"/>
                <a:gd name="connsiteY89" fmla="*/ 772319 h 1002507"/>
                <a:gd name="connsiteX90" fmla="*/ 1522060 w 1572109"/>
                <a:gd name="connsiteY90" fmla="*/ 805657 h 1002507"/>
                <a:gd name="connsiteX91" fmla="*/ 1499835 w 1572109"/>
                <a:gd name="connsiteY91" fmla="*/ 840582 h 1002507"/>
                <a:gd name="connsiteX92" fmla="*/ 1471260 w 1572109"/>
                <a:gd name="connsiteY92" fmla="*/ 865982 h 1002507"/>
                <a:gd name="connsiteX93" fmla="*/ 1464910 w 1572109"/>
                <a:gd name="connsiteY93" fmla="*/ 875507 h 1002507"/>
                <a:gd name="connsiteX94" fmla="*/ 1458560 w 1572109"/>
                <a:gd name="connsiteY94" fmla="*/ 888207 h 1002507"/>
                <a:gd name="connsiteX95" fmla="*/ 1449035 w 1572109"/>
                <a:gd name="connsiteY95" fmla="*/ 891382 h 1002507"/>
                <a:gd name="connsiteX96" fmla="*/ 1439510 w 1572109"/>
                <a:gd name="connsiteY96" fmla="*/ 897732 h 1002507"/>
                <a:gd name="connsiteX97" fmla="*/ 1429985 w 1572109"/>
                <a:gd name="connsiteY97" fmla="*/ 907257 h 1002507"/>
                <a:gd name="connsiteX98" fmla="*/ 1420460 w 1572109"/>
                <a:gd name="connsiteY98" fmla="*/ 913607 h 1002507"/>
                <a:gd name="connsiteX99" fmla="*/ 1410935 w 1572109"/>
                <a:gd name="connsiteY99" fmla="*/ 923132 h 1002507"/>
                <a:gd name="connsiteX100" fmla="*/ 1309335 w 1572109"/>
                <a:gd name="connsiteY100" fmla="*/ 989807 h 1002507"/>
                <a:gd name="connsiteX101" fmla="*/ 1280760 w 1572109"/>
                <a:gd name="connsiteY101" fmla="*/ 996157 h 1002507"/>
                <a:gd name="connsiteX102" fmla="*/ 1234722 w 1572109"/>
                <a:gd name="connsiteY102" fmla="*/ 997745 h 1002507"/>
                <a:gd name="connsiteX103" fmla="*/ 1210910 w 1572109"/>
                <a:gd name="connsiteY103" fmla="*/ 989807 h 1002507"/>
                <a:gd name="connsiteX104" fmla="*/ 1195035 w 1572109"/>
                <a:gd name="connsiteY104" fmla="*/ 986632 h 1002507"/>
                <a:gd name="connsiteX105" fmla="*/ 1182335 w 1572109"/>
                <a:gd name="connsiteY105" fmla="*/ 983457 h 1002507"/>
                <a:gd name="connsiteX106" fmla="*/ 1163285 w 1572109"/>
                <a:gd name="connsiteY106" fmla="*/ 977107 h 1002507"/>
                <a:gd name="connsiteX107" fmla="*/ 1144235 w 1572109"/>
                <a:gd name="connsiteY107" fmla="*/ 961232 h 1002507"/>
                <a:gd name="connsiteX108" fmla="*/ 1045810 w 1572109"/>
                <a:gd name="connsiteY108" fmla="*/ 878682 h 1002507"/>
                <a:gd name="connsiteX109" fmla="*/ 1039460 w 1572109"/>
                <a:gd name="connsiteY109" fmla="*/ 869157 h 1002507"/>
                <a:gd name="connsiteX110" fmla="*/ 1020410 w 1572109"/>
                <a:gd name="connsiteY110" fmla="*/ 856457 h 1002507"/>
                <a:gd name="connsiteX111" fmla="*/ 1010885 w 1572109"/>
                <a:gd name="connsiteY111" fmla="*/ 850107 h 1002507"/>
                <a:gd name="connsiteX112" fmla="*/ 1001360 w 1572109"/>
                <a:gd name="connsiteY112" fmla="*/ 843757 h 1002507"/>
                <a:gd name="connsiteX113" fmla="*/ 991835 w 1572109"/>
                <a:gd name="connsiteY113" fmla="*/ 834232 h 1002507"/>
                <a:gd name="connsiteX114" fmla="*/ 966435 w 1572109"/>
                <a:gd name="connsiteY114" fmla="*/ 812007 h 1002507"/>
                <a:gd name="connsiteX115" fmla="*/ 925160 w 1572109"/>
                <a:gd name="connsiteY115" fmla="*/ 802482 h 1002507"/>
                <a:gd name="connsiteX116" fmla="*/ 899760 w 1572109"/>
                <a:gd name="connsiteY116" fmla="*/ 796132 h 1002507"/>
                <a:gd name="connsiteX117" fmla="*/ 871185 w 1572109"/>
                <a:gd name="connsiteY117" fmla="*/ 783432 h 1002507"/>
                <a:gd name="connsiteX118" fmla="*/ 861660 w 1572109"/>
                <a:gd name="connsiteY118" fmla="*/ 780257 h 1002507"/>
                <a:gd name="connsiteX119" fmla="*/ 829910 w 1572109"/>
                <a:gd name="connsiteY119" fmla="*/ 789782 h 1002507"/>
                <a:gd name="connsiteX120" fmla="*/ 807685 w 1572109"/>
                <a:gd name="connsiteY120" fmla="*/ 796132 h 1002507"/>
                <a:gd name="connsiteX121" fmla="*/ 772760 w 1572109"/>
                <a:gd name="connsiteY121" fmla="*/ 802482 h 1002507"/>
                <a:gd name="connsiteX122" fmla="*/ 763235 w 1572109"/>
                <a:gd name="connsiteY122" fmla="*/ 805657 h 1002507"/>
                <a:gd name="connsiteX123" fmla="*/ 607660 w 1572109"/>
                <a:gd name="connsiteY123" fmla="*/ 916782 h 1002507"/>
                <a:gd name="connsiteX124" fmla="*/ 598135 w 1572109"/>
                <a:gd name="connsiteY124" fmla="*/ 926307 h 1002507"/>
                <a:gd name="connsiteX125" fmla="*/ 588610 w 1572109"/>
                <a:gd name="connsiteY125" fmla="*/ 929482 h 1002507"/>
                <a:gd name="connsiteX126" fmla="*/ 569560 w 1572109"/>
                <a:gd name="connsiteY126" fmla="*/ 942182 h 1002507"/>
                <a:gd name="connsiteX127" fmla="*/ 550510 w 1572109"/>
                <a:gd name="connsiteY127" fmla="*/ 951707 h 1002507"/>
                <a:gd name="connsiteX128" fmla="*/ 544160 w 1572109"/>
                <a:gd name="connsiteY128" fmla="*/ 961232 h 1002507"/>
                <a:gd name="connsiteX129" fmla="*/ 515585 w 1572109"/>
                <a:gd name="connsiteY129" fmla="*/ 970757 h 1002507"/>
                <a:gd name="connsiteX130" fmla="*/ 496535 w 1572109"/>
                <a:gd name="connsiteY130" fmla="*/ 977107 h 1002507"/>
                <a:gd name="connsiteX131" fmla="*/ 477485 w 1572109"/>
                <a:gd name="connsiteY131" fmla="*/ 983457 h 1002507"/>
                <a:gd name="connsiteX132" fmla="*/ 394141 w 1572109"/>
                <a:gd name="connsiteY132" fmla="*/ 999332 h 1002507"/>
                <a:gd name="connsiteX133" fmla="*/ 333816 w 1572109"/>
                <a:gd name="connsiteY133" fmla="*/ 1002507 h 1002507"/>
                <a:gd name="connsiteX134" fmla="*/ 302066 w 1572109"/>
                <a:gd name="connsiteY134" fmla="*/ 997744 h 1002507"/>
                <a:gd name="connsiteX135" fmla="*/ 252060 w 1572109"/>
                <a:gd name="connsiteY135" fmla="*/ 989807 h 1002507"/>
                <a:gd name="connsiteX136" fmla="*/ 226660 w 1572109"/>
                <a:gd name="connsiteY136" fmla="*/ 983457 h 1002507"/>
                <a:gd name="connsiteX137" fmla="*/ 204435 w 1572109"/>
                <a:gd name="connsiteY137" fmla="*/ 977107 h 1002507"/>
                <a:gd name="connsiteX138" fmla="*/ 194910 w 1572109"/>
                <a:gd name="connsiteY138" fmla="*/ 967582 h 1002507"/>
                <a:gd name="connsiteX139" fmla="*/ 185385 w 1572109"/>
                <a:gd name="connsiteY139" fmla="*/ 961232 h 1002507"/>
                <a:gd name="connsiteX140" fmla="*/ 169510 w 1572109"/>
                <a:gd name="connsiteY140" fmla="*/ 948532 h 1002507"/>
                <a:gd name="connsiteX141" fmla="*/ 159985 w 1572109"/>
                <a:gd name="connsiteY141" fmla="*/ 942182 h 1002507"/>
                <a:gd name="connsiteX142" fmla="*/ 144110 w 1572109"/>
                <a:gd name="connsiteY142" fmla="*/ 929482 h 1002507"/>
                <a:gd name="connsiteX143" fmla="*/ 134585 w 1572109"/>
                <a:gd name="connsiteY143" fmla="*/ 923132 h 1002507"/>
                <a:gd name="connsiteX144" fmla="*/ 102041 w 1572109"/>
                <a:gd name="connsiteY144" fmla="*/ 895351 h 1002507"/>
                <a:gd name="connsiteX145" fmla="*/ 80610 w 1572109"/>
                <a:gd name="connsiteY145" fmla="*/ 872332 h 1002507"/>
                <a:gd name="connsiteX146" fmla="*/ 56797 w 1572109"/>
                <a:gd name="connsiteY146" fmla="*/ 829469 h 1002507"/>
                <a:gd name="connsiteX147" fmla="*/ 36160 w 1572109"/>
                <a:gd name="connsiteY147" fmla="*/ 796132 h 1002507"/>
                <a:gd name="connsiteX148" fmla="*/ 32985 w 1572109"/>
                <a:gd name="connsiteY148" fmla="*/ 783432 h 1002507"/>
                <a:gd name="connsiteX149" fmla="*/ 26635 w 1572109"/>
                <a:gd name="connsiteY149" fmla="*/ 761207 h 1002507"/>
                <a:gd name="connsiteX150" fmla="*/ 20285 w 1572109"/>
                <a:gd name="connsiteY150" fmla="*/ 729457 h 1002507"/>
                <a:gd name="connsiteX151" fmla="*/ 10760 w 1572109"/>
                <a:gd name="connsiteY151" fmla="*/ 694532 h 1002507"/>
                <a:gd name="connsiteX152" fmla="*/ 1235 w 1572109"/>
                <a:gd name="connsiteY152" fmla="*/ 635794 h 1002507"/>
                <a:gd name="connsiteX153" fmla="*/ 441 w 1572109"/>
                <a:gd name="connsiteY153" fmla="*/ 581026 h 1002507"/>
                <a:gd name="connsiteX154" fmla="*/ 10760 w 1572109"/>
                <a:gd name="connsiteY154" fmla="*/ 516732 h 1002507"/>
                <a:gd name="connsiteX155" fmla="*/ 21078 w 1572109"/>
                <a:gd name="connsiteY155" fmla="*/ 483394 h 1002507"/>
                <a:gd name="connsiteX156" fmla="*/ 26635 w 1572109"/>
                <a:gd name="connsiteY156" fmla="*/ 450057 h 1002507"/>
                <a:gd name="connsiteX157" fmla="*/ 32985 w 1572109"/>
                <a:gd name="connsiteY157" fmla="*/ 427832 h 1002507"/>
                <a:gd name="connsiteX158" fmla="*/ 39335 w 1572109"/>
                <a:gd name="connsiteY158" fmla="*/ 408782 h 1002507"/>
                <a:gd name="connsiteX159" fmla="*/ 42510 w 1572109"/>
                <a:gd name="connsiteY159" fmla="*/ 399257 h 1002507"/>
                <a:gd name="connsiteX160" fmla="*/ 102835 w 1572109"/>
                <a:gd name="connsiteY160" fmla="*/ 265907 h 1002507"/>
                <a:gd name="connsiteX161" fmla="*/ 112360 w 1572109"/>
                <a:gd name="connsiteY161" fmla="*/ 221457 h 1002507"/>
                <a:gd name="connsiteX162" fmla="*/ 118710 w 1572109"/>
                <a:gd name="connsiteY162" fmla="*/ 199232 h 1002507"/>
                <a:gd name="connsiteX163" fmla="*/ 125060 w 1572109"/>
                <a:gd name="connsiteY163" fmla="*/ 157957 h 1002507"/>
                <a:gd name="connsiteX164" fmla="*/ 128235 w 1572109"/>
                <a:gd name="connsiteY164" fmla="*/ 34132 h 1002507"/>
                <a:gd name="connsiteX165" fmla="*/ 166335 w 1572109"/>
                <a:gd name="connsiteY165" fmla="*/ 37307 h 1002507"/>
                <a:gd name="connsiteX166" fmla="*/ 277460 w 1572109"/>
                <a:gd name="connsiteY166" fmla="*/ 34132 h 1002507"/>
                <a:gd name="connsiteX167" fmla="*/ 286985 w 1572109"/>
                <a:gd name="connsiteY167" fmla="*/ 30957 h 1002507"/>
                <a:gd name="connsiteX168" fmla="*/ 309210 w 1572109"/>
                <a:gd name="connsiteY168" fmla="*/ 24607 h 1002507"/>
                <a:gd name="connsiteX169" fmla="*/ 318735 w 1572109"/>
                <a:gd name="connsiteY169" fmla="*/ 18257 h 1002507"/>
                <a:gd name="connsiteX170" fmla="*/ 337785 w 1572109"/>
                <a:gd name="connsiteY170" fmla="*/ 15082 h 1002507"/>
                <a:gd name="connsiteX171" fmla="*/ 347310 w 1572109"/>
                <a:gd name="connsiteY171" fmla="*/ 11907 h 1002507"/>
                <a:gd name="connsiteX172" fmla="*/ 346516 w 1572109"/>
                <a:gd name="connsiteY17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12535 w 1572109"/>
                <a:gd name="connsiteY71" fmla="*/ 634207 h 1002507"/>
                <a:gd name="connsiteX72" fmla="*/ 1528410 w 1572109"/>
                <a:gd name="connsiteY72" fmla="*/ 615157 h 1002507"/>
                <a:gd name="connsiteX73" fmla="*/ 1531585 w 1572109"/>
                <a:gd name="connsiteY73" fmla="*/ 599282 h 1002507"/>
                <a:gd name="connsiteX74" fmla="*/ 1537935 w 1572109"/>
                <a:gd name="connsiteY74" fmla="*/ 577057 h 1002507"/>
                <a:gd name="connsiteX75" fmla="*/ 1541110 w 1572109"/>
                <a:gd name="connsiteY75" fmla="*/ 558007 h 1002507"/>
                <a:gd name="connsiteX76" fmla="*/ 1547460 w 1572109"/>
                <a:gd name="connsiteY76" fmla="*/ 538957 h 1002507"/>
                <a:gd name="connsiteX77" fmla="*/ 1553810 w 1572109"/>
                <a:gd name="connsiteY77" fmla="*/ 469107 h 1002507"/>
                <a:gd name="connsiteX78" fmla="*/ 1547460 w 1572109"/>
                <a:gd name="connsiteY78" fmla="*/ 402432 h 1002507"/>
                <a:gd name="connsiteX79" fmla="*/ 1550635 w 1572109"/>
                <a:gd name="connsiteY79" fmla="*/ 456407 h 1002507"/>
                <a:gd name="connsiteX80" fmla="*/ 1553810 w 1572109"/>
                <a:gd name="connsiteY80" fmla="*/ 465932 h 1002507"/>
                <a:gd name="connsiteX81" fmla="*/ 1556985 w 1572109"/>
                <a:gd name="connsiteY81" fmla="*/ 478632 h 1002507"/>
                <a:gd name="connsiteX82" fmla="*/ 1560160 w 1572109"/>
                <a:gd name="connsiteY82" fmla="*/ 494507 h 1002507"/>
                <a:gd name="connsiteX83" fmla="*/ 1566510 w 1572109"/>
                <a:gd name="connsiteY83" fmla="*/ 513557 h 1002507"/>
                <a:gd name="connsiteX84" fmla="*/ 1569685 w 1572109"/>
                <a:gd name="connsiteY84" fmla="*/ 526257 h 1002507"/>
                <a:gd name="connsiteX85" fmla="*/ 1571272 w 1572109"/>
                <a:gd name="connsiteY85" fmla="*/ 659607 h 1002507"/>
                <a:gd name="connsiteX86" fmla="*/ 1560160 w 1572109"/>
                <a:gd name="connsiteY86" fmla="*/ 726282 h 1002507"/>
                <a:gd name="connsiteX87" fmla="*/ 1554604 w 1572109"/>
                <a:gd name="connsiteY87" fmla="*/ 747713 h 1002507"/>
                <a:gd name="connsiteX88" fmla="*/ 1539523 w 1572109"/>
                <a:gd name="connsiteY88" fmla="*/ 772319 h 1002507"/>
                <a:gd name="connsiteX89" fmla="*/ 1522060 w 1572109"/>
                <a:gd name="connsiteY89" fmla="*/ 805657 h 1002507"/>
                <a:gd name="connsiteX90" fmla="*/ 1499835 w 1572109"/>
                <a:gd name="connsiteY90" fmla="*/ 840582 h 1002507"/>
                <a:gd name="connsiteX91" fmla="*/ 1471260 w 1572109"/>
                <a:gd name="connsiteY91" fmla="*/ 865982 h 1002507"/>
                <a:gd name="connsiteX92" fmla="*/ 1464910 w 1572109"/>
                <a:gd name="connsiteY92" fmla="*/ 875507 h 1002507"/>
                <a:gd name="connsiteX93" fmla="*/ 1458560 w 1572109"/>
                <a:gd name="connsiteY93" fmla="*/ 888207 h 1002507"/>
                <a:gd name="connsiteX94" fmla="*/ 1449035 w 1572109"/>
                <a:gd name="connsiteY94" fmla="*/ 891382 h 1002507"/>
                <a:gd name="connsiteX95" fmla="*/ 1439510 w 1572109"/>
                <a:gd name="connsiteY95" fmla="*/ 897732 h 1002507"/>
                <a:gd name="connsiteX96" fmla="*/ 1429985 w 1572109"/>
                <a:gd name="connsiteY96" fmla="*/ 907257 h 1002507"/>
                <a:gd name="connsiteX97" fmla="*/ 1420460 w 1572109"/>
                <a:gd name="connsiteY97" fmla="*/ 913607 h 1002507"/>
                <a:gd name="connsiteX98" fmla="*/ 1410935 w 1572109"/>
                <a:gd name="connsiteY98" fmla="*/ 923132 h 1002507"/>
                <a:gd name="connsiteX99" fmla="*/ 1309335 w 1572109"/>
                <a:gd name="connsiteY99" fmla="*/ 989807 h 1002507"/>
                <a:gd name="connsiteX100" fmla="*/ 1280760 w 1572109"/>
                <a:gd name="connsiteY100" fmla="*/ 996157 h 1002507"/>
                <a:gd name="connsiteX101" fmla="*/ 1234722 w 1572109"/>
                <a:gd name="connsiteY101" fmla="*/ 997745 h 1002507"/>
                <a:gd name="connsiteX102" fmla="*/ 1210910 w 1572109"/>
                <a:gd name="connsiteY102" fmla="*/ 989807 h 1002507"/>
                <a:gd name="connsiteX103" fmla="*/ 1195035 w 1572109"/>
                <a:gd name="connsiteY103" fmla="*/ 986632 h 1002507"/>
                <a:gd name="connsiteX104" fmla="*/ 1182335 w 1572109"/>
                <a:gd name="connsiteY104" fmla="*/ 983457 h 1002507"/>
                <a:gd name="connsiteX105" fmla="*/ 1163285 w 1572109"/>
                <a:gd name="connsiteY105" fmla="*/ 977107 h 1002507"/>
                <a:gd name="connsiteX106" fmla="*/ 1144235 w 1572109"/>
                <a:gd name="connsiteY106" fmla="*/ 961232 h 1002507"/>
                <a:gd name="connsiteX107" fmla="*/ 1045810 w 1572109"/>
                <a:gd name="connsiteY107" fmla="*/ 878682 h 1002507"/>
                <a:gd name="connsiteX108" fmla="*/ 1039460 w 1572109"/>
                <a:gd name="connsiteY108" fmla="*/ 869157 h 1002507"/>
                <a:gd name="connsiteX109" fmla="*/ 1020410 w 1572109"/>
                <a:gd name="connsiteY109" fmla="*/ 856457 h 1002507"/>
                <a:gd name="connsiteX110" fmla="*/ 1010885 w 1572109"/>
                <a:gd name="connsiteY110" fmla="*/ 850107 h 1002507"/>
                <a:gd name="connsiteX111" fmla="*/ 1001360 w 1572109"/>
                <a:gd name="connsiteY111" fmla="*/ 843757 h 1002507"/>
                <a:gd name="connsiteX112" fmla="*/ 991835 w 1572109"/>
                <a:gd name="connsiteY112" fmla="*/ 834232 h 1002507"/>
                <a:gd name="connsiteX113" fmla="*/ 966435 w 1572109"/>
                <a:gd name="connsiteY113" fmla="*/ 812007 h 1002507"/>
                <a:gd name="connsiteX114" fmla="*/ 925160 w 1572109"/>
                <a:gd name="connsiteY114" fmla="*/ 802482 h 1002507"/>
                <a:gd name="connsiteX115" fmla="*/ 899760 w 1572109"/>
                <a:gd name="connsiteY115" fmla="*/ 796132 h 1002507"/>
                <a:gd name="connsiteX116" fmla="*/ 871185 w 1572109"/>
                <a:gd name="connsiteY116" fmla="*/ 783432 h 1002507"/>
                <a:gd name="connsiteX117" fmla="*/ 861660 w 1572109"/>
                <a:gd name="connsiteY117" fmla="*/ 780257 h 1002507"/>
                <a:gd name="connsiteX118" fmla="*/ 829910 w 1572109"/>
                <a:gd name="connsiteY118" fmla="*/ 789782 h 1002507"/>
                <a:gd name="connsiteX119" fmla="*/ 807685 w 1572109"/>
                <a:gd name="connsiteY119" fmla="*/ 796132 h 1002507"/>
                <a:gd name="connsiteX120" fmla="*/ 772760 w 1572109"/>
                <a:gd name="connsiteY120" fmla="*/ 802482 h 1002507"/>
                <a:gd name="connsiteX121" fmla="*/ 763235 w 1572109"/>
                <a:gd name="connsiteY121" fmla="*/ 805657 h 1002507"/>
                <a:gd name="connsiteX122" fmla="*/ 607660 w 1572109"/>
                <a:gd name="connsiteY122" fmla="*/ 916782 h 1002507"/>
                <a:gd name="connsiteX123" fmla="*/ 598135 w 1572109"/>
                <a:gd name="connsiteY123" fmla="*/ 926307 h 1002507"/>
                <a:gd name="connsiteX124" fmla="*/ 588610 w 1572109"/>
                <a:gd name="connsiteY124" fmla="*/ 929482 h 1002507"/>
                <a:gd name="connsiteX125" fmla="*/ 569560 w 1572109"/>
                <a:gd name="connsiteY125" fmla="*/ 942182 h 1002507"/>
                <a:gd name="connsiteX126" fmla="*/ 550510 w 1572109"/>
                <a:gd name="connsiteY126" fmla="*/ 951707 h 1002507"/>
                <a:gd name="connsiteX127" fmla="*/ 544160 w 1572109"/>
                <a:gd name="connsiteY127" fmla="*/ 961232 h 1002507"/>
                <a:gd name="connsiteX128" fmla="*/ 515585 w 1572109"/>
                <a:gd name="connsiteY128" fmla="*/ 970757 h 1002507"/>
                <a:gd name="connsiteX129" fmla="*/ 496535 w 1572109"/>
                <a:gd name="connsiteY129" fmla="*/ 977107 h 1002507"/>
                <a:gd name="connsiteX130" fmla="*/ 477485 w 1572109"/>
                <a:gd name="connsiteY130" fmla="*/ 983457 h 1002507"/>
                <a:gd name="connsiteX131" fmla="*/ 394141 w 1572109"/>
                <a:gd name="connsiteY131" fmla="*/ 999332 h 1002507"/>
                <a:gd name="connsiteX132" fmla="*/ 333816 w 1572109"/>
                <a:gd name="connsiteY132" fmla="*/ 1002507 h 1002507"/>
                <a:gd name="connsiteX133" fmla="*/ 302066 w 1572109"/>
                <a:gd name="connsiteY133" fmla="*/ 997744 h 1002507"/>
                <a:gd name="connsiteX134" fmla="*/ 252060 w 1572109"/>
                <a:gd name="connsiteY134" fmla="*/ 989807 h 1002507"/>
                <a:gd name="connsiteX135" fmla="*/ 226660 w 1572109"/>
                <a:gd name="connsiteY135" fmla="*/ 983457 h 1002507"/>
                <a:gd name="connsiteX136" fmla="*/ 204435 w 1572109"/>
                <a:gd name="connsiteY136" fmla="*/ 977107 h 1002507"/>
                <a:gd name="connsiteX137" fmla="*/ 194910 w 1572109"/>
                <a:gd name="connsiteY137" fmla="*/ 967582 h 1002507"/>
                <a:gd name="connsiteX138" fmla="*/ 185385 w 1572109"/>
                <a:gd name="connsiteY138" fmla="*/ 961232 h 1002507"/>
                <a:gd name="connsiteX139" fmla="*/ 169510 w 1572109"/>
                <a:gd name="connsiteY139" fmla="*/ 948532 h 1002507"/>
                <a:gd name="connsiteX140" fmla="*/ 159985 w 1572109"/>
                <a:gd name="connsiteY140" fmla="*/ 942182 h 1002507"/>
                <a:gd name="connsiteX141" fmla="*/ 144110 w 1572109"/>
                <a:gd name="connsiteY141" fmla="*/ 929482 h 1002507"/>
                <a:gd name="connsiteX142" fmla="*/ 134585 w 1572109"/>
                <a:gd name="connsiteY142" fmla="*/ 923132 h 1002507"/>
                <a:gd name="connsiteX143" fmla="*/ 102041 w 1572109"/>
                <a:gd name="connsiteY143" fmla="*/ 895351 h 1002507"/>
                <a:gd name="connsiteX144" fmla="*/ 80610 w 1572109"/>
                <a:gd name="connsiteY144" fmla="*/ 872332 h 1002507"/>
                <a:gd name="connsiteX145" fmla="*/ 56797 w 1572109"/>
                <a:gd name="connsiteY145" fmla="*/ 829469 h 1002507"/>
                <a:gd name="connsiteX146" fmla="*/ 36160 w 1572109"/>
                <a:gd name="connsiteY146" fmla="*/ 796132 h 1002507"/>
                <a:gd name="connsiteX147" fmla="*/ 32985 w 1572109"/>
                <a:gd name="connsiteY147" fmla="*/ 783432 h 1002507"/>
                <a:gd name="connsiteX148" fmla="*/ 26635 w 1572109"/>
                <a:gd name="connsiteY148" fmla="*/ 761207 h 1002507"/>
                <a:gd name="connsiteX149" fmla="*/ 20285 w 1572109"/>
                <a:gd name="connsiteY149" fmla="*/ 729457 h 1002507"/>
                <a:gd name="connsiteX150" fmla="*/ 10760 w 1572109"/>
                <a:gd name="connsiteY150" fmla="*/ 694532 h 1002507"/>
                <a:gd name="connsiteX151" fmla="*/ 1235 w 1572109"/>
                <a:gd name="connsiteY151" fmla="*/ 635794 h 1002507"/>
                <a:gd name="connsiteX152" fmla="*/ 441 w 1572109"/>
                <a:gd name="connsiteY152" fmla="*/ 581026 h 1002507"/>
                <a:gd name="connsiteX153" fmla="*/ 10760 w 1572109"/>
                <a:gd name="connsiteY153" fmla="*/ 516732 h 1002507"/>
                <a:gd name="connsiteX154" fmla="*/ 21078 w 1572109"/>
                <a:gd name="connsiteY154" fmla="*/ 483394 h 1002507"/>
                <a:gd name="connsiteX155" fmla="*/ 26635 w 1572109"/>
                <a:gd name="connsiteY155" fmla="*/ 450057 h 1002507"/>
                <a:gd name="connsiteX156" fmla="*/ 32985 w 1572109"/>
                <a:gd name="connsiteY156" fmla="*/ 427832 h 1002507"/>
                <a:gd name="connsiteX157" fmla="*/ 39335 w 1572109"/>
                <a:gd name="connsiteY157" fmla="*/ 408782 h 1002507"/>
                <a:gd name="connsiteX158" fmla="*/ 42510 w 1572109"/>
                <a:gd name="connsiteY158" fmla="*/ 399257 h 1002507"/>
                <a:gd name="connsiteX159" fmla="*/ 102835 w 1572109"/>
                <a:gd name="connsiteY159" fmla="*/ 265907 h 1002507"/>
                <a:gd name="connsiteX160" fmla="*/ 112360 w 1572109"/>
                <a:gd name="connsiteY160" fmla="*/ 221457 h 1002507"/>
                <a:gd name="connsiteX161" fmla="*/ 118710 w 1572109"/>
                <a:gd name="connsiteY161" fmla="*/ 199232 h 1002507"/>
                <a:gd name="connsiteX162" fmla="*/ 125060 w 1572109"/>
                <a:gd name="connsiteY162" fmla="*/ 157957 h 1002507"/>
                <a:gd name="connsiteX163" fmla="*/ 128235 w 1572109"/>
                <a:gd name="connsiteY163" fmla="*/ 34132 h 1002507"/>
                <a:gd name="connsiteX164" fmla="*/ 166335 w 1572109"/>
                <a:gd name="connsiteY164" fmla="*/ 37307 h 1002507"/>
                <a:gd name="connsiteX165" fmla="*/ 277460 w 1572109"/>
                <a:gd name="connsiteY165" fmla="*/ 34132 h 1002507"/>
                <a:gd name="connsiteX166" fmla="*/ 286985 w 1572109"/>
                <a:gd name="connsiteY166" fmla="*/ 30957 h 1002507"/>
                <a:gd name="connsiteX167" fmla="*/ 309210 w 1572109"/>
                <a:gd name="connsiteY167" fmla="*/ 24607 h 1002507"/>
                <a:gd name="connsiteX168" fmla="*/ 318735 w 1572109"/>
                <a:gd name="connsiteY168" fmla="*/ 18257 h 1002507"/>
                <a:gd name="connsiteX169" fmla="*/ 337785 w 1572109"/>
                <a:gd name="connsiteY169" fmla="*/ 15082 h 1002507"/>
                <a:gd name="connsiteX170" fmla="*/ 347310 w 1572109"/>
                <a:gd name="connsiteY170" fmla="*/ 11907 h 1002507"/>
                <a:gd name="connsiteX171" fmla="*/ 346516 w 1572109"/>
                <a:gd name="connsiteY171"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71260 w 1572109"/>
                <a:gd name="connsiteY90" fmla="*/ 865982 h 1002507"/>
                <a:gd name="connsiteX91" fmla="*/ 1464910 w 1572109"/>
                <a:gd name="connsiteY91" fmla="*/ 875507 h 1002507"/>
                <a:gd name="connsiteX92" fmla="*/ 1458560 w 1572109"/>
                <a:gd name="connsiteY92" fmla="*/ 888207 h 1002507"/>
                <a:gd name="connsiteX93" fmla="*/ 1449035 w 1572109"/>
                <a:gd name="connsiteY93" fmla="*/ 891382 h 1002507"/>
                <a:gd name="connsiteX94" fmla="*/ 1439510 w 1572109"/>
                <a:gd name="connsiteY94" fmla="*/ 897732 h 1002507"/>
                <a:gd name="connsiteX95" fmla="*/ 1429985 w 1572109"/>
                <a:gd name="connsiteY95" fmla="*/ 907257 h 1002507"/>
                <a:gd name="connsiteX96" fmla="*/ 1420460 w 1572109"/>
                <a:gd name="connsiteY96" fmla="*/ 913607 h 1002507"/>
                <a:gd name="connsiteX97" fmla="*/ 1410935 w 1572109"/>
                <a:gd name="connsiteY97" fmla="*/ 923132 h 1002507"/>
                <a:gd name="connsiteX98" fmla="*/ 1309335 w 1572109"/>
                <a:gd name="connsiteY98" fmla="*/ 989807 h 1002507"/>
                <a:gd name="connsiteX99" fmla="*/ 1280760 w 1572109"/>
                <a:gd name="connsiteY99" fmla="*/ 996157 h 1002507"/>
                <a:gd name="connsiteX100" fmla="*/ 1234722 w 1572109"/>
                <a:gd name="connsiteY100" fmla="*/ 997745 h 1002507"/>
                <a:gd name="connsiteX101" fmla="*/ 1210910 w 1572109"/>
                <a:gd name="connsiteY101" fmla="*/ 989807 h 1002507"/>
                <a:gd name="connsiteX102" fmla="*/ 1195035 w 1572109"/>
                <a:gd name="connsiteY102" fmla="*/ 986632 h 1002507"/>
                <a:gd name="connsiteX103" fmla="*/ 1182335 w 1572109"/>
                <a:gd name="connsiteY103" fmla="*/ 983457 h 1002507"/>
                <a:gd name="connsiteX104" fmla="*/ 1163285 w 1572109"/>
                <a:gd name="connsiteY104" fmla="*/ 977107 h 1002507"/>
                <a:gd name="connsiteX105" fmla="*/ 1144235 w 1572109"/>
                <a:gd name="connsiteY105" fmla="*/ 961232 h 1002507"/>
                <a:gd name="connsiteX106" fmla="*/ 1045810 w 1572109"/>
                <a:gd name="connsiteY106" fmla="*/ 878682 h 1002507"/>
                <a:gd name="connsiteX107" fmla="*/ 1039460 w 1572109"/>
                <a:gd name="connsiteY107" fmla="*/ 869157 h 1002507"/>
                <a:gd name="connsiteX108" fmla="*/ 1020410 w 1572109"/>
                <a:gd name="connsiteY108" fmla="*/ 856457 h 1002507"/>
                <a:gd name="connsiteX109" fmla="*/ 1010885 w 1572109"/>
                <a:gd name="connsiteY109" fmla="*/ 850107 h 1002507"/>
                <a:gd name="connsiteX110" fmla="*/ 1001360 w 1572109"/>
                <a:gd name="connsiteY110" fmla="*/ 843757 h 1002507"/>
                <a:gd name="connsiteX111" fmla="*/ 991835 w 1572109"/>
                <a:gd name="connsiteY111" fmla="*/ 834232 h 1002507"/>
                <a:gd name="connsiteX112" fmla="*/ 966435 w 1572109"/>
                <a:gd name="connsiteY112" fmla="*/ 812007 h 1002507"/>
                <a:gd name="connsiteX113" fmla="*/ 925160 w 1572109"/>
                <a:gd name="connsiteY113" fmla="*/ 802482 h 1002507"/>
                <a:gd name="connsiteX114" fmla="*/ 899760 w 1572109"/>
                <a:gd name="connsiteY114" fmla="*/ 796132 h 1002507"/>
                <a:gd name="connsiteX115" fmla="*/ 871185 w 1572109"/>
                <a:gd name="connsiteY115" fmla="*/ 783432 h 1002507"/>
                <a:gd name="connsiteX116" fmla="*/ 861660 w 1572109"/>
                <a:gd name="connsiteY116" fmla="*/ 780257 h 1002507"/>
                <a:gd name="connsiteX117" fmla="*/ 829910 w 1572109"/>
                <a:gd name="connsiteY117" fmla="*/ 789782 h 1002507"/>
                <a:gd name="connsiteX118" fmla="*/ 807685 w 1572109"/>
                <a:gd name="connsiteY118" fmla="*/ 796132 h 1002507"/>
                <a:gd name="connsiteX119" fmla="*/ 772760 w 1572109"/>
                <a:gd name="connsiteY119" fmla="*/ 802482 h 1002507"/>
                <a:gd name="connsiteX120" fmla="*/ 763235 w 1572109"/>
                <a:gd name="connsiteY120" fmla="*/ 805657 h 1002507"/>
                <a:gd name="connsiteX121" fmla="*/ 607660 w 1572109"/>
                <a:gd name="connsiteY121" fmla="*/ 916782 h 1002507"/>
                <a:gd name="connsiteX122" fmla="*/ 598135 w 1572109"/>
                <a:gd name="connsiteY122" fmla="*/ 926307 h 1002507"/>
                <a:gd name="connsiteX123" fmla="*/ 588610 w 1572109"/>
                <a:gd name="connsiteY123" fmla="*/ 929482 h 1002507"/>
                <a:gd name="connsiteX124" fmla="*/ 569560 w 1572109"/>
                <a:gd name="connsiteY124" fmla="*/ 942182 h 1002507"/>
                <a:gd name="connsiteX125" fmla="*/ 550510 w 1572109"/>
                <a:gd name="connsiteY125" fmla="*/ 951707 h 1002507"/>
                <a:gd name="connsiteX126" fmla="*/ 544160 w 1572109"/>
                <a:gd name="connsiteY126" fmla="*/ 961232 h 1002507"/>
                <a:gd name="connsiteX127" fmla="*/ 515585 w 1572109"/>
                <a:gd name="connsiteY127" fmla="*/ 970757 h 1002507"/>
                <a:gd name="connsiteX128" fmla="*/ 496535 w 1572109"/>
                <a:gd name="connsiteY128" fmla="*/ 977107 h 1002507"/>
                <a:gd name="connsiteX129" fmla="*/ 477485 w 1572109"/>
                <a:gd name="connsiteY129" fmla="*/ 983457 h 1002507"/>
                <a:gd name="connsiteX130" fmla="*/ 394141 w 1572109"/>
                <a:gd name="connsiteY130" fmla="*/ 999332 h 1002507"/>
                <a:gd name="connsiteX131" fmla="*/ 333816 w 1572109"/>
                <a:gd name="connsiteY131" fmla="*/ 1002507 h 1002507"/>
                <a:gd name="connsiteX132" fmla="*/ 302066 w 1572109"/>
                <a:gd name="connsiteY132" fmla="*/ 997744 h 1002507"/>
                <a:gd name="connsiteX133" fmla="*/ 252060 w 1572109"/>
                <a:gd name="connsiteY133" fmla="*/ 989807 h 1002507"/>
                <a:gd name="connsiteX134" fmla="*/ 226660 w 1572109"/>
                <a:gd name="connsiteY134" fmla="*/ 983457 h 1002507"/>
                <a:gd name="connsiteX135" fmla="*/ 204435 w 1572109"/>
                <a:gd name="connsiteY135" fmla="*/ 977107 h 1002507"/>
                <a:gd name="connsiteX136" fmla="*/ 194910 w 1572109"/>
                <a:gd name="connsiteY136" fmla="*/ 967582 h 1002507"/>
                <a:gd name="connsiteX137" fmla="*/ 185385 w 1572109"/>
                <a:gd name="connsiteY137" fmla="*/ 961232 h 1002507"/>
                <a:gd name="connsiteX138" fmla="*/ 169510 w 1572109"/>
                <a:gd name="connsiteY138" fmla="*/ 948532 h 1002507"/>
                <a:gd name="connsiteX139" fmla="*/ 159985 w 1572109"/>
                <a:gd name="connsiteY139" fmla="*/ 942182 h 1002507"/>
                <a:gd name="connsiteX140" fmla="*/ 144110 w 1572109"/>
                <a:gd name="connsiteY140" fmla="*/ 929482 h 1002507"/>
                <a:gd name="connsiteX141" fmla="*/ 134585 w 1572109"/>
                <a:gd name="connsiteY141" fmla="*/ 923132 h 1002507"/>
                <a:gd name="connsiteX142" fmla="*/ 102041 w 1572109"/>
                <a:gd name="connsiteY142" fmla="*/ 895351 h 1002507"/>
                <a:gd name="connsiteX143" fmla="*/ 80610 w 1572109"/>
                <a:gd name="connsiteY143" fmla="*/ 872332 h 1002507"/>
                <a:gd name="connsiteX144" fmla="*/ 56797 w 1572109"/>
                <a:gd name="connsiteY144" fmla="*/ 829469 h 1002507"/>
                <a:gd name="connsiteX145" fmla="*/ 36160 w 1572109"/>
                <a:gd name="connsiteY145" fmla="*/ 796132 h 1002507"/>
                <a:gd name="connsiteX146" fmla="*/ 32985 w 1572109"/>
                <a:gd name="connsiteY146" fmla="*/ 783432 h 1002507"/>
                <a:gd name="connsiteX147" fmla="*/ 26635 w 1572109"/>
                <a:gd name="connsiteY147" fmla="*/ 761207 h 1002507"/>
                <a:gd name="connsiteX148" fmla="*/ 20285 w 1572109"/>
                <a:gd name="connsiteY148" fmla="*/ 729457 h 1002507"/>
                <a:gd name="connsiteX149" fmla="*/ 10760 w 1572109"/>
                <a:gd name="connsiteY149" fmla="*/ 694532 h 1002507"/>
                <a:gd name="connsiteX150" fmla="*/ 1235 w 1572109"/>
                <a:gd name="connsiteY150" fmla="*/ 635794 h 1002507"/>
                <a:gd name="connsiteX151" fmla="*/ 441 w 1572109"/>
                <a:gd name="connsiteY151" fmla="*/ 581026 h 1002507"/>
                <a:gd name="connsiteX152" fmla="*/ 10760 w 1572109"/>
                <a:gd name="connsiteY152" fmla="*/ 516732 h 1002507"/>
                <a:gd name="connsiteX153" fmla="*/ 21078 w 1572109"/>
                <a:gd name="connsiteY153" fmla="*/ 483394 h 1002507"/>
                <a:gd name="connsiteX154" fmla="*/ 26635 w 1572109"/>
                <a:gd name="connsiteY154" fmla="*/ 450057 h 1002507"/>
                <a:gd name="connsiteX155" fmla="*/ 32985 w 1572109"/>
                <a:gd name="connsiteY155" fmla="*/ 427832 h 1002507"/>
                <a:gd name="connsiteX156" fmla="*/ 39335 w 1572109"/>
                <a:gd name="connsiteY156" fmla="*/ 408782 h 1002507"/>
                <a:gd name="connsiteX157" fmla="*/ 42510 w 1572109"/>
                <a:gd name="connsiteY157" fmla="*/ 399257 h 1002507"/>
                <a:gd name="connsiteX158" fmla="*/ 102835 w 1572109"/>
                <a:gd name="connsiteY158" fmla="*/ 265907 h 1002507"/>
                <a:gd name="connsiteX159" fmla="*/ 112360 w 1572109"/>
                <a:gd name="connsiteY159" fmla="*/ 221457 h 1002507"/>
                <a:gd name="connsiteX160" fmla="*/ 118710 w 1572109"/>
                <a:gd name="connsiteY160" fmla="*/ 199232 h 1002507"/>
                <a:gd name="connsiteX161" fmla="*/ 125060 w 1572109"/>
                <a:gd name="connsiteY161" fmla="*/ 157957 h 1002507"/>
                <a:gd name="connsiteX162" fmla="*/ 128235 w 1572109"/>
                <a:gd name="connsiteY162" fmla="*/ 34132 h 1002507"/>
                <a:gd name="connsiteX163" fmla="*/ 166335 w 1572109"/>
                <a:gd name="connsiteY163" fmla="*/ 37307 h 1002507"/>
                <a:gd name="connsiteX164" fmla="*/ 277460 w 1572109"/>
                <a:gd name="connsiteY164" fmla="*/ 34132 h 1002507"/>
                <a:gd name="connsiteX165" fmla="*/ 286985 w 1572109"/>
                <a:gd name="connsiteY165" fmla="*/ 30957 h 1002507"/>
                <a:gd name="connsiteX166" fmla="*/ 309210 w 1572109"/>
                <a:gd name="connsiteY166" fmla="*/ 24607 h 1002507"/>
                <a:gd name="connsiteX167" fmla="*/ 318735 w 1572109"/>
                <a:gd name="connsiteY167" fmla="*/ 18257 h 1002507"/>
                <a:gd name="connsiteX168" fmla="*/ 337785 w 1572109"/>
                <a:gd name="connsiteY168" fmla="*/ 15082 h 1002507"/>
                <a:gd name="connsiteX169" fmla="*/ 347310 w 1572109"/>
                <a:gd name="connsiteY169" fmla="*/ 11907 h 1002507"/>
                <a:gd name="connsiteX170" fmla="*/ 346516 w 1572109"/>
                <a:gd name="connsiteY170"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71260 w 1572109"/>
                <a:gd name="connsiteY90" fmla="*/ 865982 h 1002507"/>
                <a:gd name="connsiteX91" fmla="*/ 1464910 w 1572109"/>
                <a:gd name="connsiteY91" fmla="*/ 875507 h 1002507"/>
                <a:gd name="connsiteX92" fmla="*/ 1449035 w 1572109"/>
                <a:gd name="connsiteY92" fmla="*/ 891382 h 1002507"/>
                <a:gd name="connsiteX93" fmla="*/ 1439510 w 1572109"/>
                <a:gd name="connsiteY93" fmla="*/ 897732 h 1002507"/>
                <a:gd name="connsiteX94" fmla="*/ 1429985 w 1572109"/>
                <a:gd name="connsiteY94" fmla="*/ 907257 h 1002507"/>
                <a:gd name="connsiteX95" fmla="*/ 1420460 w 1572109"/>
                <a:gd name="connsiteY95" fmla="*/ 913607 h 1002507"/>
                <a:gd name="connsiteX96" fmla="*/ 1410935 w 1572109"/>
                <a:gd name="connsiteY96" fmla="*/ 923132 h 1002507"/>
                <a:gd name="connsiteX97" fmla="*/ 1309335 w 1572109"/>
                <a:gd name="connsiteY97" fmla="*/ 989807 h 1002507"/>
                <a:gd name="connsiteX98" fmla="*/ 1280760 w 1572109"/>
                <a:gd name="connsiteY98" fmla="*/ 996157 h 1002507"/>
                <a:gd name="connsiteX99" fmla="*/ 1234722 w 1572109"/>
                <a:gd name="connsiteY99" fmla="*/ 997745 h 1002507"/>
                <a:gd name="connsiteX100" fmla="*/ 1210910 w 1572109"/>
                <a:gd name="connsiteY100" fmla="*/ 989807 h 1002507"/>
                <a:gd name="connsiteX101" fmla="*/ 1195035 w 1572109"/>
                <a:gd name="connsiteY101" fmla="*/ 986632 h 1002507"/>
                <a:gd name="connsiteX102" fmla="*/ 1182335 w 1572109"/>
                <a:gd name="connsiteY102" fmla="*/ 983457 h 1002507"/>
                <a:gd name="connsiteX103" fmla="*/ 1163285 w 1572109"/>
                <a:gd name="connsiteY103" fmla="*/ 977107 h 1002507"/>
                <a:gd name="connsiteX104" fmla="*/ 1144235 w 1572109"/>
                <a:gd name="connsiteY104" fmla="*/ 961232 h 1002507"/>
                <a:gd name="connsiteX105" fmla="*/ 1045810 w 1572109"/>
                <a:gd name="connsiteY105" fmla="*/ 878682 h 1002507"/>
                <a:gd name="connsiteX106" fmla="*/ 1039460 w 1572109"/>
                <a:gd name="connsiteY106" fmla="*/ 869157 h 1002507"/>
                <a:gd name="connsiteX107" fmla="*/ 1020410 w 1572109"/>
                <a:gd name="connsiteY107" fmla="*/ 856457 h 1002507"/>
                <a:gd name="connsiteX108" fmla="*/ 1010885 w 1572109"/>
                <a:gd name="connsiteY108" fmla="*/ 850107 h 1002507"/>
                <a:gd name="connsiteX109" fmla="*/ 1001360 w 1572109"/>
                <a:gd name="connsiteY109" fmla="*/ 843757 h 1002507"/>
                <a:gd name="connsiteX110" fmla="*/ 991835 w 1572109"/>
                <a:gd name="connsiteY110" fmla="*/ 834232 h 1002507"/>
                <a:gd name="connsiteX111" fmla="*/ 966435 w 1572109"/>
                <a:gd name="connsiteY111" fmla="*/ 812007 h 1002507"/>
                <a:gd name="connsiteX112" fmla="*/ 925160 w 1572109"/>
                <a:gd name="connsiteY112" fmla="*/ 802482 h 1002507"/>
                <a:gd name="connsiteX113" fmla="*/ 899760 w 1572109"/>
                <a:gd name="connsiteY113" fmla="*/ 796132 h 1002507"/>
                <a:gd name="connsiteX114" fmla="*/ 871185 w 1572109"/>
                <a:gd name="connsiteY114" fmla="*/ 783432 h 1002507"/>
                <a:gd name="connsiteX115" fmla="*/ 861660 w 1572109"/>
                <a:gd name="connsiteY115" fmla="*/ 780257 h 1002507"/>
                <a:gd name="connsiteX116" fmla="*/ 829910 w 1572109"/>
                <a:gd name="connsiteY116" fmla="*/ 789782 h 1002507"/>
                <a:gd name="connsiteX117" fmla="*/ 807685 w 1572109"/>
                <a:gd name="connsiteY117" fmla="*/ 796132 h 1002507"/>
                <a:gd name="connsiteX118" fmla="*/ 772760 w 1572109"/>
                <a:gd name="connsiteY118" fmla="*/ 802482 h 1002507"/>
                <a:gd name="connsiteX119" fmla="*/ 763235 w 1572109"/>
                <a:gd name="connsiteY119" fmla="*/ 805657 h 1002507"/>
                <a:gd name="connsiteX120" fmla="*/ 607660 w 1572109"/>
                <a:gd name="connsiteY120" fmla="*/ 916782 h 1002507"/>
                <a:gd name="connsiteX121" fmla="*/ 598135 w 1572109"/>
                <a:gd name="connsiteY121" fmla="*/ 926307 h 1002507"/>
                <a:gd name="connsiteX122" fmla="*/ 588610 w 1572109"/>
                <a:gd name="connsiteY122" fmla="*/ 929482 h 1002507"/>
                <a:gd name="connsiteX123" fmla="*/ 569560 w 1572109"/>
                <a:gd name="connsiteY123" fmla="*/ 942182 h 1002507"/>
                <a:gd name="connsiteX124" fmla="*/ 550510 w 1572109"/>
                <a:gd name="connsiteY124" fmla="*/ 951707 h 1002507"/>
                <a:gd name="connsiteX125" fmla="*/ 544160 w 1572109"/>
                <a:gd name="connsiteY125" fmla="*/ 961232 h 1002507"/>
                <a:gd name="connsiteX126" fmla="*/ 515585 w 1572109"/>
                <a:gd name="connsiteY126" fmla="*/ 970757 h 1002507"/>
                <a:gd name="connsiteX127" fmla="*/ 496535 w 1572109"/>
                <a:gd name="connsiteY127" fmla="*/ 977107 h 1002507"/>
                <a:gd name="connsiteX128" fmla="*/ 477485 w 1572109"/>
                <a:gd name="connsiteY128" fmla="*/ 983457 h 1002507"/>
                <a:gd name="connsiteX129" fmla="*/ 394141 w 1572109"/>
                <a:gd name="connsiteY129" fmla="*/ 999332 h 1002507"/>
                <a:gd name="connsiteX130" fmla="*/ 333816 w 1572109"/>
                <a:gd name="connsiteY130" fmla="*/ 1002507 h 1002507"/>
                <a:gd name="connsiteX131" fmla="*/ 302066 w 1572109"/>
                <a:gd name="connsiteY131" fmla="*/ 997744 h 1002507"/>
                <a:gd name="connsiteX132" fmla="*/ 252060 w 1572109"/>
                <a:gd name="connsiteY132" fmla="*/ 989807 h 1002507"/>
                <a:gd name="connsiteX133" fmla="*/ 226660 w 1572109"/>
                <a:gd name="connsiteY133" fmla="*/ 983457 h 1002507"/>
                <a:gd name="connsiteX134" fmla="*/ 204435 w 1572109"/>
                <a:gd name="connsiteY134" fmla="*/ 977107 h 1002507"/>
                <a:gd name="connsiteX135" fmla="*/ 194910 w 1572109"/>
                <a:gd name="connsiteY135" fmla="*/ 967582 h 1002507"/>
                <a:gd name="connsiteX136" fmla="*/ 185385 w 1572109"/>
                <a:gd name="connsiteY136" fmla="*/ 961232 h 1002507"/>
                <a:gd name="connsiteX137" fmla="*/ 169510 w 1572109"/>
                <a:gd name="connsiteY137" fmla="*/ 948532 h 1002507"/>
                <a:gd name="connsiteX138" fmla="*/ 159985 w 1572109"/>
                <a:gd name="connsiteY138" fmla="*/ 942182 h 1002507"/>
                <a:gd name="connsiteX139" fmla="*/ 144110 w 1572109"/>
                <a:gd name="connsiteY139" fmla="*/ 929482 h 1002507"/>
                <a:gd name="connsiteX140" fmla="*/ 134585 w 1572109"/>
                <a:gd name="connsiteY140" fmla="*/ 923132 h 1002507"/>
                <a:gd name="connsiteX141" fmla="*/ 102041 w 1572109"/>
                <a:gd name="connsiteY141" fmla="*/ 895351 h 1002507"/>
                <a:gd name="connsiteX142" fmla="*/ 80610 w 1572109"/>
                <a:gd name="connsiteY142" fmla="*/ 872332 h 1002507"/>
                <a:gd name="connsiteX143" fmla="*/ 56797 w 1572109"/>
                <a:gd name="connsiteY143" fmla="*/ 829469 h 1002507"/>
                <a:gd name="connsiteX144" fmla="*/ 36160 w 1572109"/>
                <a:gd name="connsiteY144" fmla="*/ 796132 h 1002507"/>
                <a:gd name="connsiteX145" fmla="*/ 32985 w 1572109"/>
                <a:gd name="connsiteY145" fmla="*/ 783432 h 1002507"/>
                <a:gd name="connsiteX146" fmla="*/ 26635 w 1572109"/>
                <a:gd name="connsiteY146" fmla="*/ 761207 h 1002507"/>
                <a:gd name="connsiteX147" fmla="*/ 20285 w 1572109"/>
                <a:gd name="connsiteY147" fmla="*/ 729457 h 1002507"/>
                <a:gd name="connsiteX148" fmla="*/ 10760 w 1572109"/>
                <a:gd name="connsiteY148" fmla="*/ 694532 h 1002507"/>
                <a:gd name="connsiteX149" fmla="*/ 1235 w 1572109"/>
                <a:gd name="connsiteY149" fmla="*/ 635794 h 1002507"/>
                <a:gd name="connsiteX150" fmla="*/ 441 w 1572109"/>
                <a:gd name="connsiteY150" fmla="*/ 581026 h 1002507"/>
                <a:gd name="connsiteX151" fmla="*/ 10760 w 1572109"/>
                <a:gd name="connsiteY151" fmla="*/ 516732 h 1002507"/>
                <a:gd name="connsiteX152" fmla="*/ 21078 w 1572109"/>
                <a:gd name="connsiteY152" fmla="*/ 483394 h 1002507"/>
                <a:gd name="connsiteX153" fmla="*/ 26635 w 1572109"/>
                <a:gd name="connsiteY153" fmla="*/ 450057 h 1002507"/>
                <a:gd name="connsiteX154" fmla="*/ 32985 w 1572109"/>
                <a:gd name="connsiteY154" fmla="*/ 427832 h 1002507"/>
                <a:gd name="connsiteX155" fmla="*/ 39335 w 1572109"/>
                <a:gd name="connsiteY155" fmla="*/ 408782 h 1002507"/>
                <a:gd name="connsiteX156" fmla="*/ 42510 w 1572109"/>
                <a:gd name="connsiteY156" fmla="*/ 399257 h 1002507"/>
                <a:gd name="connsiteX157" fmla="*/ 102835 w 1572109"/>
                <a:gd name="connsiteY157" fmla="*/ 265907 h 1002507"/>
                <a:gd name="connsiteX158" fmla="*/ 112360 w 1572109"/>
                <a:gd name="connsiteY158" fmla="*/ 221457 h 1002507"/>
                <a:gd name="connsiteX159" fmla="*/ 118710 w 1572109"/>
                <a:gd name="connsiteY159" fmla="*/ 199232 h 1002507"/>
                <a:gd name="connsiteX160" fmla="*/ 125060 w 1572109"/>
                <a:gd name="connsiteY160" fmla="*/ 157957 h 1002507"/>
                <a:gd name="connsiteX161" fmla="*/ 128235 w 1572109"/>
                <a:gd name="connsiteY161" fmla="*/ 34132 h 1002507"/>
                <a:gd name="connsiteX162" fmla="*/ 166335 w 1572109"/>
                <a:gd name="connsiteY162" fmla="*/ 37307 h 1002507"/>
                <a:gd name="connsiteX163" fmla="*/ 277460 w 1572109"/>
                <a:gd name="connsiteY163" fmla="*/ 34132 h 1002507"/>
                <a:gd name="connsiteX164" fmla="*/ 286985 w 1572109"/>
                <a:gd name="connsiteY164" fmla="*/ 30957 h 1002507"/>
                <a:gd name="connsiteX165" fmla="*/ 309210 w 1572109"/>
                <a:gd name="connsiteY165" fmla="*/ 24607 h 1002507"/>
                <a:gd name="connsiteX166" fmla="*/ 318735 w 1572109"/>
                <a:gd name="connsiteY166" fmla="*/ 18257 h 1002507"/>
                <a:gd name="connsiteX167" fmla="*/ 337785 w 1572109"/>
                <a:gd name="connsiteY167" fmla="*/ 15082 h 1002507"/>
                <a:gd name="connsiteX168" fmla="*/ 347310 w 1572109"/>
                <a:gd name="connsiteY168" fmla="*/ 11907 h 1002507"/>
                <a:gd name="connsiteX169" fmla="*/ 346516 w 1572109"/>
                <a:gd name="connsiteY169"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71260 w 1572109"/>
                <a:gd name="connsiteY90" fmla="*/ 865982 h 1002507"/>
                <a:gd name="connsiteX91" fmla="*/ 1449035 w 1572109"/>
                <a:gd name="connsiteY91" fmla="*/ 891382 h 1002507"/>
                <a:gd name="connsiteX92" fmla="*/ 1439510 w 1572109"/>
                <a:gd name="connsiteY92" fmla="*/ 897732 h 1002507"/>
                <a:gd name="connsiteX93" fmla="*/ 1429985 w 1572109"/>
                <a:gd name="connsiteY93" fmla="*/ 907257 h 1002507"/>
                <a:gd name="connsiteX94" fmla="*/ 1420460 w 1572109"/>
                <a:gd name="connsiteY94" fmla="*/ 913607 h 1002507"/>
                <a:gd name="connsiteX95" fmla="*/ 1410935 w 1572109"/>
                <a:gd name="connsiteY95" fmla="*/ 923132 h 1002507"/>
                <a:gd name="connsiteX96" fmla="*/ 1309335 w 1572109"/>
                <a:gd name="connsiteY96" fmla="*/ 989807 h 1002507"/>
                <a:gd name="connsiteX97" fmla="*/ 1280760 w 1572109"/>
                <a:gd name="connsiteY97" fmla="*/ 996157 h 1002507"/>
                <a:gd name="connsiteX98" fmla="*/ 1234722 w 1572109"/>
                <a:gd name="connsiteY98" fmla="*/ 997745 h 1002507"/>
                <a:gd name="connsiteX99" fmla="*/ 1210910 w 1572109"/>
                <a:gd name="connsiteY99" fmla="*/ 989807 h 1002507"/>
                <a:gd name="connsiteX100" fmla="*/ 1195035 w 1572109"/>
                <a:gd name="connsiteY100" fmla="*/ 986632 h 1002507"/>
                <a:gd name="connsiteX101" fmla="*/ 1182335 w 1572109"/>
                <a:gd name="connsiteY101" fmla="*/ 983457 h 1002507"/>
                <a:gd name="connsiteX102" fmla="*/ 1163285 w 1572109"/>
                <a:gd name="connsiteY102" fmla="*/ 977107 h 1002507"/>
                <a:gd name="connsiteX103" fmla="*/ 1144235 w 1572109"/>
                <a:gd name="connsiteY103" fmla="*/ 961232 h 1002507"/>
                <a:gd name="connsiteX104" fmla="*/ 1045810 w 1572109"/>
                <a:gd name="connsiteY104" fmla="*/ 878682 h 1002507"/>
                <a:gd name="connsiteX105" fmla="*/ 1039460 w 1572109"/>
                <a:gd name="connsiteY105" fmla="*/ 869157 h 1002507"/>
                <a:gd name="connsiteX106" fmla="*/ 1020410 w 1572109"/>
                <a:gd name="connsiteY106" fmla="*/ 856457 h 1002507"/>
                <a:gd name="connsiteX107" fmla="*/ 1010885 w 1572109"/>
                <a:gd name="connsiteY107" fmla="*/ 850107 h 1002507"/>
                <a:gd name="connsiteX108" fmla="*/ 1001360 w 1572109"/>
                <a:gd name="connsiteY108" fmla="*/ 843757 h 1002507"/>
                <a:gd name="connsiteX109" fmla="*/ 991835 w 1572109"/>
                <a:gd name="connsiteY109" fmla="*/ 834232 h 1002507"/>
                <a:gd name="connsiteX110" fmla="*/ 966435 w 1572109"/>
                <a:gd name="connsiteY110" fmla="*/ 812007 h 1002507"/>
                <a:gd name="connsiteX111" fmla="*/ 925160 w 1572109"/>
                <a:gd name="connsiteY111" fmla="*/ 802482 h 1002507"/>
                <a:gd name="connsiteX112" fmla="*/ 899760 w 1572109"/>
                <a:gd name="connsiteY112" fmla="*/ 796132 h 1002507"/>
                <a:gd name="connsiteX113" fmla="*/ 871185 w 1572109"/>
                <a:gd name="connsiteY113" fmla="*/ 783432 h 1002507"/>
                <a:gd name="connsiteX114" fmla="*/ 861660 w 1572109"/>
                <a:gd name="connsiteY114" fmla="*/ 780257 h 1002507"/>
                <a:gd name="connsiteX115" fmla="*/ 829910 w 1572109"/>
                <a:gd name="connsiteY115" fmla="*/ 789782 h 1002507"/>
                <a:gd name="connsiteX116" fmla="*/ 807685 w 1572109"/>
                <a:gd name="connsiteY116" fmla="*/ 796132 h 1002507"/>
                <a:gd name="connsiteX117" fmla="*/ 772760 w 1572109"/>
                <a:gd name="connsiteY117" fmla="*/ 802482 h 1002507"/>
                <a:gd name="connsiteX118" fmla="*/ 763235 w 1572109"/>
                <a:gd name="connsiteY118" fmla="*/ 805657 h 1002507"/>
                <a:gd name="connsiteX119" fmla="*/ 607660 w 1572109"/>
                <a:gd name="connsiteY119" fmla="*/ 916782 h 1002507"/>
                <a:gd name="connsiteX120" fmla="*/ 598135 w 1572109"/>
                <a:gd name="connsiteY120" fmla="*/ 926307 h 1002507"/>
                <a:gd name="connsiteX121" fmla="*/ 588610 w 1572109"/>
                <a:gd name="connsiteY121" fmla="*/ 929482 h 1002507"/>
                <a:gd name="connsiteX122" fmla="*/ 569560 w 1572109"/>
                <a:gd name="connsiteY122" fmla="*/ 942182 h 1002507"/>
                <a:gd name="connsiteX123" fmla="*/ 550510 w 1572109"/>
                <a:gd name="connsiteY123" fmla="*/ 951707 h 1002507"/>
                <a:gd name="connsiteX124" fmla="*/ 544160 w 1572109"/>
                <a:gd name="connsiteY124" fmla="*/ 961232 h 1002507"/>
                <a:gd name="connsiteX125" fmla="*/ 515585 w 1572109"/>
                <a:gd name="connsiteY125" fmla="*/ 970757 h 1002507"/>
                <a:gd name="connsiteX126" fmla="*/ 496535 w 1572109"/>
                <a:gd name="connsiteY126" fmla="*/ 977107 h 1002507"/>
                <a:gd name="connsiteX127" fmla="*/ 477485 w 1572109"/>
                <a:gd name="connsiteY127" fmla="*/ 983457 h 1002507"/>
                <a:gd name="connsiteX128" fmla="*/ 394141 w 1572109"/>
                <a:gd name="connsiteY128" fmla="*/ 999332 h 1002507"/>
                <a:gd name="connsiteX129" fmla="*/ 333816 w 1572109"/>
                <a:gd name="connsiteY129" fmla="*/ 1002507 h 1002507"/>
                <a:gd name="connsiteX130" fmla="*/ 302066 w 1572109"/>
                <a:gd name="connsiteY130" fmla="*/ 997744 h 1002507"/>
                <a:gd name="connsiteX131" fmla="*/ 252060 w 1572109"/>
                <a:gd name="connsiteY131" fmla="*/ 989807 h 1002507"/>
                <a:gd name="connsiteX132" fmla="*/ 226660 w 1572109"/>
                <a:gd name="connsiteY132" fmla="*/ 983457 h 1002507"/>
                <a:gd name="connsiteX133" fmla="*/ 204435 w 1572109"/>
                <a:gd name="connsiteY133" fmla="*/ 977107 h 1002507"/>
                <a:gd name="connsiteX134" fmla="*/ 194910 w 1572109"/>
                <a:gd name="connsiteY134" fmla="*/ 967582 h 1002507"/>
                <a:gd name="connsiteX135" fmla="*/ 185385 w 1572109"/>
                <a:gd name="connsiteY135" fmla="*/ 961232 h 1002507"/>
                <a:gd name="connsiteX136" fmla="*/ 169510 w 1572109"/>
                <a:gd name="connsiteY136" fmla="*/ 948532 h 1002507"/>
                <a:gd name="connsiteX137" fmla="*/ 159985 w 1572109"/>
                <a:gd name="connsiteY137" fmla="*/ 942182 h 1002507"/>
                <a:gd name="connsiteX138" fmla="*/ 144110 w 1572109"/>
                <a:gd name="connsiteY138" fmla="*/ 929482 h 1002507"/>
                <a:gd name="connsiteX139" fmla="*/ 134585 w 1572109"/>
                <a:gd name="connsiteY139" fmla="*/ 923132 h 1002507"/>
                <a:gd name="connsiteX140" fmla="*/ 102041 w 1572109"/>
                <a:gd name="connsiteY140" fmla="*/ 895351 h 1002507"/>
                <a:gd name="connsiteX141" fmla="*/ 80610 w 1572109"/>
                <a:gd name="connsiteY141" fmla="*/ 872332 h 1002507"/>
                <a:gd name="connsiteX142" fmla="*/ 56797 w 1572109"/>
                <a:gd name="connsiteY142" fmla="*/ 829469 h 1002507"/>
                <a:gd name="connsiteX143" fmla="*/ 36160 w 1572109"/>
                <a:gd name="connsiteY143" fmla="*/ 796132 h 1002507"/>
                <a:gd name="connsiteX144" fmla="*/ 32985 w 1572109"/>
                <a:gd name="connsiteY144" fmla="*/ 783432 h 1002507"/>
                <a:gd name="connsiteX145" fmla="*/ 26635 w 1572109"/>
                <a:gd name="connsiteY145" fmla="*/ 761207 h 1002507"/>
                <a:gd name="connsiteX146" fmla="*/ 20285 w 1572109"/>
                <a:gd name="connsiteY146" fmla="*/ 729457 h 1002507"/>
                <a:gd name="connsiteX147" fmla="*/ 10760 w 1572109"/>
                <a:gd name="connsiteY147" fmla="*/ 694532 h 1002507"/>
                <a:gd name="connsiteX148" fmla="*/ 1235 w 1572109"/>
                <a:gd name="connsiteY148" fmla="*/ 635794 h 1002507"/>
                <a:gd name="connsiteX149" fmla="*/ 441 w 1572109"/>
                <a:gd name="connsiteY149" fmla="*/ 581026 h 1002507"/>
                <a:gd name="connsiteX150" fmla="*/ 10760 w 1572109"/>
                <a:gd name="connsiteY150" fmla="*/ 516732 h 1002507"/>
                <a:gd name="connsiteX151" fmla="*/ 21078 w 1572109"/>
                <a:gd name="connsiteY151" fmla="*/ 483394 h 1002507"/>
                <a:gd name="connsiteX152" fmla="*/ 26635 w 1572109"/>
                <a:gd name="connsiteY152" fmla="*/ 450057 h 1002507"/>
                <a:gd name="connsiteX153" fmla="*/ 32985 w 1572109"/>
                <a:gd name="connsiteY153" fmla="*/ 427832 h 1002507"/>
                <a:gd name="connsiteX154" fmla="*/ 39335 w 1572109"/>
                <a:gd name="connsiteY154" fmla="*/ 408782 h 1002507"/>
                <a:gd name="connsiteX155" fmla="*/ 42510 w 1572109"/>
                <a:gd name="connsiteY155" fmla="*/ 399257 h 1002507"/>
                <a:gd name="connsiteX156" fmla="*/ 102835 w 1572109"/>
                <a:gd name="connsiteY156" fmla="*/ 265907 h 1002507"/>
                <a:gd name="connsiteX157" fmla="*/ 112360 w 1572109"/>
                <a:gd name="connsiteY157" fmla="*/ 221457 h 1002507"/>
                <a:gd name="connsiteX158" fmla="*/ 118710 w 1572109"/>
                <a:gd name="connsiteY158" fmla="*/ 199232 h 1002507"/>
                <a:gd name="connsiteX159" fmla="*/ 125060 w 1572109"/>
                <a:gd name="connsiteY159" fmla="*/ 157957 h 1002507"/>
                <a:gd name="connsiteX160" fmla="*/ 128235 w 1572109"/>
                <a:gd name="connsiteY160" fmla="*/ 34132 h 1002507"/>
                <a:gd name="connsiteX161" fmla="*/ 166335 w 1572109"/>
                <a:gd name="connsiteY161" fmla="*/ 37307 h 1002507"/>
                <a:gd name="connsiteX162" fmla="*/ 277460 w 1572109"/>
                <a:gd name="connsiteY162" fmla="*/ 34132 h 1002507"/>
                <a:gd name="connsiteX163" fmla="*/ 286985 w 1572109"/>
                <a:gd name="connsiteY163" fmla="*/ 30957 h 1002507"/>
                <a:gd name="connsiteX164" fmla="*/ 309210 w 1572109"/>
                <a:gd name="connsiteY164" fmla="*/ 24607 h 1002507"/>
                <a:gd name="connsiteX165" fmla="*/ 318735 w 1572109"/>
                <a:gd name="connsiteY165" fmla="*/ 18257 h 1002507"/>
                <a:gd name="connsiteX166" fmla="*/ 337785 w 1572109"/>
                <a:gd name="connsiteY166" fmla="*/ 15082 h 1002507"/>
                <a:gd name="connsiteX167" fmla="*/ 347310 w 1572109"/>
                <a:gd name="connsiteY167" fmla="*/ 11907 h 1002507"/>
                <a:gd name="connsiteX168" fmla="*/ 346516 w 1572109"/>
                <a:gd name="connsiteY168"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66435 w 1572109"/>
                <a:gd name="connsiteY109" fmla="*/ 812007 h 1002507"/>
                <a:gd name="connsiteX110" fmla="*/ 925160 w 1572109"/>
                <a:gd name="connsiteY110" fmla="*/ 802482 h 1002507"/>
                <a:gd name="connsiteX111" fmla="*/ 899760 w 1572109"/>
                <a:gd name="connsiteY111" fmla="*/ 796132 h 1002507"/>
                <a:gd name="connsiteX112" fmla="*/ 871185 w 1572109"/>
                <a:gd name="connsiteY112" fmla="*/ 783432 h 1002507"/>
                <a:gd name="connsiteX113" fmla="*/ 861660 w 1572109"/>
                <a:gd name="connsiteY113" fmla="*/ 780257 h 1002507"/>
                <a:gd name="connsiteX114" fmla="*/ 829910 w 1572109"/>
                <a:gd name="connsiteY114" fmla="*/ 789782 h 1002507"/>
                <a:gd name="connsiteX115" fmla="*/ 807685 w 1572109"/>
                <a:gd name="connsiteY115" fmla="*/ 796132 h 1002507"/>
                <a:gd name="connsiteX116" fmla="*/ 772760 w 1572109"/>
                <a:gd name="connsiteY116" fmla="*/ 802482 h 1002507"/>
                <a:gd name="connsiteX117" fmla="*/ 763235 w 1572109"/>
                <a:gd name="connsiteY117" fmla="*/ 805657 h 1002507"/>
                <a:gd name="connsiteX118" fmla="*/ 607660 w 1572109"/>
                <a:gd name="connsiteY118" fmla="*/ 916782 h 1002507"/>
                <a:gd name="connsiteX119" fmla="*/ 598135 w 1572109"/>
                <a:gd name="connsiteY119" fmla="*/ 926307 h 1002507"/>
                <a:gd name="connsiteX120" fmla="*/ 588610 w 1572109"/>
                <a:gd name="connsiteY120" fmla="*/ 929482 h 1002507"/>
                <a:gd name="connsiteX121" fmla="*/ 569560 w 1572109"/>
                <a:gd name="connsiteY121" fmla="*/ 942182 h 1002507"/>
                <a:gd name="connsiteX122" fmla="*/ 550510 w 1572109"/>
                <a:gd name="connsiteY122" fmla="*/ 951707 h 1002507"/>
                <a:gd name="connsiteX123" fmla="*/ 544160 w 1572109"/>
                <a:gd name="connsiteY123" fmla="*/ 961232 h 1002507"/>
                <a:gd name="connsiteX124" fmla="*/ 515585 w 1572109"/>
                <a:gd name="connsiteY124" fmla="*/ 970757 h 1002507"/>
                <a:gd name="connsiteX125" fmla="*/ 496535 w 1572109"/>
                <a:gd name="connsiteY125" fmla="*/ 977107 h 1002507"/>
                <a:gd name="connsiteX126" fmla="*/ 477485 w 1572109"/>
                <a:gd name="connsiteY126" fmla="*/ 983457 h 1002507"/>
                <a:gd name="connsiteX127" fmla="*/ 394141 w 1572109"/>
                <a:gd name="connsiteY127" fmla="*/ 999332 h 1002507"/>
                <a:gd name="connsiteX128" fmla="*/ 333816 w 1572109"/>
                <a:gd name="connsiteY128" fmla="*/ 1002507 h 1002507"/>
                <a:gd name="connsiteX129" fmla="*/ 302066 w 1572109"/>
                <a:gd name="connsiteY129" fmla="*/ 997744 h 1002507"/>
                <a:gd name="connsiteX130" fmla="*/ 252060 w 1572109"/>
                <a:gd name="connsiteY130" fmla="*/ 989807 h 1002507"/>
                <a:gd name="connsiteX131" fmla="*/ 226660 w 1572109"/>
                <a:gd name="connsiteY131" fmla="*/ 983457 h 1002507"/>
                <a:gd name="connsiteX132" fmla="*/ 204435 w 1572109"/>
                <a:gd name="connsiteY132" fmla="*/ 977107 h 1002507"/>
                <a:gd name="connsiteX133" fmla="*/ 194910 w 1572109"/>
                <a:gd name="connsiteY133" fmla="*/ 967582 h 1002507"/>
                <a:gd name="connsiteX134" fmla="*/ 185385 w 1572109"/>
                <a:gd name="connsiteY134" fmla="*/ 961232 h 1002507"/>
                <a:gd name="connsiteX135" fmla="*/ 169510 w 1572109"/>
                <a:gd name="connsiteY135" fmla="*/ 948532 h 1002507"/>
                <a:gd name="connsiteX136" fmla="*/ 159985 w 1572109"/>
                <a:gd name="connsiteY136" fmla="*/ 942182 h 1002507"/>
                <a:gd name="connsiteX137" fmla="*/ 144110 w 1572109"/>
                <a:gd name="connsiteY137" fmla="*/ 929482 h 1002507"/>
                <a:gd name="connsiteX138" fmla="*/ 134585 w 1572109"/>
                <a:gd name="connsiteY138" fmla="*/ 923132 h 1002507"/>
                <a:gd name="connsiteX139" fmla="*/ 102041 w 1572109"/>
                <a:gd name="connsiteY139" fmla="*/ 895351 h 1002507"/>
                <a:gd name="connsiteX140" fmla="*/ 80610 w 1572109"/>
                <a:gd name="connsiteY140" fmla="*/ 872332 h 1002507"/>
                <a:gd name="connsiteX141" fmla="*/ 56797 w 1572109"/>
                <a:gd name="connsiteY141" fmla="*/ 829469 h 1002507"/>
                <a:gd name="connsiteX142" fmla="*/ 36160 w 1572109"/>
                <a:gd name="connsiteY142" fmla="*/ 796132 h 1002507"/>
                <a:gd name="connsiteX143" fmla="*/ 32985 w 1572109"/>
                <a:gd name="connsiteY143" fmla="*/ 783432 h 1002507"/>
                <a:gd name="connsiteX144" fmla="*/ 26635 w 1572109"/>
                <a:gd name="connsiteY144" fmla="*/ 761207 h 1002507"/>
                <a:gd name="connsiteX145" fmla="*/ 20285 w 1572109"/>
                <a:gd name="connsiteY145" fmla="*/ 729457 h 1002507"/>
                <a:gd name="connsiteX146" fmla="*/ 10760 w 1572109"/>
                <a:gd name="connsiteY146" fmla="*/ 694532 h 1002507"/>
                <a:gd name="connsiteX147" fmla="*/ 1235 w 1572109"/>
                <a:gd name="connsiteY147" fmla="*/ 635794 h 1002507"/>
                <a:gd name="connsiteX148" fmla="*/ 441 w 1572109"/>
                <a:gd name="connsiteY148" fmla="*/ 581026 h 1002507"/>
                <a:gd name="connsiteX149" fmla="*/ 10760 w 1572109"/>
                <a:gd name="connsiteY149" fmla="*/ 516732 h 1002507"/>
                <a:gd name="connsiteX150" fmla="*/ 21078 w 1572109"/>
                <a:gd name="connsiteY150" fmla="*/ 483394 h 1002507"/>
                <a:gd name="connsiteX151" fmla="*/ 26635 w 1572109"/>
                <a:gd name="connsiteY151" fmla="*/ 450057 h 1002507"/>
                <a:gd name="connsiteX152" fmla="*/ 32985 w 1572109"/>
                <a:gd name="connsiteY152" fmla="*/ 427832 h 1002507"/>
                <a:gd name="connsiteX153" fmla="*/ 39335 w 1572109"/>
                <a:gd name="connsiteY153" fmla="*/ 408782 h 1002507"/>
                <a:gd name="connsiteX154" fmla="*/ 42510 w 1572109"/>
                <a:gd name="connsiteY154" fmla="*/ 399257 h 1002507"/>
                <a:gd name="connsiteX155" fmla="*/ 102835 w 1572109"/>
                <a:gd name="connsiteY155" fmla="*/ 265907 h 1002507"/>
                <a:gd name="connsiteX156" fmla="*/ 112360 w 1572109"/>
                <a:gd name="connsiteY156" fmla="*/ 221457 h 1002507"/>
                <a:gd name="connsiteX157" fmla="*/ 118710 w 1572109"/>
                <a:gd name="connsiteY157" fmla="*/ 199232 h 1002507"/>
                <a:gd name="connsiteX158" fmla="*/ 125060 w 1572109"/>
                <a:gd name="connsiteY158" fmla="*/ 157957 h 1002507"/>
                <a:gd name="connsiteX159" fmla="*/ 128235 w 1572109"/>
                <a:gd name="connsiteY159" fmla="*/ 34132 h 1002507"/>
                <a:gd name="connsiteX160" fmla="*/ 166335 w 1572109"/>
                <a:gd name="connsiteY160" fmla="*/ 37307 h 1002507"/>
                <a:gd name="connsiteX161" fmla="*/ 277460 w 1572109"/>
                <a:gd name="connsiteY161" fmla="*/ 34132 h 1002507"/>
                <a:gd name="connsiteX162" fmla="*/ 286985 w 1572109"/>
                <a:gd name="connsiteY162" fmla="*/ 30957 h 1002507"/>
                <a:gd name="connsiteX163" fmla="*/ 309210 w 1572109"/>
                <a:gd name="connsiteY163" fmla="*/ 24607 h 1002507"/>
                <a:gd name="connsiteX164" fmla="*/ 318735 w 1572109"/>
                <a:gd name="connsiteY164" fmla="*/ 18257 h 1002507"/>
                <a:gd name="connsiteX165" fmla="*/ 337785 w 1572109"/>
                <a:gd name="connsiteY165" fmla="*/ 15082 h 1002507"/>
                <a:gd name="connsiteX166" fmla="*/ 347310 w 1572109"/>
                <a:gd name="connsiteY166" fmla="*/ 11907 h 1002507"/>
                <a:gd name="connsiteX167" fmla="*/ 346516 w 1572109"/>
                <a:gd name="connsiteY167"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66435 w 1572109"/>
                <a:gd name="connsiteY109" fmla="*/ 812007 h 1002507"/>
                <a:gd name="connsiteX110" fmla="*/ 925160 w 1572109"/>
                <a:gd name="connsiteY110" fmla="*/ 802482 h 1002507"/>
                <a:gd name="connsiteX111" fmla="*/ 899760 w 1572109"/>
                <a:gd name="connsiteY111" fmla="*/ 796132 h 1002507"/>
                <a:gd name="connsiteX112" fmla="*/ 871185 w 1572109"/>
                <a:gd name="connsiteY112" fmla="*/ 783432 h 1002507"/>
                <a:gd name="connsiteX113" fmla="*/ 861660 w 1572109"/>
                <a:gd name="connsiteY113" fmla="*/ 780257 h 1002507"/>
                <a:gd name="connsiteX114" fmla="*/ 829910 w 1572109"/>
                <a:gd name="connsiteY114" fmla="*/ 789782 h 1002507"/>
                <a:gd name="connsiteX115" fmla="*/ 772760 w 1572109"/>
                <a:gd name="connsiteY115" fmla="*/ 802482 h 1002507"/>
                <a:gd name="connsiteX116" fmla="*/ 763235 w 1572109"/>
                <a:gd name="connsiteY116" fmla="*/ 805657 h 1002507"/>
                <a:gd name="connsiteX117" fmla="*/ 607660 w 1572109"/>
                <a:gd name="connsiteY117" fmla="*/ 916782 h 1002507"/>
                <a:gd name="connsiteX118" fmla="*/ 598135 w 1572109"/>
                <a:gd name="connsiteY118" fmla="*/ 926307 h 1002507"/>
                <a:gd name="connsiteX119" fmla="*/ 588610 w 1572109"/>
                <a:gd name="connsiteY119" fmla="*/ 929482 h 1002507"/>
                <a:gd name="connsiteX120" fmla="*/ 569560 w 1572109"/>
                <a:gd name="connsiteY120" fmla="*/ 942182 h 1002507"/>
                <a:gd name="connsiteX121" fmla="*/ 550510 w 1572109"/>
                <a:gd name="connsiteY121" fmla="*/ 951707 h 1002507"/>
                <a:gd name="connsiteX122" fmla="*/ 544160 w 1572109"/>
                <a:gd name="connsiteY122" fmla="*/ 961232 h 1002507"/>
                <a:gd name="connsiteX123" fmla="*/ 515585 w 1572109"/>
                <a:gd name="connsiteY123" fmla="*/ 970757 h 1002507"/>
                <a:gd name="connsiteX124" fmla="*/ 496535 w 1572109"/>
                <a:gd name="connsiteY124" fmla="*/ 977107 h 1002507"/>
                <a:gd name="connsiteX125" fmla="*/ 477485 w 1572109"/>
                <a:gd name="connsiteY125" fmla="*/ 983457 h 1002507"/>
                <a:gd name="connsiteX126" fmla="*/ 394141 w 1572109"/>
                <a:gd name="connsiteY126" fmla="*/ 999332 h 1002507"/>
                <a:gd name="connsiteX127" fmla="*/ 333816 w 1572109"/>
                <a:gd name="connsiteY127" fmla="*/ 1002507 h 1002507"/>
                <a:gd name="connsiteX128" fmla="*/ 302066 w 1572109"/>
                <a:gd name="connsiteY128" fmla="*/ 997744 h 1002507"/>
                <a:gd name="connsiteX129" fmla="*/ 252060 w 1572109"/>
                <a:gd name="connsiteY129" fmla="*/ 989807 h 1002507"/>
                <a:gd name="connsiteX130" fmla="*/ 226660 w 1572109"/>
                <a:gd name="connsiteY130" fmla="*/ 983457 h 1002507"/>
                <a:gd name="connsiteX131" fmla="*/ 204435 w 1572109"/>
                <a:gd name="connsiteY131" fmla="*/ 977107 h 1002507"/>
                <a:gd name="connsiteX132" fmla="*/ 194910 w 1572109"/>
                <a:gd name="connsiteY132" fmla="*/ 967582 h 1002507"/>
                <a:gd name="connsiteX133" fmla="*/ 185385 w 1572109"/>
                <a:gd name="connsiteY133" fmla="*/ 961232 h 1002507"/>
                <a:gd name="connsiteX134" fmla="*/ 169510 w 1572109"/>
                <a:gd name="connsiteY134" fmla="*/ 948532 h 1002507"/>
                <a:gd name="connsiteX135" fmla="*/ 159985 w 1572109"/>
                <a:gd name="connsiteY135" fmla="*/ 942182 h 1002507"/>
                <a:gd name="connsiteX136" fmla="*/ 144110 w 1572109"/>
                <a:gd name="connsiteY136" fmla="*/ 929482 h 1002507"/>
                <a:gd name="connsiteX137" fmla="*/ 134585 w 1572109"/>
                <a:gd name="connsiteY137" fmla="*/ 923132 h 1002507"/>
                <a:gd name="connsiteX138" fmla="*/ 102041 w 1572109"/>
                <a:gd name="connsiteY138" fmla="*/ 895351 h 1002507"/>
                <a:gd name="connsiteX139" fmla="*/ 80610 w 1572109"/>
                <a:gd name="connsiteY139" fmla="*/ 872332 h 1002507"/>
                <a:gd name="connsiteX140" fmla="*/ 56797 w 1572109"/>
                <a:gd name="connsiteY140" fmla="*/ 829469 h 1002507"/>
                <a:gd name="connsiteX141" fmla="*/ 36160 w 1572109"/>
                <a:gd name="connsiteY141" fmla="*/ 796132 h 1002507"/>
                <a:gd name="connsiteX142" fmla="*/ 32985 w 1572109"/>
                <a:gd name="connsiteY142" fmla="*/ 783432 h 1002507"/>
                <a:gd name="connsiteX143" fmla="*/ 26635 w 1572109"/>
                <a:gd name="connsiteY143" fmla="*/ 761207 h 1002507"/>
                <a:gd name="connsiteX144" fmla="*/ 20285 w 1572109"/>
                <a:gd name="connsiteY144" fmla="*/ 729457 h 1002507"/>
                <a:gd name="connsiteX145" fmla="*/ 10760 w 1572109"/>
                <a:gd name="connsiteY145" fmla="*/ 694532 h 1002507"/>
                <a:gd name="connsiteX146" fmla="*/ 1235 w 1572109"/>
                <a:gd name="connsiteY146" fmla="*/ 635794 h 1002507"/>
                <a:gd name="connsiteX147" fmla="*/ 441 w 1572109"/>
                <a:gd name="connsiteY147" fmla="*/ 581026 h 1002507"/>
                <a:gd name="connsiteX148" fmla="*/ 10760 w 1572109"/>
                <a:gd name="connsiteY148" fmla="*/ 516732 h 1002507"/>
                <a:gd name="connsiteX149" fmla="*/ 21078 w 1572109"/>
                <a:gd name="connsiteY149" fmla="*/ 483394 h 1002507"/>
                <a:gd name="connsiteX150" fmla="*/ 26635 w 1572109"/>
                <a:gd name="connsiteY150" fmla="*/ 450057 h 1002507"/>
                <a:gd name="connsiteX151" fmla="*/ 32985 w 1572109"/>
                <a:gd name="connsiteY151" fmla="*/ 427832 h 1002507"/>
                <a:gd name="connsiteX152" fmla="*/ 39335 w 1572109"/>
                <a:gd name="connsiteY152" fmla="*/ 408782 h 1002507"/>
                <a:gd name="connsiteX153" fmla="*/ 42510 w 1572109"/>
                <a:gd name="connsiteY153" fmla="*/ 399257 h 1002507"/>
                <a:gd name="connsiteX154" fmla="*/ 102835 w 1572109"/>
                <a:gd name="connsiteY154" fmla="*/ 265907 h 1002507"/>
                <a:gd name="connsiteX155" fmla="*/ 112360 w 1572109"/>
                <a:gd name="connsiteY155" fmla="*/ 221457 h 1002507"/>
                <a:gd name="connsiteX156" fmla="*/ 118710 w 1572109"/>
                <a:gd name="connsiteY156" fmla="*/ 199232 h 1002507"/>
                <a:gd name="connsiteX157" fmla="*/ 125060 w 1572109"/>
                <a:gd name="connsiteY157" fmla="*/ 157957 h 1002507"/>
                <a:gd name="connsiteX158" fmla="*/ 128235 w 1572109"/>
                <a:gd name="connsiteY158" fmla="*/ 34132 h 1002507"/>
                <a:gd name="connsiteX159" fmla="*/ 166335 w 1572109"/>
                <a:gd name="connsiteY159" fmla="*/ 37307 h 1002507"/>
                <a:gd name="connsiteX160" fmla="*/ 277460 w 1572109"/>
                <a:gd name="connsiteY160" fmla="*/ 34132 h 1002507"/>
                <a:gd name="connsiteX161" fmla="*/ 286985 w 1572109"/>
                <a:gd name="connsiteY161" fmla="*/ 30957 h 1002507"/>
                <a:gd name="connsiteX162" fmla="*/ 309210 w 1572109"/>
                <a:gd name="connsiteY162" fmla="*/ 24607 h 1002507"/>
                <a:gd name="connsiteX163" fmla="*/ 318735 w 1572109"/>
                <a:gd name="connsiteY163" fmla="*/ 18257 h 1002507"/>
                <a:gd name="connsiteX164" fmla="*/ 337785 w 1572109"/>
                <a:gd name="connsiteY164" fmla="*/ 15082 h 1002507"/>
                <a:gd name="connsiteX165" fmla="*/ 347310 w 1572109"/>
                <a:gd name="connsiteY165" fmla="*/ 11907 h 1002507"/>
                <a:gd name="connsiteX166" fmla="*/ 346516 w 1572109"/>
                <a:gd name="connsiteY166"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66435 w 1572109"/>
                <a:gd name="connsiteY109" fmla="*/ 812007 h 1002507"/>
                <a:gd name="connsiteX110" fmla="*/ 925160 w 1572109"/>
                <a:gd name="connsiteY110" fmla="*/ 802482 h 1002507"/>
                <a:gd name="connsiteX111" fmla="*/ 899760 w 1572109"/>
                <a:gd name="connsiteY111" fmla="*/ 796132 h 1002507"/>
                <a:gd name="connsiteX112" fmla="*/ 871185 w 1572109"/>
                <a:gd name="connsiteY112" fmla="*/ 783432 h 1002507"/>
                <a:gd name="connsiteX113" fmla="*/ 829910 w 1572109"/>
                <a:gd name="connsiteY113" fmla="*/ 789782 h 1002507"/>
                <a:gd name="connsiteX114" fmla="*/ 772760 w 1572109"/>
                <a:gd name="connsiteY114" fmla="*/ 802482 h 1002507"/>
                <a:gd name="connsiteX115" fmla="*/ 763235 w 1572109"/>
                <a:gd name="connsiteY115" fmla="*/ 805657 h 1002507"/>
                <a:gd name="connsiteX116" fmla="*/ 607660 w 1572109"/>
                <a:gd name="connsiteY116" fmla="*/ 916782 h 1002507"/>
                <a:gd name="connsiteX117" fmla="*/ 598135 w 1572109"/>
                <a:gd name="connsiteY117" fmla="*/ 926307 h 1002507"/>
                <a:gd name="connsiteX118" fmla="*/ 588610 w 1572109"/>
                <a:gd name="connsiteY118" fmla="*/ 929482 h 1002507"/>
                <a:gd name="connsiteX119" fmla="*/ 569560 w 1572109"/>
                <a:gd name="connsiteY119" fmla="*/ 942182 h 1002507"/>
                <a:gd name="connsiteX120" fmla="*/ 550510 w 1572109"/>
                <a:gd name="connsiteY120" fmla="*/ 951707 h 1002507"/>
                <a:gd name="connsiteX121" fmla="*/ 544160 w 1572109"/>
                <a:gd name="connsiteY121" fmla="*/ 961232 h 1002507"/>
                <a:gd name="connsiteX122" fmla="*/ 515585 w 1572109"/>
                <a:gd name="connsiteY122" fmla="*/ 970757 h 1002507"/>
                <a:gd name="connsiteX123" fmla="*/ 496535 w 1572109"/>
                <a:gd name="connsiteY123" fmla="*/ 977107 h 1002507"/>
                <a:gd name="connsiteX124" fmla="*/ 477485 w 1572109"/>
                <a:gd name="connsiteY124" fmla="*/ 983457 h 1002507"/>
                <a:gd name="connsiteX125" fmla="*/ 394141 w 1572109"/>
                <a:gd name="connsiteY125" fmla="*/ 999332 h 1002507"/>
                <a:gd name="connsiteX126" fmla="*/ 333816 w 1572109"/>
                <a:gd name="connsiteY126" fmla="*/ 1002507 h 1002507"/>
                <a:gd name="connsiteX127" fmla="*/ 302066 w 1572109"/>
                <a:gd name="connsiteY127" fmla="*/ 997744 h 1002507"/>
                <a:gd name="connsiteX128" fmla="*/ 252060 w 1572109"/>
                <a:gd name="connsiteY128" fmla="*/ 989807 h 1002507"/>
                <a:gd name="connsiteX129" fmla="*/ 226660 w 1572109"/>
                <a:gd name="connsiteY129" fmla="*/ 983457 h 1002507"/>
                <a:gd name="connsiteX130" fmla="*/ 204435 w 1572109"/>
                <a:gd name="connsiteY130" fmla="*/ 977107 h 1002507"/>
                <a:gd name="connsiteX131" fmla="*/ 194910 w 1572109"/>
                <a:gd name="connsiteY131" fmla="*/ 967582 h 1002507"/>
                <a:gd name="connsiteX132" fmla="*/ 185385 w 1572109"/>
                <a:gd name="connsiteY132" fmla="*/ 961232 h 1002507"/>
                <a:gd name="connsiteX133" fmla="*/ 169510 w 1572109"/>
                <a:gd name="connsiteY133" fmla="*/ 948532 h 1002507"/>
                <a:gd name="connsiteX134" fmla="*/ 159985 w 1572109"/>
                <a:gd name="connsiteY134" fmla="*/ 942182 h 1002507"/>
                <a:gd name="connsiteX135" fmla="*/ 144110 w 1572109"/>
                <a:gd name="connsiteY135" fmla="*/ 929482 h 1002507"/>
                <a:gd name="connsiteX136" fmla="*/ 134585 w 1572109"/>
                <a:gd name="connsiteY136" fmla="*/ 923132 h 1002507"/>
                <a:gd name="connsiteX137" fmla="*/ 102041 w 1572109"/>
                <a:gd name="connsiteY137" fmla="*/ 895351 h 1002507"/>
                <a:gd name="connsiteX138" fmla="*/ 80610 w 1572109"/>
                <a:gd name="connsiteY138" fmla="*/ 872332 h 1002507"/>
                <a:gd name="connsiteX139" fmla="*/ 56797 w 1572109"/>
                <a:gd name="connsiteY139" fmla="*/ 829469 h 1002507"/>
                <a:gd name="connsiteX140" fmla="*/ 36160 w 1572109"/>
                <a:gd name="connsiteY140" fmla="*/ 796132 h 1002507"/>
                <a:gd name="connsiteX141" fmla="*/ 32985 w 1572109"/>
                <a:gd name="connsiteY141" fmla="*/ 783432 h 1002507"/>
                <a:gd name="connsiteX142" fmla="*/ 26635 w 1572109"/>
                <a:gd name="connsiteY142" fmla="*/ 761207 h 1002507"/>
                <a:gd name="connsiteX143" fmla="*/ 20285 w 1572109"/>
                <a:gd name="connsiteY143" fmla="*/ 729457 h 1002507"/>
                <a:gd name="connsiteX144" fmla="*/ 10760 w 1572109"/>
                <a:gd name="connsiteY144" fmla="*/ 694532 h 1002507"/>
                <a:gd name="connsiteX145" fmla="*/ 1235 w 1572109"/>
                <a:gd name="connsiteY145" fmla="*/ 635794 h 1002507"/>
                <a:gd name="connsiteX146" fmla="*/ 441 w 1572109"/>
                <a:gd name="connsiteY146" fmla="*/ 581026 h 1002507"/>
                <a:gd name="connsiteX147" fmla="*/ 10760 w 1572109"/>
                <a:gd name="connsiteY147" fmla="*/ 516732 h 1002507"/>
                <a:gd name="connsiteX148" fmla="*/ 21078 w 1572109"/>
                <a:gd name="connsiteY148" fmla="*/ 483394 h 1002507"/>
                <a:gd name="connsiteX149" fmla="*/ 26635 w 1572109"/>
                <a:gd name="connsiteY149" fmla="*/ 450057 h 1002507"/>
                <a:gd name="connsiteX150" fmla="*/ 32985 w 1572109"/>
                <a:gd name="connsiteY150" fmla="*/ 427832 h 1002507"/>
                <a:gd name="connsiteX151" fmla="*/ 39335 w 1572109"/>
                <a:gd name="connsiteY151" fmla="*/ 408782 h 1002507"/>
                <a:gd name="connsiteX152" fmla="*/ 42510 w 1572109"/>
                <a:gd name="connsiteY152" fmla="*/ 399257 h 1002507"/>
                <a:gd name="connsiteX153" fmla="*/ 102835 w 1572109"/>
                <a:gd name="connsiteY153" fmla="*/ 265907 h 1002507"/>
                <a:gd name="connsiteX154" fmla="*/ 112360 w 1572109"/>
                <a:gd name="connsiteY154" fmla="*/ 221457 h 1002507"/>
                <a:gd name="connsiteX155" fmla="*/ 118710 w 1572109"/>
                <a:gd name="connsiteY155" fmla="*/ 199232 h 1002507"/>
                <a:gd name="connsiteX156" fmla="*/ 125060 w 1572109"/>
                <a:gd name="connsiteY156" fmla="*/ 157957 h 1002507"/>
                <a:gd name="connsiteX157" fmla="*/ 128235 w 1572109"/>
                <a:gd name="connsiteY157" fmla="*/ 34132 h 1002507"/>
                <a:gd name="connsiteX158" fmla="*/ 166335 w 1572109"/>
                <a:gd name="connsiteY158" fmla="*/ 37307 h 1002507"/>
                <a:gd name="connsiteX159" fmla="*/ 277460 w 1572109"/>
                <a:gd name="connsiteY159" fmla="*/ 34132 h 1002507"/>
                <a:gd name="connsiteX160" fmla="*/ 286985 w 1572109"/>
                <a:gd name="connsiteY160" fmla="*/ 30957 h 1002507"/>
                <a:gd name="connsiteX161" fmla="*/ 309210 w 1572109"/>
                <a:gd name="connsiteY161" fmla="*/ 24607 h 1002507"/>
                <a:gd name="connsiteX162" fmla="*/ 318735 w 1572109"/>
                <a:gd name="connsiteY162" fmla="*/ 18257 h 1002507"/>
                <a:gd name="connsiteX163" fmla="*/ 337785 w 1572109"/>
                <a:gd name="connsiteY163" fmla="*/ 15082 h 1002507"/>
                <a:gd name="connsiteX164" fmla="*/ 347310 w 1572109"/>
                <a:gd name="connsiteY164" fmla="*/ 11907 h 1002507"/>
                <a:gd name="connsiteX165" fmla="*/ 346516 w 1572109"/>
                <a:gd name="connsiteY165"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72760 w 1572109"/>
                <a:gd name="connsiteY113" fmla="*/ 802482 h 1002507"/>
                <a:gd name="connsiteX114" fmla="*/ 763235 w 1572109"/>
                <a:gd name="connsiteY114" fmla="*/ 805657 h 1002507"/>
                <a:gd name="connsiteX115" fmla="*/ 607660 w 1572109"/>
                <a:gd name="connsiteY115" fmla="*/ 916782 h 1002507"/>
                <a:gd name="connsiteX116" fmla="*/ 598135 w 1572109"/>
                <a:gd name="connsiteY116" fmla="*/ 926307 h 1002507"/>
                <a:gd name="connsiteX117" fmla="*/ 588610 w 1572109"/>
                <a:gd name="connsiteY117" fmla="*/ 929482 h 1002507"/>
                <a:gd name="connsiteX118" fmla="*/ 569560 w 1572109"/>
                <a:gd name="connsiteY118" fmla="*/ 942182 h 1002507"/>
                <a:gd name="connsiteX119" fmla="*/ 550510 w 1572109"/>
                <a:gd name="connsiteY119" fmla="*/ 951707 h 1002507"/>
                <a:gd name="connsiteX120" fmla="*/ 544160 w 1572109"/>
                <a:gd name="connsiteY120" fmla="*/ 961232 h 1002507"/>
                <a:gd name="connsiteX121" fmla="*/ 515585 w 1572109"/>
                <a:gd name="connsiteY121" fmla="*/ 970757 h 1002507"/>
                <a:gd name="connsiteX122" fmla="*/ 496535 w 1572109"/>
                <a:gd name="connsiteY122" fmla="*/ 977107 h 1002507"/>
                <a:gd name="connsiteX123" fmla="*/ 477485 w 1572109"/>
                <a:gd name="connsiteY123" fmla="*/ 983457 h 1002507"/>
                <a:gd name="connsiteX124" fmla="*/ 394141 w 1572109"/>
                <a:gd name="connsiteY124" fmla="*/ 999332 h 1002507"/>
                <a:gd name="connsiteX125" fmla="*/ 333816 w 1572109"/>
                <a:gd name="connsiteY125" fmla="*/ 1002507 h 1002507"/>
                <a:gd name="connsiteX126" fmla="*/ 302066 w 1572109"/>
                <a:gd name="connsiteY126" fmla="*/ 997744 h 1002507"/>
                <a:gd name="connsiteX127" fmla="*/ 252060 w 1572109"/>
                <a:gd name="connsiteY127" fmla="*/ 989807 h 1002507"/>
                <a:gd name="connsiteX128" fmla="*/ 226660 w 1572109"/>
                <a:gd name="connsiteY128" fmla="*/ 983457 h 1002507"/>
                <a:gd name="connsiteX129" fmla="*/ 204435 w 1572109"/>
                <a:gd name="connsiteY129" fmla="*/ 977107 h 1002507"/>
                <a:gd name="connsiteX130" fmla="*/ 194910 w 1572109"/>
                <a:gd name="connsiteY130" fmla="*/ 967582 h 1002507"/>
                <a:gd name="connsiteX131" fmla="*/ 185385 w 1572109"/>
                <a:gd name="connsiteY131" fmla="*/ 961232 h 1002507"/>
                <a:gd name="connsiteX132" fmla="*/ 169510 w 1572109"/>
                <a:gd name="connsiteY132" fmla="*/ 948532 h 1002507"/>
                <a:gd name="connsiteX133" fmla="*/ 159985 w 1572109"/>
                <a:gd name="connsiteY133" fmla="*/ 942182 h 1002507"/>
                <a:gd name="connsiteX134" fmla="*/ 144110 w 1572109"/>
                <a:gd name="connsiteY134" fmla="*/ 929482 h 1002507"/>
                <a:gd name="connsiteX135" fmla="*/ 134585 w 1572109"/>
                <a:gd name="connsiteY135" fmla="*/ 923132 h 1002507"/>
                <a:gd name="connsiteX136" fmla="*/ 102041 w 1572109"/>
                <a:gd name="connsiteY136" fmla="*/ 895351 h 1002507"/>
                <a:gd name="connsiteX137" fmla="*/ 80610 w 1572109"/>
                <a:gd name="connsiteY137" fmla="*/ 872332 h 1002507"/>
                <a:gd name="connsiteX138" fmla="*/ 56797 w 1572109"/>
                <a:gd name="connsiteY138" fmla="*/ 829469 h 1002507"/>
                <a:gd name="connsiteX139" fmla="*/ 36160 w 1572109"/>
                <a:gd name="connsiteY139" fmla="*/ 796132 h 1002507"/>
                <a:gd name="connsiteX140" fmla="*/ 32985 w 1572109"/>
                <a:gd name="connsiteY140" fmla="*/ 783432 h 1002507"/>
                <a:gd name="connsiteX141" fmla="*/ 26635 w 1572109"/>
                <a:gd name="connsiteY141" fmla="*/ 761207 h 1002507"/>
                <a:gd name="connsiteX142" fmla="*/ 20285 w 1572109"/>
                <a:gd name="connsiteY142" fmla="*/ 729457 h 1002507"/>
                <a:gd name="connsiteX143" fmla="*/ 10760 w 1572109"/>
                <a:gd name="connsiteY143" fmla="*/ 694532 h 1002507"/>
                <a:gd name="connsiteX144" fmla="*/ 1235 w 1572109"/>
                <a:gd name="connsiteY144" fmla="*/ 635794 h 1002507"/>
                <a:gd name="connsiteX145" fmla="*/ 441 w 1572109"/>
                <a:gd name="connsiteY145" fmla="*/ 581026 h 1002507"/>
                <a:gd name="connsiteX146" fmla="*/ 10760 w 1572109"/>
                <a:gd name="connsiteY146" fmla="*/ 516732 h 1002507"/>
                <a:gd name="connsiteX147" fmla="*/ 21078 w 1572109"/>
                <a:gd name="connsiteY147" fmla="*/ 483394 h 1002507"/>
                <a:gd name="connsiteX148" fmla="*/ 26635 w 1572109"/>
                <a:gd name="connsiteY148" fmla="*/ 450057 h 1002507"/>
                <a:gd name="connsiteX149" fmla="*/ 32985 w 1572109"/>
                <a:gd name="connsiteY149" fmla="*/ 427832 h 1002507"/>
                <a:gd name="connsiteX150" fmla="*/ 39335 w 1572109"/>
                <a:gd name="connsiteY150" fmla="*/ 408782 h 1002507"/>
                <a:gd name="connsiteX151" fmla="*/ 42510 w 1572109"/>
                <a:gd name="connsiteY151" fmla="*/ 399257 h 1002507"/>
                <a:gd name="connsiteX152" fmla="*/ 102835 w 1572109"/>
                <a:gd name="connsiteY152" fmla="*/ 265907 h 1002507"/>
                <a:gd name="connsiteX153" fmla="*/ 112360 w 1572109"/>
                <a:gd name="connsiteY153" fmla="*/ 221457 h 1002507"/>
                <a:gd name="connsiteX154" fmla="*/ 118710 w 1572109"/>
                <a:gd name="connsiteY154" fmla="*/ 199232 h 1002507"/>
                <a:gd name="connsiteX155" fmla="*/ 125060 w 1572109"/>
                <a:gd name="connsiteY155" fmla="*/ 157957 h 1002507"/>
                <a:gd name="connsiteX156" fmla="*/ 128235 w 1572109"/>
                <a:gd name="connsiteY156" fmla="*/ 34132 h 1002507"/>
                <a:gd name="connsiteX157" fmla="*/ 166335 w 1572109"/>
                <a:gd name="connsiteY157" fmla="*/ 37307 h 1002507"/>
                <a:gd name="connsiteX158" fmla="*/ 277460 w 1572109"/>
                <a:gd name="connsiteY158" fmla="*/ 34132 h 1002507"/>
                <a:gd name="connsiteX159" fmla="*/ 286985 w 1572109"/>
                <a:gd name="connsiteY159" fmla="*/ 30957 h 1002507"/>
                <a:gd name="connsiteX160" fmla="*/ 309210 w 1572109"/>
                <a:gd name="connsiteY160" fmla="*/ 24607 h 1002507"/>
                <a:gd name="connsiteX161" fmla="*/ 318735 w 1572109"/>
                <a:gd name="connsiteY161" fmla="*/ 18257 h 1002507"/>
                <a:gd name="connsiteX162" fmla="*/ 337785 w 1572109"/>
                <a:gd name="connsiteY162" fmla="*/ 15082 h 1002507"/>
                <a:gd name="connsiteX163" fmla="*/ 347310 w 1572109"/>
                <a:gd name="connsiteY163" fmla="*/ 11907 h 1002507"/>
                <a:gd name="connsiteX164" fmla="*/ 346516 w 1572109"/>
                <a:gd name="connsiteY164"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72760 w 1572109"/>
                <a:gd name="connsiteY113" fmla="*/ 802482 h 1002507"/>
                <a:gd name="connsiteX114" fmla="*/ 607660 w 1572109"/>
                <a:gd name="connsiteY114" fmla="*/ 916782 h 1002507"/>
                <a:gd name="connsiteX115" fmla="*/ 598135 w 1572109"/>
                <a:gd name="connsiteY115" fmla="*/ 926307 h 1002507"/>
                <a:gd name="connsiteX116" fmla="*/ 588610 w 1572109"/>
                <a:gd name="connsiteY116" fmla="*/ 929482 h 1002507"/>
                <a:gd name="connsiteX117" fmla="*/ 569560 w 1572109"/>
                <a:gd name="connsiteY117" fmla="*/ 942182 h 1002507"/>
                <a:gd name="connsiteX118" fmla="*/ 550510 w 1572109"/>
                <a:gd name="connsiteY118" fmla="*/ 951707 h 1002507"/>
                <a:gd name="connsiteX119" fmla="*/ 544160 w 1572109"/>
                <a:gd name="connsiteY119" fmla="*/ 961232 h 1002507"/>
                <a:gd name="connsiteX120" fmla="*/ 515585 w 1572109"/>
                <a:gd name="connsiteY120" fmla="*/ 970757 h 1002507"/>
                <a:gd name="connsiteX121" fmla="*/ 496535 w 1572109"/>
                <a:gd name="connsiteY121" fmla="*/ 977107 h 1002507"/>
                <a:gd name="connsiteX122" fmla="*/ 477485 w 1572109"/>
                <a:gd name="connsiteY122" fmla="*/ 983457 h 1002507"/>
                <a:gd name="connsiteX123" fmla="*/ 394141 w 1572109"/>
                <a:gd name="connsiteY123" fmla="*/ 999332 h 1002507"/>
                <a:gd name="connsiteX124" fmla="*/ 333816 w 1572109"/>
                <a:gd name="connsiteY124" fmla="*/ 1002507 h 1002507"/>
                <a:gd name="connsiteX125" fmla="*/ 302066 w 1572109"/>
                <a:gd name="connsiteY125" fmla="*/ 997744 h 1002507"/>
                <a:gd name="connsiteX126" fmla="*/ 252060 w 1572109"/>
                <a:gd name="connsiteY126" fmla="*/ 989807 h 1002507"/>
                <a:gd name="connsiteX127" fmla="*/ 226660 w 1572109"/>
                <a:gd name="connsiteY127" fmla="*/ 983457 h 1002507"/>
                <a:gd name="connsiteX128" fmla="*/ 204435 w 1572109"/>
                <a:gd name="connsiteY128" fmla="*/ 977107 h 1002507"/>
                <a:gd name="connsiteX129" fmla="*/ 194910 w 1572109"/>
                <a:gd name="connsiteY129" fmla="*/ 967582 h 1002507"/>
                <a:gd name="connsiteX130" fmla="*/ 185385 w 1572109"/>
                <a:gd name="connsiteY130" fmla="*/ 961232 h 1002507"/>
                <a:gd name="connsiteX131" fmla="*/ 169510 w 1572109"/>
                <a:gd name="connsiteY131" fmla="*/ 948532 h 1002507"/>
                <a:gd name="connsiteX132" fmla="*/ 159985 w 1572109"/>
                <a:gd name="connsiteY132" fmla="*/ 942182 h 1002507"/>
                <a:gd name="connsiteX133" fmla="*/ 144110 w 1572109"/>
                <a:gd name="connsiteY133" fmla="*/ 929482 h 1002507"/>
                <a:gd name="connsiteX134" fmla="*/ 134585 w 1572109"/>
                <a:gd name="connsiteY134" fmla="*/ 923132 h 1002507"/>
                <a:gd name="connsiteX135" fmla="*/ 102041 w 1572109"/>
                <a:gd name="connsiteY135" fmla="*/ 895351 h 1002507"/>
                <a:gd name="connsiteX136" fmla="*/ 80610 w 1572109"/>
                <a:gd name="connsiteY136" fmla="*/ 872332 h 1002507"/>
                <a:gd name="connsiteX137" fmla="*/ 56797 w 1572109"/>
                <a:gd name="connsiteY137" fmla="*/ 829469 h 1002507"/>
                <a:gd name="connsiteX138" fmla="*/ 36160 w 1572109"/>
                <a:gd name="connsiteY138" fmla="*/ 796132 h 1002507"/>
                <a:gd name="connsiteX139" fmla="*/ 32985 w 1572109"/>
                <a:gd name="connsiteY139" fmla="*/ 783432 h 1002507"/>
                <a:gd name="connsiteX140" fmla="*/ 26635 w 1572109"/>
                <a:gd name="connsiteY140" fmla="*/ 761207 h 1002507"/>
                <a:gd name="connsiteX141" fmla="*/ 20285 w 1572109"/>
                <a:gd name="connsiteY141" fmla="*/ 729457 h 1002507"/>
                <a:gd name="connsiteX142" fmla="*/ 10760 w 1572109"/>
                <a:gd name="connsiteY142" fmla="*/ 694532 h 1002507"/>
                <a:gd name="connsiteX143" fmla="*/ 1235 w 1572109"/>
                <a:gd name="connsiteY143" fmla="*/ 635794 h 1002507"/>
                <a:gd name="connsiteX144" fmla="*/ 441 w 1572109"/>
                <a:gd name="connsiteY144" fmla="*/ 581026 h 1002507"/>
                <a:gd name="connsiteX145" fmla="*/ 10760 w 1572109"/>
                <a:gd name="connsiteY145" fmla="*/ 516732 h 1002507"/>
                <a:gd name="connsiteX146" fmla="*/ 21078 w 1572109"/>
                <a:gd name="connsiteY146" fmla="*/ 483394 h 1002507"/>
                <a:gd name="connsiteX147" fmla="*/ 26635 w 1572109"/>
                <a:gd name="connsiteY147" fmla="*/ 450057 h 1002507"/>
                <a:gd name="connsiteX148" fmla="*/ 32985 w 1572109"/>
                <a:gd name="connsiteY148" fmla="*/ 427832 h 1002507"/>
                <a:gd name="connsiteX149" fmla="*/ 39335 w 1572109"/>
                <a:gd name="connsiteY149" fmla="*/ 408782 h 1002507"/>
                <a:gd name="connsiteX150" fmla="*/ 42510 w 1572109"/>
                <a:gd name="connsiteY150" fmla="*/ 399257 h 1002507"/>
                <a:gd name="connsiteX151" fmla="*/ 102835 w 1572109"/>
                <a:gd name="connsiteY151" fmla="*/ 265907 h 1002507"/>
                <a:gd name="connsiteX152" fmla="*/ 112360 w 1572109"/>
                <a:gd name="connsiteY152" fmla="*/ 221457 h 1002507"/>
                <a:gd name="connsiteX153" fmla="*/ 118710 w 1572109"/>
                <a:gd name="connsiteY153" fmla="*/ 199232 h 1002507"/>
                <a:gd name="connsiteX154" fmla="*/ 125060 w 1572109"/>
                <a:gd name="connsiteY154" fmla="*/ 157957 h 1002507"/>
                <a:gd name="connsiteX155" fmla="*/ 128235 w 1572109"/>
                <a:gd name="connsiteY155" fmla="*/ 34132 h 1002507"/>
                <a:gd name="connsiteX156" fmla="*/ 166335 w 1572109"/>
                <a:gd name="connsiteY156" fmla="*/ 37307 h 1002507"/>
                <a:gd name="connsiteX157" fmla="*/ 277460 w 1572109"/>
                <a:gd name="connsiteY157" fmla="*/ 34132 h 1002507"/>
                <a:gd name="connsiteX158" fmla="*/ 286985 w 1572109"/>
                <a:gd name="connsiteY158" fmla="*/ 30957 h 1002507"/>
                <a:gd name="connsiteX159" fmla="*/ 309210 w 1572109"/>
                <a:gd name="connsiteY159" fmla="*/ 24607 h 1002507"/>
                <a:gd name="connsiteX160" fmla="*/ 318735 w 1572109"/>
                <a:gd name="connsiteY160" fmla="*/ 18257 h 1002507"/>
                <a:gd name="connsiteX161" fmla="*/ 337785 w 1572109"/>
                <a:gd name="connsiteY161" fmla="*/ 15082 h 1002507"/>
                <a:gd name="connsiteX162" fmla="*/ 347310 w 1572109"/>
                <a:gd name="connsiteY162" fmla="*/ 11907 h 1002507"/>
                <a:gd name="connsiteX163" fmla="*/ 346516 w 1572109"/>
                <a:gd name="connsiteY163"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50535 w 1572109"/>
                <a:gd name="connsiteY113" fmla="*/ 818357 h 1002507"/>
                <a:gd name="connsiteX114" fmla="*/ 607660 w 1572109"/>
                <a:gd name="connsiteY114" fmla="*/ 916782 h 1002507"/>
                <a:gd name="connsiteX115" fmla="*/ 598135 w 1572109"/>
                <a:gd name="connsiteY115" fmla="*/ 926307 h 1002507"/>
                <a:gd name="connsiteX116" fmla="*/ 588610 w 1572109"/>
                <a:gd name="connsiteY116" fmla="*/ 929482 h 1002507"/>
                <a:gd name="connsiteX117" fmla="*/ 569560 w 1572109"/>
                <a:gd name="connsiteY117" fmla="*/ 942182 h 1002507"/>
                <a:gd name="connsiteX118" fmla="*/ 550510 w 1572109"/>
                <a:gd name="connsiteY118" fmla="*/ 951707 h 1002507"/>
                <a:gd name="connsiteX119" fmla="*/ 544160 w 1572109"/>
                <a:gd name="connsiteY119" fmla="*/ 961232 h 1002507"/>
                <a:gd name="connsiteX120" fmla="*/ 515585 w 1572109"/>
                <a:gd name="connsiteY120" fmla="*/ 970757 h 1002507"/>
                <a:gd name="connsiteX121" fmla="*/ 496535 w 1572109"/>
                <a:gd name="connsiteY121" fmla="*/ 977107 h 1002507"/>
                <a:gd name="connsiteX122" fmla="*/ 477485 w 1572109"/>
                <a:gd name="connsiteY122" fmla="*/ 983457 h 1002507"/>
                <a:gd name="connsiteX123" fmla="*/ 394141 w 1572109"/>
                <a:gd name="connsiteY123" fmla="*/ 999332 h 1002507"/>
                <a:gd name="connsiteX124" fmla="*/ 333816 w 1572109"/>
                <a:gd name="connsiteY124" fmla="*/ 1002507 h 1002507"/>
                <a:gd name="connsiteX125" fmla="*/ 302066 w 1572109"/>
                <a:gd name="connsiteY125" fmla="*/ 997744 h 1002507"/>
                <a:gd name="connsiteX126" fmla="*/ 252060 w 1572109"/>
                <a:gd name="connsiteY126" fmla="*/ 989807 h 1002507"/>
                <a:gd name="connsiteX127" fmla="*/ 226660 w 1572109"/>
                <a:gd name="connsiteY127" fmla="*/ 983457 h 1002507"/>
                <a:gd name="connsiteX128" fmla="*/ 204435 w 1572109"/>
                <a:gd name="connsiteY128" fmla="*/ 977107 h 1002507"/>
                <a:gd name="connsiteX129" fmla="*/ 194910 w 1572109"/>
                <a:gd name="connsiteY129" fmla="*/ 967582 h 1002507"/>
                <a:gd name="connsiteX130" fmla="*/ 185385 w 1572109"/>
                <a:gd name="connsiteY130" fmla="*/ 961232 h 1002507"/>
                <a:gd name="connsiteX131" fmla="*/ 169510 w 1572109"/>
                <a:gd name="connsiteY131" fmla="*/ 948532 h 1002507"/>
                <a:gd name="connsiteX132" fmla="*/ 159985 w 1572109"/>
                <a:gd name="connsiteY132" fmla="*/ 942182 h 1002507"/>
                <a:gd name="connsiteX133" fmla="*/ 144110 w 1572109"/>
                <a:gd name="connsiteY133" fmla="*/ 929482 h 1002507"/>
                <a:gd name="connsiteX134" fmla="*/ 134585 w 1572109"/>
                <a:gd name="connsiteY134" fmla="*/ 923132 h 1002507"/>
                <a:gd name="connsiteX135" fmla="*/ 102041 w 1572109"/>
                <a:gd name="connsiteY135" fmla="*/ 895351 h 1002507"/>
                <a:gd name="connsiteX136" fmla="*/ 80610 w 1572109"/>
                <a:gd name="connsiteY136" fmla="*/ 872332 h 1002507"/>
                <a:gd name="connsiteX137" fmla="*/ 56797 w 1572109"/>
                <a:gd name="connsiteY137" fmla="*/ 829469 h 1002507"/>
                <a:gd name="connsiteX138" fmla="*/ 36160 w 1572109"/>
                <a:gd name="connsiteY138" fmla="*/ 796132 h 1002507"/>
                <a:gd name="connsiteX139" fmla="*/ 32985 w 1572109"/>
                <a:gd name="connsiteY139" fmla="*/ 783432 h 1002507"/>
                <a:gd name="connsiteX140" fmla="*/ 26635 w 1572109"/>
                <a:gd name="connsiteY140" fmla="*/ 761207 h 1002507"/>
                <a:gd name="connsiteX141" fmla="*/ 20285 w 1572109"/>
                <a:gd name="connsiteY141" fmla="*/ 729457 h 1002507"/>
                <a:gd name="connsiteX142" fmla="*/ 10760 w 1572109"/>
                <a:gd name="connsiteY142" fmla="*/ 694532 h 1002507"/>
                <a:gd name="connsiteX143" fmla="*/ 1235 w 1572109"/>
                <a:gd name="connsiteY143" fmla="*/ 635794 h 1002507"/>
                <a:gd name="connsiteX144" fmla="*/ 441 w 1572109"/>
                <a:gd name="connsiteY144" fmla="*/ 581026 h 1002507"/>
                <a:gd name="connsiteX145" fmla="*/ 10760 w 1572109"/>
                <a:gd name="connsiteY145" fmla="*/ 516732 h 1002507"/>
                <a:gd name="connsiteX146" fmla="*/ 21078 w 1572109"/>
                <a:gd name="connsiteY146" fmla="*/ 483394 h 1002507"/>
                <a:gd name="connsiteX147" fmla="*/ 26635 w 1572109"/>
                <a:gd name="connsiteY147" fmla="*/ 450057 h 1002507"/>
                <a:gd name="connsiteX148" fmla="*/ 32985 w 1572109"/>
                <a:gd name="connsiteY148" fmla="*/ 427832 h 1002507"/>
                <a:gd name="connsiteX149" fmla="*/ 39335 w 1572109"/>
                <a:gd name="connsiteY149" fmla="*/ 408782 h 1002507"/>
                <a:gd name="connsiteX150" fmla="*/ 42510 w 1572109"/>
                <a:gd name="connsiteY150" fmla="*/ 399257 h 1002507"/>
                <a:gd name="connsiteX151" fmla="*/ 102835 w 1572109"/>
                <a:gd name="connsiteY151" fmla="*/ 265907 h 1002507"/>
                <a:gd name="connsiteX152" fmla="*/ 112360 w 1572109"/>
                <a:gd name="connsiteY152" fmla="*/ 221457 h 1002507"/>
                <a:gd name="connsiteX153" fmla="*/ 118710 w 1572109"/>
                <a:gd name="connsiteY153" fmla="*/ 199232 h 1002507"/>
                <a:gd name="connsiteX154" fmla="*/ 125060 w 1572109"/>
                <a:gd name="connsiteY154" fmla="*/ 157957 h 1002507"/>
                <a:gd name="connsiteX155" fmla="*/ 128235 w 1572109"/>
                <a:gd name="connsiteY155" fmla="*/ 34132 h 1002507"/>
                <a:gd name="connsiteX156" fmla="*/ 166335 w 1572109"/>
                <a:gd name="connsiteY156" fmla="*/ 37307 h 1002507"/>
                <a:gd name="connsiteX157" fmla="*/ 277460 w 1572109"/>
                <a:gd name="connsiteY157" fmla="*/ 34132 h 1002507"/>
                <a:gd name="connsiteX158" fmla="*/ 286985 w 1572109"/>
                <a:gd name="connsiteY158" fmla="*/ 30957 h 1002507"/>
                <a:gd name="connsiteX159" fmla="*/ 309210 w 1572109"/>
                <a:gd name="connsiteY159" fmla="*/ 24607 h 1002507"/>
                <a:gd name="connsiteX160" fmla="*/ 318735 w 1572109"/>
                <a:gd name="connsiteY160" fmla="*/ 18257 h 1002507"/>
                <a:gd name="connsiteX161" fmla="*/ 337785 w 1572109"/>
                <a:gd name="connsiteY161" fmla="*/ 15082 h 1002507"/>
                <a:gd name="connsiteX162" fmla="*/ 347310 w 1572109"/>
                <a:gd name="connsiteY162" fmla="*/ 11907 h 1002507"/>
                <a:gd name="connsiteX163" fmla="*/ 346516 w 1572109"/>
                <a:gd name="connsiteY163"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56835 w 1572109"/>
                <a:gd name="connsiteY8" fmla="*/ 326232 h 1002507"/>
                <a:gd name="connsiteX9" fmla="*/ 340960 w 1572109"/>
                <a:gd name="connsiteY9" fmla="*/ 354807 h 1002507"/>
                <a:gd name="connsiteX10" fmla="*/ 337785 w 1572109"/>
                <a:gd name="connsiteY10" fmla="*/ 370682 h 1002507"/>
                <a:gd name="connsiteX11" fmla="*/ 328260 w 1572109"/>
                <a:gd name="connsiteY11" fmla="*/ 405607 h 1002507"/>
                <a:gd name="connsiteX12" fmla="*/ 321910 w 1572109"/>
                <a:gd name="connsiteY12" fmla="*/ 434182 h 1002507"/>
                <a:gd name="connsiteX13" fmla="*/ 321910 w 1572109"/>
                <a:gd name="connsiteY13" fmla="*/ 599282 h 1002507"/>
                <a:gd name="connsiteX14" fmla="*/ 331435 w 1572109"/>
                <a:gd name="connsiteY14" fmla="*/ 618332 h 1002507"/>
                <a:gd name="connsiteX15" fmla="*/ 337785 w 1572109"/>
                <a:gd name="connsiteY15" fmla="*/ 637382 h 1002507"/>
                <a:gd name="connsiteX16" fmla="*/ 340960 w 1572109"/>
                <a:gd name="connsiteY16" fmla="*/ 650082 h 1002507"/>
                <a:gd name="connsiteX17" fmla="*/ 356835 w 1572109"/>
                <a:gd name="connsiteY17" fmla="*/ 672307 h 1002507"/>
                <a:gd name="connsiteX18" fmla="*/ 366360 w 1572109"/>
                <a:gd name="connsiteY18" fmla="*/ 678657 h 1002507"/>
                <a:gd name="connsiteX19" fmla="*/ 391760 w 1572109"/>
                <a:gd name="connsiteY19" fmla="*/ 688182 h 1002507"/>
                <a:gd name="connsiteX20" fmla="*/ 401285 w 1572109"/>
                <a:gd name="connsiteY20" fmla="*/ 691357 h 1002507"/>
                <a:gd name="connsiteX21" fmla="*/ 426685 w 1572109"/>
                <a:gd name="connsiteY21" fmla="*/ 694532 h 1002507"/>
                <a:gd name="connsiteX22" fmla="*/ 480660 w 1572109"/>
                <a:gd name="connsiteY22" fmla="*/ 691357 h 1002507"/>
                <a:gd name="connsiteX23" fmla="*/ 490185 w 1572109"/>
                <a:gd name="connsiteY23" fmla="*/ 688182 h 1002507"/>
                <a:gd name="connsiteX24" fmla="*/ 509235 w 1572109"/>
                <a:gd name="connsiteY24" fmla="*/ 675482 h 1002507"/>
                <a:gd name="connsiteX25" fmla="*/ 540985 w 1572109"/>
                <a:gd name="connsiteY25" fmla="*/ 659607 h 1002507"/>
                <a:gd name="connsiteX26" fmla="*/ 560035 w 1572109"/>
                <a:gd name="connsiteY26" fmla="*/ 646907 h 1002507"/>
                <a:gd name="connsiteX27" fmla="*/ 569560 w 1572109"/>
                <a:gd name="connsiteY27" fmla="*/ 640557 h 1002507"/>
                <a:gd name="connsiteX28" fmla="*/ 588610 w 1572109"/>
                <a:gd name="connsiteY28" fmla="*/ 631032 h 1002507"/>
                <a:gd name="connsiteX29" fmla="*/ 607660 w 1572109"/>
                <a:gd name="connsiteY29" fmla="*/ 621507 h 1002507"/>
                <a:gd name="connsiteX30" fmla="*/ 610835 w 1572109"/>
                <a:gd name="connsiteY30" fmla="*/ 611982 h 1002507"/>
                <a:gd name="connsiteX31" fmla="*/ 629885 w 1572109"/>
                <a:gd name="connsiteY31" fmla="*/ 605632 h 1002507"/>
                <a:gd name="connsiteX32" fmla="*/ 642585 w 1572109"/>
                <a:gd name="connsiteY32" fmla="*/ 596107 h 1002507"/>
                <a:gd name="connsiteX33" fmla="*/ 652110 w 1572109"/>
                <a:gd name="connsiteY33" fmla="*/ 592932 h 1002507"/>
                <a:gd name="connsiteX34" fmla="*/ 664810 w 1572109"/>
                <a:gd name="connsiteY34" fmla="*/ 580232 h 1002507"/>
                <a:gd name="connsiteX35" fmla="*/ 721960 w 1572109"/>
                <a:gd name="connsiteY35" fmla="*/ 548482 h 1002507"/>
                <a:gd name="connsiteX36" fmla="*/ 741010 w 1572109"/>
                <a:gd name="connsiteY36" fmla="*/ 542132 h 1002507"/>
                <a:gd name="connsiteX37" fmla="*/ 750535 w 1572109"/>
                <a:gd name="connsiteY37" fmla="*/ 535782 h 1002507"/>
                <a:gd name="connsiteX38" fmla="*/ 769585 w 1572109"/>
                <a:gd name="connsiteY38" fmla="*/ 529432 h 1002507"/>
                <a:gd name="connsiteX39" fmla="*/ 779110 w 1572109"/>
                <a:gd name="connsiteY39" fmla="*/ 526257 h 1002507"/>
                <a:gd name="connsiteX40" fmla="*/ 798160 w 1572109"/>
                <a:gd name="connsiteY40" fmla="*/ 523082 h 1002507"/>
                <a:gd name="connsiteX41" fmla="*/ 817210 w 1572109"/>
                <a:gd name="connsiteY41" fmla="*/ 516732 h 1002507"/>
                <a:gd name="connsiteX42" fmla="*/ 826735 w 1572109"/>
                <a:gd name="connsiteY42" fmla="*/ 513557 h 1002507"/>
                <a:gd name="connsiteX43" fmla="*/ 877535 w 1572109"/>
                <a:gd name="connsiteY43" fmla="*/ 507207 h 1002507"/>
                <a:gd name="connsiteX44" fmla="*/ 921986 w 1572109"/>
                <a:gd name="connsiteY44" fmla="*/ 505620 h 1002507"/>
                <a:gd name="connsiteX45" fmla="*/ 968022 w 1572109"/>
                <a:gd name="connsiteY45" fmla="*/ 511969 h 1002507"/>
                <a:gd name="connsiteX46" fmla="*/ 1014060 w 1572109"/>
                <a:gd name="connsiteY46" fmla="*/ 542132 h 1002507"/>
                <a:gd name="connsiteX47" fmla="*/ 1033110 w 1572109"/>
                <a:gd name="connsiteY47" fmla="*/ 554832 h 1002507"/>
                <a:gd name="connsiteX48" fmla="*/ 1055335 w 1572109"/>
                <a:gd name="connsiteY48" fmla="*/ 583407 h 1002507"/>
                <a:gd name="connsiteX49" fmla="*/ 1064860 w 1572109"/>
                <a:gd name="connsiteY49" fmla="*/ 586582 h 1002507"/>
                <a:gd name="connsiteX50" fmla="*/ 1077560 w 1572109"/>
                <a:gd name="connsiteY50" fmla="*/ 605632 h 1002507"/>
                <a:gd name="connsiteX51" fmla="*/ 1080735 w 1572109"/>
                <a:gd name="connsiteY51" fmla="*/ 615157 h 1002507"/>
                <a:gd name="connsiteX52" fmla="*/ 1099785 w 1572109"/>
                <a:gd name="connsiteY52" fmla="*/ 627857 h 1002507"/>
                <a:gd name="connsiteX53" fmla="*/ 1106135 w 1572109"/>
                <a:gd name="connsiteY53" fmla="*/ 637382 h 1002507"/>
                <a:gd name="connsiteX54" fmla="*/ 1115660 w 1572109"/>
                <a:gd name="connsiteY54" fmla="*/ 643732 h 1002507"/>
                <a:gd name="connsiteX55" fmla="*/ 1128360 w 1572109"/>
                <a:gd name="connsiteY55" fmla="*/ 662782 h 1002507"/>
                <a:gd name="connsiteX56" fmla="*/ 1147410 w 1572109"/>
                <a:gd name="connsiteY56" fmla="*/ 672307 h 1002507"/>
                <a:gd name="connsiteX57" fmla="*/ 1163285 w 1572109"/>
                <a:gd name="connsiteY57" fmla="*/ 685007 h 1002507"/>
                <a:gd name="connsiteX58" fmla="*/ 1201385 w 1572109"/>
                <a:gd name="connsiteY58" fmla="*/ 726282 h 1002507"/>
                <a:gd name="connsiteX59" fmla="*/ 1210910 w 1572109"/>
                <a:gd name="connsiteY59" fmla="*/ 732632 h 1002507"/>
                <a:gd name="connsiteX60" fmla="*/ 1233135 w 1572109"/>
                <a:gd name="connsiteY60" fmla="*/ 754857 h 1002507"/>
                <a:gd name="connsiteX61" fmla="*/ 1252185 w 1572109"/>
                <a:gd name="connsiteY61" fmla="*/ 767557 h 1002507"/>
                <a:gd name="connsiteX62" fmla="*/ 1261710 w 1572109"/>
                <a:gd name="connsiteY62" fmla="*/ 773907 h 1002507"/>
                <a:gd name="connsiteX63" fmla="*/ 1279172 w 1572109"/>
                <a:gd name="connsiteY63" fmla="*/ 774701 h 1002507"/>
                <a:gd name="connsiteX64" fmla="*/ 1330766 w 1572109"/>
                <a:gd name="connsiteY64" fmla="*/ 784227 h 1002507"/>
                <a:gd name="connsiteX65" fmla="*/ 1366485 w 1572109"/>
                <a:gd name="connsiteY65" fmla="*/ 783432 h 1002507"/>
                <a:gd name="connsiteX66" fmla="*/ 1395060 w 1572109"/>
                <a:gd name="connsiteY66" fmla="*/ 770732 h 1002507"/>
                <a:gd name="connsiteX67" fmla="*/ 1426810 w 1572109"/>
                <a:gd name="connsiteY67" fmla="*/ 761207 h 1002507"/>
                <a:gd name="connsiteX68" fmla="*/ 1465703 w 1572109"/>
                <a:gd name="connsiteY68" fmla="*/ 726282 h 1002507"/>
                <a:gd name="connsiteX69" fmla="*/ 1482373 w 1572109"/>
                <a:gd name="connsiteY69" fmla="*/ 697707 h 1002507"/>
                <a:gd name="connsiteX70" fmla="*/ 1493485 w 1572109"/>
                <a:gd name="connsiteY70" fmla="*/ 683419 h 1002507"/>
                <a:gd name="connsiteX71" fmla="*/ 1528410 w 1572109"/>
                <a:gd name="connsiteY71" fmla="*/ 615157 h 1002507"/>
                <a:gd name="connsiteX72" fmla="*/ 1531585 w 1572109"/>
                <a:gd name="connsiteY72" fmla="*/ 599282 h 1002507"/>
                <a:gd name="connsiteX73" fmla="*/ 1537935 w 1572109"/>
                <a:gd name="connsiteY73" fmla="*/ 577057 h 1002507"/>
                <a:gd name="connsiteX74" fmla="*/ 1541110 w 1572109"/>
                <a:gd name="connsiteY74" fmla="*/ 558007 h 1002507"/>
                <a:gd name="connsiteX75" fmla="*/ 1547460 w 1572109"/>
                <a:gd name="connsiteY75" fmla="*/ 538957 h 1002507"/>
                <a:gd name="connsiteX76" fmla="*/ 1553810 w 1572109"/>
                <a:gd name="connsiteY76" fmla="*/ 469107 h 1002507"/>
                <a:gd name="connsiteX77" fmla="*/ 1547460 w 1572109"/>
                <a:gd name="connsiteY77" fmla="*/ 402432 h 1002507"/>
                <a:gd name="connsiteX78" fmla="*/ 1550635 w 1572109"/>
                <a:gd name="connsiteY78" fmla="*/ 456407 h 1002507"/>
                <a:gd name="connsiteX79" fmla="*/ 1553810 w 1572109"/>
                <a:gd name="connsiteY79" fmla="*/ 465932 h 1002507"/>
                <a:gd name="connsiteX80" fmla="*/ 1556985 w 1572109"/>
                <a:gd name="connsiteY80" fmla="*/ 478632 h 1002507"/>
                <a:gd name="connsiteX81" fmla="*/ 1560160 w 1572109"/>
                <a:gd name="connsiteY81" fmla="*/ 494507 h 1002507"/>
                <a:gd name="connsiteX82" fmla="*/ 1566510 w 1572109"/>
                <a:gd name="connsiteY82" fmla="*/ 513557 h 1002507"/>
                <a:gd name="connsiteX83" fmla="*/ 1569685 w 1572109"/>
                <a:gd name="connsiteY83" fmla="*/ 526257 h 1002507"/>
                <a:gd name="connsiteX84" fmla="*/ 1571272 w 1572109"/>
                <a:gd name="connsiteY84" fmla="*/ 659607 h 1002507"/>
                <a:gd name="connsiteX85" fmla="*/ 1560160 w 1572109"/>
                <a:gd name="connsiteY85" fmla="*/ 726282 h 1002507"/>
                <a:gd name="connsiteX86" fmla="*/ 1554604 w 1572109"/>
                <a:gd name="connsiteY86" fmla="*/ 747713 h 1002507"/>
                <a:gd name="connsiteX87" fmla="*/ 1539523 w 1572109"/>
                <a:gd name="connsiteY87" fmla="*/ 772319 h 1002507"/>
                <a:gd name="connsiteX88" fmla="*/ 1522060 w 1572109"/>
                <a:gd name="connsiteY88" fmla="*/ 805657 h 1002507"/>
                <a:gd name="connsiteX89" fmla="*/ 1499835 w 1572109"/>
                <a:gd name="connsiteY89" fmla="*/ 840582 h 1002507"/>
                <a:gd name="connsiteX90" fmla="*/ 1449035 w 1572109"/>
                <a:gd name="connsiteY90" fmla="*/ 891382 h 1002507"/>
                <a:gd name="connsiteX91" fmla="*/ 1439510 w 1572109"/>
                <a:gd name="connsiteY91" fmla="*/ 897732 h 1002507"/>
                <a:gd name="connsiteX92" fmla="*/ 1429985 w 1572109"/>
                <a:gd name="connsiteY92" fmla="*/ 907257 h 1002507"/>
                <a:gd name="connsiteX93" fmla="*/ 1420460 w 1572109"/>
                <a:gd name="connsiteY93" fmla="*/ 913607 h 1002507"/>
                <a:gd name="connsiteX94" fmla="*/ 1410935 w 1572109"/>
                <a:gd name="connsiteY94" fmla="*/ 923132 h 1002507"/>
                <a:gd name="connsiteX95" fmla="*/ 1309335 w 1572109"/>
                <a:gd name="connsiteY95" fmla="*/ 989807 h 1002507"/>
                <a:gd name="connsiteX96" fmla="*/ 1280760 w 1572109"/>
                <a:gd name="connsiteY96" fmla="*/ 996157 h 1002507"/>
                <a:gd name="connsiteX97" fmla="*/ 1234722 w 1572109"/>
                <a:gd name="connsiteY97" fmla="*/ 997745 h 1002507"/>
                <a:gd name="connsiteX98" fmla="*/ 1210910 w 1572109"/>
                <a:gd name="connsiteY98" fmla="*/ 989807 h 1002507"/>
                <a:gd name="connsiteX99" fmla="*/ 1195035 w 1572109"/>
                <a:gd name="connsiteY99" fmla="*/ 986632 h 1002507"/>
                <a:gd name="connsiteX100" fmla="*/ 1182335 w 1572109"/>
                <a:gd name="connsiteY100" fmla="*/ 983457 h 1002507"/>
                <a:gd name="connsiteX101" fmla="*/ 1163285 w 1572109"/>
                <a:gd name="connsiteY101" fmla="*/ 977107 h 1002507"/>
                <a:gd name="connsiteX102" fmla="*/ 1144235 w 1572109"/>
                <a:gd name="connsiteY102" fmla="*/ 961232 h 1002507"/>
                <a:gd name="connsiteX103" fmla="*/ 1045810 w 1572109"/>
                <a:gd name="connsiteY103" fmla="*/ 878682 h 1002507"/>
                <a:gd name="connsiteX104" fmla="*/ 1039460 w 1572109"/>
                <a:gd name="connsiteY104" fmla="*/ 869157 h 1002507"/>
                <a:gd name="connsiteX105" fmla="*/ 1020410 w 1572109"/>
                <a:gd name="connsiteY105" fmla="*/ 856457 h 1002507"/>
                <a:gd name="connsiteX106" fmla="*/ 1010885 w 1572109"/>
                <a:gd name="connsiteY106" fmla="*/ 850107 h 1002507"/>
                <a:gd name="connsiteX107" fmla="*/ 1001360 w 1572109"/>
                <a:gd name="connsiteY107" fmla="*/ 843757 h 1002507"/>
                <a:gd name="connsiteX108" fmla="*/ 991835 w 1572109"/>
                <a:gd name="connsiteY108" fmla="*/ 834232 h 1002507"/>
                <a:gd name="connsiteX109" fmla="*/ 925160 w 1572109"/>
                <a:gd name="connsiteY109" fmla="*/ 802482 h 1002507"/>
                <a:gd name="connsiteX110" fmla="*/ 899760 w 1572109"/>
                <a:gd name="connsiteY110" fmla="*/ 796132 h 1002507"/>
                <a:gd name="connsiteX111" fmla="*/ 871185 w 1572109"/>
                <a:gd name="connsiteY111" fmla="*/ 783432 h 1002507"/>
                <a:gd name="connsiteX112" fmla="*/ 829910 w 1572109"/>
                <a:gd name="connsiteY112" fmla="*/ 789782 h 1002507"/>
                <a:gd name="connsiteX113" fmla="*/ 750535 w 1572109"/>
                <a:gd name="connsiteY113" fmla="*/ 818357 h 1002507"/>
                <a:gd name="connsiteX114" fmla="*/ 607660 w 1572109"/>
                <a:gd name="connsiteY114" fmla="*/ 916782 h 1002507"/>
                <a:gd name="connsiteX115" fmla="*/ 598135 w 1572109"/>
                <a:gd name="connsiteY115" fmla="*/ 926307 h 1002507"/>
                <a:gd name="connsiteX116" fmla="*/ 588610 w 1572109"/>
                <a:gd name="connsiteY116" fmla="*/ 929482 h 1002507"/>
                <a:gd name="connsiteX117" fmla="*/ 569560 w 1572109"/>
                <a:gd name="connsiteY117" fmla="*/ 942182 h 1002507"/>
                <a:gd name="connsiteX118" fmla="*/ 544160 w 1572109"/>
                <a:gd name="connsiteY118" fmla="*/ 961232 h 1002507"/>
                <a:gd name="connsiteX119" fmla="*/ 515585 w 1572109"/>
                <a:gd name="connsiteY119" fmla="*/ 970757 h 1002507"/>
                <a:gd name="connsiteX120" fmla="*/ 496535 w 1572109"/>
                <a:gd name="connsiteY120" fmla="*/ 977107 h 1002507"/>
                <a:gd name="connsiteX121" fmla="*/ 477485 w 1572109"/>
                <a:gd name="connsiteY121" fmla="*/ 983457 h 1002507"/>
                <a:gd name="connsiteX122" fmla="*/ 394141 w 1572109"/>
                <a:gd name="connsiteY122" fmla="*/ 999332 h 1002507"/>
                <a:gd name="connsiteX123" fmla="*/ 333816 w 1572109"/>
                <a:gd name="connsiteY123" fmla="*/ 1002507 h 1002507"/>
                <a:gd name="connsiteX124" fmla="*/ 302066 w 1572109"/>
                <a:gd name="connsiteY124" fmla="*/ 997744 h 1002507"/>
                <a:gd name="connsiteX125" fmla="*/ 252060 w 1572109"/>
                <a:gd name="connsiteY125" fmla="*/ 989807 h 1002507"/>
                <a:gd name="connsiteX126" fmla="*/ 226660 w 1572109"/>
                <a:gd name="connsiteY126" fmla="*/ 983457 h 1002507"/>
                <a:gd name="connsiteX127" fmla="*/ 204435 w 1572109"/>
                <a:gd name="connsiteY127" fmla="*/ 977107 h 1002507"/>
                <a:gd name="connsiteX128" fmla="*/ 194910 w 1572109"/>
                <a:gd name="connsiteY128" fmla="*/ 967582 h 1002507"/>
                <a:gd name="connsiteX129" fmla="*/ 185385 w 1572109"/>
                <a:gd name="connsiteY129" fmla="*/ 961232 h 1002507"/>
                <a:gd name="connsiteX130" fmla="*/ 169510 w 1572109"/>
                <a:gd name="connsiteY130" fmla="*/ 948532 h 1002507"/>
                <a:gd name="connsiteX131" fmla="*/ 159985 w 1572109"/>
                <a:gd name="connsiteY131" fmla="*/ 942182 h 1002507"/>
                <a:gd name="connsiteX132" fmla="*/ 144110 w 1572109"/>
                <a:gd name="connsiteY132" fmla="*/ 929482 h 1002507"/>
                <a:gd name="connsiteX133" fmla="*/ 134585 w 1572109"/>
                <a:gd name="connsiteY133" fmla="*/ 923132 h 1002507"/>
                <a:gd name="connsiteX134" fmla="*/ 102041 w 1572109"/>
                <a:gd name="connsiteY134" fmla="*/ 895351 h 1002507"/>
                <a:gd name="connsiteX135" fmla="*/ 80610 w 1572109"/>
                <a:gd name="connsiteY135" fmla="*/ 872332 h 1002507"/>
                <a:gd name="connsiteX136" fmla="*/ 56797 w 1572109"/>
                <a:gd name="connsiteY136" fmla="*/ 829469 h 1002507"/>
                <a:gd name="connsiteX137" fmla="*/ 36160 w 1572109"/>
                <a:gd name="connsiteY137" fmla="*/ 796132 h 1002507"/>
                <a:gd name="connsiteX138" fmla="*/ 32985 w 1572109"/>
                <a:gd name="connsiteY138" fmla="*/ 783432 h 1002507"/>
                <a:gd name="connsiteX139" fmla="*/ 26635 w 1572109"/>
                <a:gd name="connsiteY139" fmla="*/ 761207 h 1002507"/>
                <a:gd name="connsiteX140" fmla="*/ 20285 w 1572109"/>
                <a:gd name="connsiteY140" fmla="*/ 729457 h 1002507"/>
                <a:gd name="connsiteX141" fmla="*/ 10760 w 1572109"/>
                <a:gd name="connsiteY141" fmla="*/ 694532 h 1002507"/>
                <a:gd name="connsiteX142" fmla="*/ 1235 w 1572109"/>
                <a:gd name="connsiteY142" fmla="*/ 635794 h 1002507"/>
                <a:gd name="connsiteX143" fmla="*/ 441 w 1572109"/>
                <a:gd name="connsiteY143" fmla="*/ 581026 h 1002507"/>
                <a:gd name="connsiteX144" fmla="*/ 10760 w 1572109"/>
                <a:gd name="connsiteY144" fmla="*/ 516732 h 1002507"/>
                <a:gd name="connsiteX145" fmla="*/ 21078 w 1572109"/>
                <a:gd name="connsiteY145" fmla="*/ 483394 h 1002507"/>
                <a:gd name="connsiteX146" fmla="*/ 26635 w 1572109"/>
                <a:gd name="connsiteY146" fmla="*/ 450057 h 1002507"/>
                <a:gd name="connsiteX147" fmla="*/ 32985 w 1572109"/>
                <a:gd name="connsiteY147" fmla="*/ 427832 h 1002507"/>
                <a:gd name="connsiteX148" fmla="*/ 39335 w 1572109"/>
                <a:gd name="connsiteY148" fmla="*/ 408782 h 1002507"/>
                <a:gd name="connsiteX149" fmla="*/ 42510 w 1572109"/>
                <a:gd name="connsiteY149" fmla="*/ 399257 h 1002507"/>
                <a:gd name="connsiteX150" fmla="*/ 102835 w 1572109"/>
                <a:gd name="connsiteY150" fmla="*/ 265907 h 1002507"/>
                <a:gd name="connsiteX151" fmla="*/ 112360 w 1572109"/>
                <a:gd name="connsiteY151" fmla="*/ 221457 h 1002507"/>
                <a:gd name="connsiteX152" fmla="*/ 118710 w 1572109"/>
                <a:gd name="connsiteY152" fmla="*/ 199232 h 1002507"/>
                <a:gd name="connsiteX153" fmla="*/ 125060 w 1572109"/>
                <a:gd name="connsiteY153" fmla="*/ 157957 h 1002507"/>
                <a:gd name="connsiteX154" fmla="*/ 128235 w 1572109"/>
                <a:gd name="connsiteY154" fmla="*/ 34132 h 1002507"/>
                <a:gd name="connsiteX155" fmla="*/ 166335 w 1572109"/>
                <a:gd name="connsiteY155" fmla="*/ 37307 h 1002507"/>
                <a:gd name="connsiteX156" fmla="*/ 277460 w 1572109"/>
                <a:gd name="connsiteY156" fmla="*/ 34132 h 1002507"/>
                <a:gd name="connsiteX157" fmla="*/ 286985 w 1572109"/>
                <a:gd name="connsiteY157" fmla="*/ 30957 h 1002507"/>
                <a:gd name="connsiteX158" fmla="*/ 309210 w 1572109"/>
                <a:gd name="connsiteY158" fmla="*/ 24607 h 1002507"/>
                <a:gd name="connsiteX159" fmla="*/ 318735 w 1572109"/>
                <a:gd name="connsiteY159" fmla="*/ 18257 h 1002507"/>
                <a:gd name="connsiteX160" fmla="*/ 337785 w 1572109"/>
                <a:gd name="connsiteY160" fmla="*/ 15082 h 1002507"/>
                <a:gd name="connsiteX161" fmla="*/ 347310 w 1572109"/>
                <a:gd name="connsiteY161" fmla="*/ 11907 h 1002507"/>
                <a:gd name="connsiteX162" fmla="*/ 346516 w 1572109"/>
                <a:gd name="connsiteY162" fmla="*/ 0 h 1002507"/>
                <a:gd name="connsiteX0" fmla="*/ 346516 w 1572109"/>
                <a:gd name="connsiteY0" fmla="*/ 0 h 1002507"/>
                <a:gd name="connsiteX1" fmla="*/ 353660 w 1572109"/>
                <a:gd name="connsiteY1" fmla="*/ 11907 h 1002507"/>
                <a:gd name="connsiteX2" fmla="*/ 360010 w 1572109"/>
                <a:gd name="connsiteY2" fmla="*/ 69057 h 1002507"/>
                <a:gd name="connsiteX3" fmla="*/ 363185 w 1572109"/>
                <a:gd name="connsiteY3" fmla="*/ 81757 h 1002507"/>
                <a:gd name="connsiteX4" fmla="*/ 369535 w 1572109"/>
                <a:gd name="connsiteY4" fmla="*/ 91282 h 1002507"/>
                <a:gd name="connsiteX5" fmla="*/ 369535 w 1572109"/>
                <a:gd name="connsiteY5" fmla="*/ 211932 h 1002507"/>
                <a:gd name="connsiteX6" fmla="*/ 363185 w 1572109"/>
                <a:gd name="connsiteY6" fmla="*/ 250032 h 1002507"/>
                <a:gd name="connsiteX7" fmla="*/ 360010 w 1572109"/>
                <a:gd name="connsiteY7" fmla="*/ 300832 h 1002507"/>
                <a:gd name="connsiteX8" fmla="*/ 340960 w 1572109"/>
                <a:gd name="connsiteY8" fmla="*/ 354807 h 1002507"/>
                <a:gd name="connsiteX9" fmla="*/ 337785 w 1572109"/>
                <a:gd name="connsiteY9" fmla="*/ 370682 h 1002507"/>
                <a:gd name="connsiteX10" fmla="*/ 328260 w 1572109"/>
                <a:gd name="connsiteY10" fmla="*/ 405607 h 1002507"/>
                <a:gd name="connsiteX11" fmla="*/ 321910 w 1572109"/>
                <a:gd name="connsiteY11" fmla="*/ 434182 h 1002507"/>
                <a:gd name="connsiteX12" fmla="*/ 321910 w 1572109"/>
                <a:gd name="connsiteY12" fmla="*/ 599282 h 1002507"/>
                <a:gd name="connsiteX13" fmla="*/ 331435 w 1572109"/>
                <a:gd name="connsiteY13" fmla="*/ 618332 h 1002507"/>
                <a:gd name="connsiteX14" fmla="*/ 337785 w 1572109"/>
                <a:gd name="connsiteY14" fmla="*/ 637382 h 1002507"/>
                <a:gd name="connsiteX15" fmla="*/ 340960 w 1572109"/>
                <a:gd name="connsiteY15" fmla="*/ 650082 h 1002507"/>
                <a:gd name="connsiteX16" fmla="*/ 356835 w 1572109"/>
                <a:gd name="connsiteY16" fmla="*/ 672307 h 1002507"/>
                <a:gd name="connsiteX17" fmla="*/ 366360 w 1572109"/>
                <a:gd name="connsiteY17" fmla="*/ 678657 h 1002507"/>
                <a:gd name="connsiteX18" fmla="*/ 391760 w 1572109"/>
                <a:gd name="connsiteY18" fmla="*/ 688182 h 1002507"/>
                <a:gd name="connsiteX19" fmla="*/ 401285 w 1572109"/>
                <a:gd name="connsiteY19" fmla="*/ 691357 h 1002507"/>
                <a:gd name="connsiteX20" fmla="*/ 426685 w 1572109"/>
                <a:gd name="connsiteY20" fmla="*/ 694532 h 1002507"/>
                <a:gd name="connsiteX21" fmla="*/ 480660 w 1572109"/>
                <a:gd name="connsiteY21" fmla="*/ 691357 h 1002507"/>
                <a:gd name="connsiteX22" fmla="*/ 490185 w 1572109"/>
                <a:gd name="connsiteY22" fmla="*/ 688182 h 1002507"/>
                <a:gd name="connsiteX23" fmla="*/ 509235 w 1572109"/>
                <a:gd name="connsiteY23" fmla="*/ 675482 h 1002507"/>
                <a:gd name="connsiteX24" fmla="*/ 540985 w 1572109"/>
                <a:gd name="connsiteY24" fmla="*/ 659607 h 1002507"/>
                <a:gd name="connsiteX25" fmla="*/ 560035 w 1572109"/>
                <a:gd name="connsiteY25" fmla="*/ 646907 h 1002507"/>
                <a:gd name="connsiteX26" fmla="*/ 569560 w 1572109"/>
                <a:gd name="connsiteY26" fmla="*/ 640557 h 1002507"/>
                <a:gd name="connsiteX27" fmla="*/ 588610 w 1572109"/>
                <a:gd name="connsiteY27" fmla="*/ 631032 h 1002507"/>
                <a:gd name="connsiteX28" fmla="*/ 607660 w 1572109"/>
                <a:gd name="connsiteY28" fmla="*/ 621507 h 1002507"/>
                <a:gd name="connsiteX29" fmla="*/ 610835 w 1572109"/>
                <a:gd name="connsiteY29" fmla="*/ 611982 h 1002507"/>
                <a:gd name="connsiteX30" fmla="*/ 629885 w 1572109"/>
                <a:gd name="connsiteY30" fmla="*/ 605632 h 1002507"/>
                <a:gd name="connsiteX31" fmla="*/ 642585 w 1572109"/>
                <a:gd name="connsiteY31" fmla="*/ 596107 h 1002507"/>
                <a:gd name="connsiteX32" fmla="*/ 652110 w 1572109"/>
                <a:gd name="connsiteY32" fmla="*/ 592932 h 1002507"/>
                <a:gd name="connsiteX33" fmla="*/ 664810 w 1572109"/>
                <a:gd name="connsiteY33" fmla="*/ 580232 h 1002507"/>
                <a:gd name="connsiteX34" fmla="*/ 721960 w 1572109"/>
                <a:gd name="connsiteY34" fmla="*/ 548482 h 1002507"/>
                <a:gd name="connsiteX35" fmla="*/ 741010 w 1572109"/>
                <a:gd name="connsiteY35" fmla="*/ 542132 h 1002507"/>
                <a:gd name="connsiteX36" fmla="*/ 750535 w 1572109"/>
                <a:gd name="connsiteY36" fmla="*/ 535782 h 1002507"/>
                <a:gd name="connsiteX37" fmla="*/ 769585 w 1572109"/>
                <a:gd name="connsiteY37" fmla="*/ 529432 h 1002507"/>
                <a:gd name="connsiteX38" fmla="*/ 779110 w 1572109"/>
                <a:gd name="connsiteY38" fmla="*/ 526257 h 1002507"/>
                <a:gd name="connsiteX39" fmla="*/ 798160 w 1572109"/>
                <a:gd name="connsiteY39" fmla="*/ 523082 h 1002507"/>
                <a:gd name="connsiteX40" fmla="*/ 817210 w 1572109"/>
                <a:gd name="connsiteY40" fmla="*/ 516732 h 1002507"/>
                <a:gd name="connsiteX41" fmla="*/ 826735 w 1572109"/>
                <a:gd name="connsiteY41" fmla="*/ 513557 h 1002507"/>
                <a:gd name="connsiteX42" fmla="*/ 877535 w 1572109"/>
                <a:gd name="connsiteY42" fmla="*/ 507207 h 1002507"/>
                <a:gd name="connsiteX43" fmla="*/ 921986 w 1572109"/>
                <a:gd name="connsiteY43" fmla="*/ 505620 h 1002507"/>
                <a:gd name="connsiteX44" fmla="*/ 968022 w 1572109"/>
                <a:gd name="connsiteY44" fmla="*/ 511969 h 1002507"/>
                <a:gd name="connsiteX45" fmla="*/ 1014060 w 1572109"/>
                <a:gd name="connsiteY45" fmla="*/ 542132 h 1002507"/>
                <a:gd name="connsiteX46" fmla="*/ 1033110 w 1572109"/>
                <a:gd name="connsiteY46" fmla="*/ 554832 h 1002507"/>
                <a:gd name="connsiteX47" fmla="*/ 1055335 w 1572109"/>
                <a:gd name="connsiteY47" fmla="*/ 583407 h 1002507"/>
                <a:gd name="connsiteX48" fmla="*/ 1064860 w 1572109"/>
                <a:gd name="connsiteY48" fmla="*/ 586582 h 1002507"/>
                <a:gd name="connsiteX49" fmla="*/ 1077560 w 1572109"/>
                <a:gd name="connsiteY49" fmla="*/ 605632 h 1002507"/>
                <a:gd name="connsiteX50" fmla="*/ 1080735 w 1572109"/>
                <a:gd name="connsiteY50" fmla="*/ 615157 h 1002507"/>
                <a:gd name="connsiteX51" fmla="*/ 1099785 w 1572109"/>
                <a:gd name="connsiteY51" fmla="*/ 627857 h 1002507"/>
                <a:gd name="connsiteX52" fmla="*/ 1106135 w 1572109"/>
                <a:gd name="connsiteY52" fmla="*/ 637382 h 1002507"/>
                <a:gd name="connsiteX53" fmla="*/ 1115660 w 1572109"/>
                <a:gd name="connsiteY53" fmla="*/ 643732 h 1002507"/>
                <a:gd name="connsiteX54" fmla="*/ 1128360 w 1572109"/>
                <a:gd name="connsiteY54" fmla="*/ 662782 h 1002507"/>
                <a:gd name="connsiteX55" fmla="*/ 1147410 w 1572109"/>
                <a:gd name="connsiteY55" fmla="*/ 672307 h 1002507"/>
                <a:gd name="connsiteX56" fmla="*/ 1163285 w 1572109"/>
                <a:gd name="connsiteY56" fmla="*/ 685007 h 1002507"/>
                <a:gd name="connsiteX57" fmla="*/ 1201385 w 1572109"/>
                <a:gd name="connsiteY57" fmla="*/ 726282 h 1002507"/>
                <a:gd name="connsiteX58" fmla="*/ 1210910 w 1572109"/>
                <a:gd name="connsiteY58" fmla="*/ 732632 h 1002507"/>
                <a:gd name="connsiteX59" fmla="*/ 1233135 w 1572109"/>
                <a:gd name="connsiteY59" fmla="*/ 754857 h 1002507"/>
                <a:gd name="connsiteX60" fmla="*/ 1252185 w 1572109"/>
                <a:gd name="connsiteY60" fmla="*/ 767557 h 1002507"/>
                <a:gd name="connsiteX61" fmla="*/ 1261710 w 1572109"/>
                <a:gd name="connsiteY61" fmla="*/ 773907 h 1002507"/>
                <a:gd name="connsiteX62" fmla="*/ 1279172 w 1572109"/>
                <a:gd name="connsiteY62" fmla="*/ 774701 h 1002507"/>
                <a:gd name="connsiteX63" fmla="*/ 1330766 w 1572109"/>
                <a:gd name="connsiteY63" fmla="*/ 784227 h 1002507"/>
                <a:gd name="connsiteX64" fmla="*/ 1366485 w 1572109"/>
                <a:gd name="connsiteY64" fmla="*/ 783432 h 1002507"/>
                <a:gd name="connsiteX65" fmla="*/ 1395060 w 1572109"/>
                <a:gd name="connsiteY65" fmla="*/ 770732 h 1002507"/>
                <a:gd name="connsiteX66" fmla="*/ 1426810 w 1572109"/>
                <a:gd name="connsiteY66" fmla="*/ 761207 h 1002507"/>
                <a:gd name="connsiteX67" fmla="*/ 1465703 w 1572109"/>
                <a:gd name="connsiteY67" fmla="*/ 726282 h 1002507"/>
                <a:gd name="connsiteX68" fmla="*/ 1482373 w 1572109"/>
                <a:gd name="connsiteY68" fmla="*/ 697707 h 1002507"/>
                <a:gd name="connsiteX69" fmla="*/ 1493485 w 1572109"/>
                <a:gd name="connsiteY69" fmla="*/ 683419 h 1002507"/>
                <a:gd name="connsiteX70" fmla="*/ 1528410 w 1572109"/>
                <a:gd name="connsiteY70" fmla="*/ 615157 h 1002507"/>
                <a:gd name="connsiteX71" fmla="*/ 1531585 w 1572109"/>
                <a:gd name="connsiteY71" fmla="*/ 599282 h 1002507"/>
                <a:gd name="connsiteX72" fmla="*/ 1537935 w 1572109"/>
                <a:gd name="connsiteY72" fmla="*/ 577057 h 1002507"/>
                <a:gd name="connsiteX73" fmla="*/ 1541110 w 1572109"/>
                <a:gd name="connsiteY73" fmla="*/ 558007 h 1002507"/>
                <a:gd name="connsiteX74" fmla="*/ 1547460 w 1572109"/>
                <a:gd name="connsiteY74" fmla="*/ 538957 h 1002507"/>
                <a:gd name="connsiteX75" fmla="*/ 1553810 w 1572109"/>
                <a:gd name="connsiteY75" fmla="*/ 469107 h 1002507"/>
                <a:gd name="connsiteX76" fmla="*/ 1547460 w 1572109"/>
                <a:gd name="connsiteY76" fmla="*/ 402432 h 1002507"/>
                <a:gd name="connsiteX77" fmla="*/ 1550635 w 1572109"/>
                <a:gd name="connsiteY77" fmla="*/ 456407 h 1002507"/>
                <a:gd name="connsiteX78" fmla="*/ 1553810 w 1572109"/>
                <a:gd name="connsiteY78" fmla="*/ 465932 h 1002507"/>
                <a:gd name="connsiteX79" fmla="*/ 1556985 w 1572109"/>
                <a:gd name="connsiteY79" fmla="*/ 478632 h 1002507"/>
                <a:gd name="connsiteX80" fmla="*/ 1560160 w 1572109"/>
                <a:gd name="connsiteY80" fmla="*/ 494507 h 1002507"/>
                <a:gd name="connsiteX81" fmla="*/ 1566510 w 1572109"/>
                <a:gd name="connsiteY81" fmla="*/ 513557 h 1002507"/>
                <a:gd name="connsiteX82" fmla="*/ 1569685 w 1572109"/>
                <a:gd name="connsiteY82" fmla="*/ 526257 h 1002507"/>
                <a:gd name="connsiteX83" fmla="*/ 1571272 w 1572109"/>
                <a:gd name="connsiteY83" fmla="*/ 659607 h 1002507"/>
                <a:gd name="connsiteX84" fmla="*/ 1560160 w 1572109"/>
                <a:gd name="connsiteY84" fmla="*/ 726282 h 1002507"/>
                <a:gd name="connsiteX85" fmla="*/ 1554604 w 1572109"/>
                <a:gd name="connsiteY85" fmla="*/ 747713 h 1002507"/>
                <a:gd name="connsiteX86" fmla="*/ 1539523 w 1572109"/>
                <a:gd name="connsiteY86" fmla="*/ 772319 h 1002507"/>
                <a:gd name="connsiteX87" fmla="*/ 1522060 w 1572109"/>
                <a:gd name="connsiteY87" fmla="*/ 805657 h 1002507"/>
                <a:gd name="connsiteX88" fmla="*/ 1499835 w 1572109"/>
                <a:gd name="connsiteY88" fmla="*/ 840582 h 1002507"/>
                <a:gd name="connsiteX89" fmla="*/ 1449035 w 1572109"/>
                <a:gd name="connsiteY89" fmla="*/ 891382 h 1002507"/>
                <a:gd name="connsiteX90" fmla="*/ 1439510 w 1572109"/>
                <a:gd name="connsiteY90" fmla="*/ 897732 h 1002507"/>
                <a:gd name="connsiteX91" fmla="*/ 1429985 w 1572109"/>
                <a:gd name="connsiteY91" fmla="*/ 907257 h 1002507"/>
                <a:gd name="connsiteX92" fmla="*/ 1420460 w 1572109"/>
                <a:gd name="connsiteY92" fmla="*/ 913607 h 1002507"/>
                <a:gd name="connsiteX93" fmla="*/ 1410935 w 1572109"/>
                <a:gd name="connsiteY93" fmla="*/ 923132 h 1002507"/>
                <a:gd name="connsiteX94" fmla="*/ 1309335 w 1572109"/>
                <a:gd name="connsiteY94" fmla="*/ 989807 h 1002507"/>
                <a:gd name="connsiteX95" fmla="*/ 1280760 w 1572109"/>
                <a:gd name="connsiteY95" fmla="*/ 996157 h 1002507"/>
                <a:gd name="connsiteX96" fmla="*/ 1234722 w 1572109"/>
                <a:gd name="connsiteY96" fmla="*/ 997745 h 1002507"/>
                <a:gd name="connsiteX97" fmla="*/ 1210910 w 1572109"/>
                <a:gd name="connsiteY97" fmla="*/ 989807 h 1002507"/>
                <a:gd name="connsiteX98" fmla="*/ 1195035 w 1572109"/>
                <a:gd name="connsiteY98" fmla="*/ 986632 h 1002507"/>
                <a:gd name="connsiteX99" fmla="*/ 1182335 w 1572109"/>
                <a:gd name="connsiteY99" fmla="*/ 983457 h 1002507"/>
                <a:gd name="connsiteX100" fmla="*/ 1163285 w 1572109"/>
                <a:gd name="connsiteY100" fmla="*/ 977107 h 1002507"/>
                <a:gd name="connsiteX101" fmla="*/ 1144235 w 1572109"/>
                <a:gd name="connsiteY101" fmla="*/ 961232 h 1002507"/>
                <a:gd name="connsiteX102" fmla="*/ 1045810 w 1572109"/>
                <a:gd name="connsiteY102" fmla="*/ 878682 h 1002507"/>
                <a:gd name="connsiteX103" fmla="*/ 1039460 w 1572109"/>
                <a:gd name="connsiteY103" fmla="*/ 869157 h 1002507"/>
                <a:gd name="connsiteX104" fmla="*/ 1020410 w 1572109"/>
                <a:gd name="connsiteY104" fmla="*/ 856457 h 1002507"/>
                <a:gd name="connsiteX105" fmla="*/ 1010885 w 1572109"/>
                <a:gd name="connsiteY105" fmla="*/ 850107 h 1002507"/>
                <a:gd name="connsiteX106" fmla="*/ 1001360 w 1572109"/>
                <a:gd name="connsiteY106" fmla="*/ 843757 h 1002507"/>
                <a:gd name="connsiteX107" fmla="*/ 991835 w 1572109"/>
                <a:gd name="connsiteY107" fmla="*/ 834232 h 1002507"/>
                <a:gd name="connsiteX108" fmla="*/ 925160 w 1572109"/>
                <a:gd name="connsiteY108" fmla="*/ 802482 h 1002507"/>
                <a:gd name="connsiteX109" fmla="*/ 899760 w 1572109"/>
                <a:gd name="connsiteY109" fmla="*/ 796132 h 1002507"/>
                <a:gd name="connsiteX110" fmla="*/ 871185 w 1572109"/>
                <a:gd name="connsiteY110" fmla="*/ 783432 h 1002507"/>
                <a:gd name="connsiteX111" fmla="*/ 829910 w 1572109"/>
                <a:gd name="connsiteY111" fmla="*/ 789782 h 1002507"/>
                <a:gd name="connsiteX112" fmla="*/ 750535 w 1572109"/>
                <a:gd name="connsiteY112" fmla="*/ 818357 h 1002507"/>
                <a:gd name="connsiteX113" fmla="*/ 607660 w 1572109"/>
                <a:gd name="connsiteY113" fmla="*/ 916782 h 1002507"/>
                <a:gd name="connsiteX114" fmla="*/ 598135 w 1572109"/>
                <a:gd name="connsiteY114" fmla="*/ 926307 h 1002507"/>
                <a:gd name="connsiteX115" fmla="*/ 588610 w 1572109"/>
                <a:gd name="connsiteY115" fmla="*/ 929482 h 1002507"/>
                <a:gd name="connsiteX116" fmla="*/ 569560 w 1572109"/>
                <a:gd name="connsiteY116" fmla="*/ 942182 h 1002507"/>
                <a:gd name="connsiteX117" fmla="*/ 544160 w 1572109"/>
                <a:gd name="connsiteY117" fmla="*/ 961232 h 1002507"/>
                <a:gd name="connsiteX118" fmla="*/ 515585 w 1572109"/>
                <a:gd name="connsiteY118" fmla="*/ 970757 h 1002507"/>
                <a:gd name="connsiteX119" fmla="*/ 496535 w 1572109"/>
                <a:gd name="connsiteY119" fmla="*/ 977107 h 1002507"/>
                <a:gd name="connsiteX120" fmla="*/ 477485 w 1572109"/>
                <a:gd name="connsiteY120" fmla="*/ 983457 h 1002507"/>
                <a:gd name="connsiteX121" fmla="*/ 394141 w 1572109"/>
                <a:gd name="connsiteY121" fmla="*/ 999332 h 1002507"/>
                <a:gd name="connsiteX122" fmla="*/ 333816 w 1572109"/>
                <a:gd name="connsiteY122" fmla="*/ 1002507 h 1002507"/>
                <a:gd name="connsiteX123" fmla="*/ 302066 w 1572109"/>
                <a:gd name="connsiteY123" fmla="*/ 997744 h 1002507"/>
                <a:gd name="connsiteX124" fmla="*/ 252060 w 1572109"/>
                <a:gd name="connsiteY124" fmla="*/ 989807 h 1002507"/>
                <a:gd name="connsiteX125" fmla="*/ 226660 w 1572109"/>
                <a:gd name="connsiteY125" fmla="*/ 983457 h 1002507"/>
                <a:gd name="connsiteX126" fmla="*/ 204435 w 1572109"/>
                <a:gd name="connsiteY126" fmla="*/ 977107 h 1002507"/>
                <a:gd name="connsiteX127" fmla="*/ 194910 w 1572109"/>
                <a:gd name="connsiteY127" fmla="*/ 967582 h 1002507"/>
                <a:gd name="connsiteX128" fmla="*/ 185385 w 1572109"/>
                <a:gd name="connsiteY128" fmla="*/ 961232 h 1002507"/>
                <a:gd name="connsiteX129" fmla="*/ 169510 w 1572109"/>
                <a:gd name="connsiteY129" fmla="*/ 948532 h 1002507"/>
                <a:gd name="connsiteX130" fmla="*/ 159985 w 1572109"/>
                <a:gd name="connsiteY130" fmla="*/ 942182 h 1002507"/>
                <a:gd name="connsiteX131" fmla="*/ 144110 w 1572109"/>
                <a:gd name="connsiteY131" fmla="*/ 929482 h 1002507"/>
                <a:gd name="connsiteX132" fmla="*/ 134585 w 1572109"/>
                <a:gd name="connsiteY132" fmla="*/ 923132 h 1002507"/>
                <a:gd name="connsiteX133" fmla="*/ 102041 w 1572109"/>
                <a:gd name="connsiteY133" fmla="*/ 895351 h 1002507"/>
                <a:gd name="connsiteX134" fmla="*/ 80610 w 1572109"/>
                <a:gd name="connsiteY134" fmla="*/ 872332 h 1002507"/>
                <a:gd name="connsiteX135" fmla="*/ 56797 w 1572109"/>
                <a:gd name="connsiteY135" fmla="*/ 829469 h 1002507"/>
                <a:gd name="connsiteX136" fmla="*/ 36160 w 1572109"/>
                <a:gd name="connsiteY136" fmla="*/ 796132 h 1002507"/>
                <a:gd name="connsiteX137" fmla="*/ 32985 w 1572109"/>
                <a:gd name="connsiteY137" fmla="*/ 783432 h 1002507"/>
                <a:gd name="connsiteX138" fmla="*/ 26635 w 1572109"/>
                <a:gd name="connsiteY138" fmla="*/ 761207 h 1002507"/>
                <a:gd name="connsiteX139" fmla="*/ 20285 w 1572109"/>
                <a:gd name="connsiteY139" fmla="*/ 729457 h 1002507"/>
                <a:gd name="connsiteX140" fmla="*/ 10760 w 1572109"/>
                <a:gd name="connsiteY140" fmla="*/ 694532 h 1002507"/>
                <a:gd name="connsiteX141" fmla="*/ 1235 w 1572109"/>
                <a:gd name="connsiteY141" fmla="*/ 635794 h 1002507"/>
                <a:gd name="connsiteX142" fmla="*/ 441 w 1572109"/>
                <a:gd name="connsiteY142" fmla="*/ 581026 h 1002507"/>
                <a:gd name="connsiteX143" fmla="*/ 10760 w 1572109"/>
                <a:gd name="connsiteY143" fmla="*/ 516732 h 1002507"/>
                <a:gd name="connsiteX144" fmla="*/ 21078 w 1572109"/>
                <a:gd name="connsiteY144" fmla="*/ 483394 h 1002507"/>
                <a:gd name="connsiteX145" fmla="*/ 26635 w 1572109"/>
                <a:gd name="connsiteY145" fmla="*/ 450057 h 1002507"/>
                <a:gd name="connsiteX146" fmla="*/ 32985 w 1572109"/>
                <a:gd name="connsiteY146" fmla="*/ 427832 h 1002507"/>
                <a:gd name="connsiteX147" fmla="*/ 39335 w 1572109"/>
                <a:gd name="connsiteY147" fmla="*/ 408782 h 1002507"/>
                <a:gd name="connsiteX148" fmla="*/ 42510 w 1572109"/>
                <a:gd name="connsiteY148" fmla="*/ 399257 h 1002507"/>
                <a:gd name="connsiteX149" fmla="*/ 102835 w 1572109"/>
                <a:gd name="connsiteY149" fmla="*/ 265907 h 1002507"/>
                <a:gd name="connsiteX150" fmla="*/ 112360 w 1572109"/>
                <a:gd name="connsiteY150" fmla="*/ 221457 h 1002507"/>
                <a:gd name="connsiteX151" fmla="*/ 118710 w 1572109"/>
                <a:gd name="connsiteY151" fmla="*/ 199232 h 1002507"/>
                <a:gd name="connsiteX152" fmla="*/ 125060 w 1572109"/>
                <a:gd name="connsiteY152" fmla="*/ 157957 h 1002507"/>
                <a:gd name="connsiteX153" fmla="*/ 128235 w 1572109"/>
                <a:gd name="connsiteY153" fmla="*/ 34132 h 1002507"/>
                <a:gd name="connsiteX154" fmla="*/ 166335 w 1572109"/>
                <a:gd name="connsiteY154" fmla="*/ 37307 h 1002507"/>
                <a:gd name="connsiteX155" fmla="*/ 277460 w 1572109"/>
                <a:gd name="connsiteY155" fmla="*/ 34132 h 1002507"/>
                <a:gd name="connsiteX156" fmla="*/ 286985 w 1572109"/>
                <a:gd name="connsiteY156" fmla="*/ 30957 h 1002507"/>
                <a:gd name="connsiteX157" fmla="*/ 309210 w 1572109"/>
                <a:gd name="connsiteY157" fmla="*/ 24607 h 1002507"/>
                <a:gd name="connsiteX158" fmla="*/ 318735 w 1572109"/>
                <a:gd name="connsiteY158" fmla="*/ 18257 h 1002507"/>
                <a:gd name="connsiteX159" fmla="*/ 337785 w 1572109"/>
                <a:gd name="connsiteY159" fmla="*/ 15082 h 1002507"/>
                <a:gd name="connsiteX160" fmla="*/ 347310 w 1572109"/>
                <a:gd name="connsiteY160" fmla="*/ 11907 h 1002507"/>
                <a:gd name="connsiteX161" fmla="*/ 346516 w 1572109"/>
                <a:gd name="connsiteY161"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91282 h 1002507"/>
                <a:gd name="connsiteX4" fmla="*/ 369535 w 1572109"/>
                <a:gd name="connsiteY4" fmla="*/ 211932 h 1002507"/>
                <a:gd name="connsiteX5" fmla="*/ 363185 w 1572109"/>
                <a:gd name="connsiteY5" fmla="*/ 250032 h 1002507"/>
                <a:gd name="connsiteX6" fmla="*/ 360010 w 1572109"/>
                <a:gd name="connsiteY6" fmla="*/ 300832 h 1002507"/>
                <a:gd name="connsiteX7" fmla="*/ 340960 w 1572109"/>
                <a:gd name="connsiteY7" fmla="*/ 354807 h 1002507"/>
                <a:gd name="connsiteX8" fmla="*/ 337785 w 1572109"/>
                <a:gd name="connsiteY8" fmla="*/ 370682 h 1002507"/>
                <a:gd name="connsiteX9" fmla="*/ 328260 w 1572109"/>
                <a:gd name="connsiteY9" fmla="*/ 405607 h 1002507"/>
                <a:gd name="connsiteX10" fmla="*/ 321910 w 1572109"/>
                <a:gd name="connsiteY10" fmla="*/ 434182 h 1002507"/>
                <a:gd name="connsiteX11" fmla="*/ 321910 w 1572109"/>
                <a:gd name="connsiteY11" fmla="*/ 599282 h 1002507"/>
                <a:gd name="connsiteX12" fmla="*/ 331435 w 1572109"/>
                <a:gd name="connsiteY12" fmla="*/ 618332 h 1002507"/>
                <a:gd name="connsiteX13" fmla="*/ 337785 w 1572109"/>
                <a:gd name="connsiteY13" fmla="*/ 637382 h 1002507"/>
                <a:gd name="connsiteX14" fmla="*/ 340960 w 1572109"/>
                <a:gd name="connsiteY14" fmla="*/ 650082 h 1002507"/>
                <a:gd name="connsiteX15" fmla="*/ 356835 w 1572109"/>
                <a:gd name="connsiteY15" fmla="*/ 672307 h 1002507"/>
                <a:gd name="connsiteX16" fmla="*/ 366360 w 1572109"/>
                <a:gd name="connsiteY16" fmla="*/ 678657 h 1002507"/>
                <a:gd name="connsiteX17" fmla="*/ 391760 w 1572109"/>
                <a:gd name="connsiteY17" fmla="*/ 688182 h 1002507"/>
                <a:gd name="connsiteX18" fmla="*/ 401285 w 1572109"/>
                <a:gd name="connsiteY18" fmla="*/ 691357 h 1002507"/>
                <a:gd name="connsiteX19" fmla="*/ 426685 w 1572109"/>
                <a:gd name="connsiteY19" fmla="*/ 694532 h 1002507"/>
                <a:gd name="connsiteX20" fmla="*/ 480660 w 1572109"/>
                <a:gd name="connsiteY20" fmla="*/ 691357 h 1002507"/>
                <a:gd name="connsiteX21" fmla="*/ 490185 w 1572109"/>
                <a:gd name="connsiteY21" fmla="*/ 688182 h 1002507"/>
                <a:gd name="connsiteX22" fmla="*/ 509235 w 1572109"/>
                <a:gd name="connsiteY22" fmla="*/ 675482 h 1002507"/>
                <a:gd name="connsiteX23" fmla="*/ 540985 w 1572109"/>
                <a:gd name="connsiteY23" fmla="*/ 659607 h 1002507"/>
                <a:gd name="connsiteX24" fmla="*/ 560035 w 1572109"/>
                <a:gd name="connsiteY24" fmla="*/ 646907 h 1002507"/>
                <a:gd name="connsiteX25" fmla="*/ 569560 w 1572109"/>
                <a:gd name="connsiteY25" fmla="*/ 640557 h 1002507"/>
                <a:gd name="connsiteX26" fmla="*/ 588610 w 1572109"/>
                <a:gd name="connsiteY26" fmla="*/ 631032 h 1002507"/>
                <a:gd name="connsiteX27" fmla="*/ 607660 w 1572109"/>
                <a:gd name="connsiteY27" fmla="*/ 621507 h 1002507"/>
                <a:gd name="connsiteX28" fmla="*/ 610835 w 1572109"/>
                <a:gd name="connsiteY28" fmla="*/ 611982 h 1002507"/>
                <a:gd name="connsiteX29" fmla="*/ 629885 w 1572109"/>
                <a:gd name="connsiteY29" fmla="*/ 605632 h 1002507"/>
                <a:gd name="connsiteX30" fmla="*/ 642585 w 1572109"/>
                <a:gd name="connsiteY30" fmla="*/ 596107 h 1002507"/>
                <a:gd name="connsiteX31" fmla="*/ 652110 w 1572109"/>
                <a:gd name="connsiteY31" fmla="*/ 592932 h 1002507"/>
                <a:gd name="connsiteX32" fmla="*/ 664810 w 1572109"/>
                <a:gd name="connsiteY32" fmla="*/ 580232 h 1002507"/>
                <a:gd name="connsiteX33" fmla="*/ 721960 w 1572109"/>
                <a:gd name="connsiteY33" fmla="*/ 548482 h 1002507"/>
                <a:gd name="connsiteX34" fmla="*/ 741010 w 1572109"/>
                <a:gd name="connsiteY34" fmla="*/ 542132 h 1002507"/>
                <a:gd name="connsiteX35" fmla="*/ 750535 w 1572109"/>
                <a:gd name="connsiteY35" fmla="*/ 535782 h 1002507"/>
                <a:gd name="connsiteX36" fmla="*/ 769585 w 1572109"/>
                <a:gd name="connsiteY36" fmla="*/ 529432 h 1002507"/>
                <a:gd name="connsiteX37" fmla="*/ 779110 w 1572109"/>
                <a:gd name="connsiteY37" fmla="*/ 526257 h 1002507"/>
                <a:gd name="connsiteX38" fmla="*/ 798160 w 1572109"/>
                <a:gd name="connsiteY38" fmla="*/ 523082 h 1002507"/>
                <a:gd name="connsiteX39" fmla="*/ 817210 w 1572109"/>
                <a:gd name="connsiteY39" fmla="*/ 516732 h 1002507"/>
                <a:gd name="connsiteX40" fmla="*/ 826735 w 1572109"/>
                <a:gd name="connsiteY40" fmla="*/ 513557 h 1002507"/>
                <a:gd name="connsiteX41" fmla="*/ 877535 w 1572109"/>
                <a:gd name="connsiteY41" fmla="*/ 507207 h 1002507"/>
                <a:gd name="connsiteX42" fmla="*/ 921986 w 1572109"/>
                <a:gd name="connsiteY42" fmla="*/ 505620 h 1002507"/>
                <a:gd name="connsiteX43" fmla="*/ 968022 w 1572109"/>
                <a:gd name="connsiteY43" fmla="*/ 511969 h 1002507"/>
                <a:gd name="connsiteX44" fmla="*/ 1014060 w 1572109"/>
                <a:gd name="connsiteY44" fmla="*/ 542132 h 1002507"/>
                <a:gd name="connsiteX45" fmla="*/ 1033110 w 1572109"/>
                <a:gd name="connsiteY45" fmla="*/ 554832 h 1002507"/>
                <a:gd name="connsiteX46" fmla="*/ 1055335 w 1572109"/>
                <a:gd name="connsiteY46" fmla="*/ 583407 h 1002507"/>
                <a:gd name="connsiteX47" fmla="*/ 1064860 w 1572109"/>
                <a:gd name="connsiteY47" fmla="*/ 586582 h 1002507"/>
                <a:gd name="connsiteX48" fmla="*/ 1077560 w 1572109"/>
                <a:gd name="connsiteY48" fmla="*/ 605632 h 1002507"/>
                <a:gd name="connsiteX49" fmla="*/ 1080735 w 1572109"/>
                <a:gd name="connsiteY49" fmla="*/ 615157 h 1002507"/>
                <a:gd name="connsiteX50" fmla="*/ 1099785 w 1572109"/>
                <a:gd name="connsiteY50" fmla="*/ 627857 h 1002507"/>
                <a:gd name="connsiteX51" fmla="*/ 1106135 w 1572109"/>
                <a:gd name="connsiteY51" fmla="*/ 637382 h 1002507"/>
                <a:gd name="connsiteX52" fmla="*/ 1115660 w 1572109"/>
                <a:gd name="connsiteY52" fmla="*/ 643732 h 1002507"/>
                <a:gd name="connsiteX53" fmla="*/ 1128360 w 1572109"/>
                <a:gd name="connsiteY53" fmla="*/ 662782 h 1002507"/>
                <a:gd name="connsiteX54" fmla="*/ 1147410 w 1572109"/>
                <a:gd name="connsiteY54" fmla="*/ 672307 h 1002507"/>
                <a:gd name="connsiteX55" fmla="*/ 1163285 w 1572109"/>
                <a:gd name="connsiteY55" fmla="*/ 685007 h 1002507"/>
                <a:gd name="connsiteX56" fmla="*/ 1201385 w 1572109"/>
                <a:gd name="connsiteY56" fmla="*/ 726282 h 1002507"/>
                <a:gd name="connsiteX57" fmla="*/ 1210910 w 1572109"/>
                <a:gd name="connsiteY57" fmla="*/ 732632 h 1002507"/>
                <a:gd name="connsiteX58" fmla="*/ 1233135 w 1572109"/>
                <a:gd name="connsiteY58" fmla="*/ 754857 h 1002507"/>
                <a:gd name="connsiteX59" fmla="*/ 1252185 w 1572109"/>
                <a:gd name="connsiteY59" fmla="*/ 767557 h 1002507"/>
                <a:gd name="connsiteX60" fmla="*/ 1261710 w 1572109"/>
                <a:gd name="connsiteY60" fmla="*/ 773907 h 1002507"/>
                <a:gd name="connsiteX61" fmla="*/ 1279172 w 1572109"/>
                <a:gd name="connsiteY61" fmla="*/ 774701 h 1002507"/>
                <a:gd name="connsiteX62" fmla="*/ 1330766 w 1572109"/>
                <a:gd name="connsiteY62" fmla="*/ 784227 h 1002507"/>
                <a:gd name="connsiteX63" fmla="*/ 1366485 w 1572109"/>
                <a:gd name="connsiteY63" fmla="*/ 783432 h 1002507"/>
                <a:gd name="connsiteX64" fmla="*/ 1395060 w 1572109"/>
                <a:gd name="connsiteY64" fmla="*/ 770732 h 1002507"/>
                <a:gd name="connsiteX65" fmla="*/ 1426810 w 1572109"/>
                <a:gd name="connsiteY65" fmla="*/ 761207 h 1002507"/>
                <a:gd name="connsiteX66" fmla="*/ 1465703 w 1572109"/>
                <a:gd name="connsiteY66" fmla="*/ 726282 h 1002507"/>
                <a:gd name="connsiteX67" fmla="*/ 1482373 w 1572109"/>
                <a:gd name="connsiteY67" fmla="*/ 697707 h 1002507"/>
                <a:gd name="connsiteX68" fmla="*/ 1493485 w 1572109"/>
                <a:gd name="connsiteY68" fmla="*/ 683419 h 1002507"/>
                <a:gd name="connsiteX69" fmla="*/ 1528410 w 1572109"/>
                <a:gd name="connsiteY69" fmla="*/ 615157 h 1002507"/>
                <a:gd name="connsiteX70" fmla="*/ 1531585 w 1572109"/>
                <a:gd name="connsiteY70" fmla="*/ 599282 h 1002507"/>
                <a:gd name="connsiteX71" fmla="*/ 1537935 w 1572109"/>
                <a:gd name="connsiteY71" fmla="*/ 577057 h 1002507"/>
                <a:gd name="connsiteX72" fmla="*/ 1541110 w 1572109"/>
                <a:gd name="connsiteY72" fmla="*/ 558007 h 1002507"/>
                <a:gd name="connsiteX73" fmla="*/ 1547460 w 1572109"/>
                <a:gd name="connsiteY73" fmla="*/ 538957 h 1002507"/>
                <a:gd name="connsiteX74" fmla="*/ 1553810 w 1572109"/>
                <a:gd name="connsiteY74" fmla="*/ 469107 h 1002507"/>
                <a:gd name="connsiteX75" fmla="*/ 1547460 w 1572109"/>
                <a:gd name="connsiteY75" fmla="*/ 402432 h 1002507"/>
                <a:gd name="connsiteX76" fmla="*/ 1550635 w 1572109"/>
                <a:gd name="connsiteY76" fmla="*/ 456407 h 1002507"/>
                <a:gd name="connsiteX77" fmla="*/ 1553810 w 1572109"/>
                <a:gd name="connsiteY77" fmla="*/ 465932 h 1002507"/>
                <a:gd name="connsiteX78" fmla="*/ 1556985 w 1572109"/>
                <a:gd name="connsiteY78" fmla="*/ 478632 h 1002507"/>
                <a:gd name="connsiteX79" fmla="*/ 1560160 w 1572109"/>
                <a:gd name="connsiteY79" fmla="*/ 494507 h 1002507"/>
                <a:gd name="connsiteX80" fmla="*/ 1566510 w 1572109"/>
                <a:gd name="connsiteY80" fmla="*/ 513557 h 1002507"/>
                <a:gd name="connsiteX81" fmla="*/ 1569685 w 1572109"/>
                <a:gd name="connsiteY81" fmla="*/ 526257 h 1002507"/>
                <a:gd name="connsiteX82" fmla="*/ 1571272 w 1572109"/>
                <a:gd name="connsiteY82" fmla="*/ 659607 h 1002507"/>
                <a:gd name="connsiteX83" fmla="*/ 1560160 w 1572109"/>
                <a:gd name="connsiteY83" fmla="*/ 726282 h 1002507"/>
                <a:gd name="connsiteX84" fmla="*/ 1554604 w 1572109"/>
                <a:gd name="connsiteY84" fmla="*/ 747713 h 1002507"/>
                <a:gd name="connsiteX85" fmla="*/ 1539523 w 1572109"/>
                <a:gd name="connsiteY85" fmla="*/ 772319 h 1002507"/>
                <a:gd name="connsiteX86" fmla="*/ 1522060 w 1572109"/>
                <a:gd name="connsiteY86" fmla="*/ 805657 h 1002507"/>
                <a:gd name="connsiteX87" fmla="*/ 1499835 w 1572109"/>
                <a:gd name="connsiteY87" fmla="*/ 840582 h 1002507"/>
                <a:gd name="connsiteX88" fmla="*/ 1449035 w 1572109"/>
                <a:gd name="connsiteY88" fmla="*/ 891382 h 1002507"/>
                <a:gd name="connsiteX89" fmla="*/ 1439510 w 1572109"/>
                <a:gd name="connsiteY89" fmla="*/ 897732 h 1002507"/>
                <a:gd name="connsiteX90" fmla="*/ 1429985 w 1572109"/>
                <a:gd name="connsiteY90" fmla="*/ 907257 h 1002507"/>
                <a:gd name="connsiteX91" fmla="*/ 1420460 w 1572109"/>
                <a:gd name="connsiteY91" fmla="*/ 913607 h 1002507"/>
                <a:gd name="connsiteX92" fmla="*/ 1410935 w 1572109"/>
                <a:gd name="connsiteY92" fmla="*/ 923132 h 1002507"/>
                <a:gd name="connsiteX93" fmla="*/ 1309335 w 1572109"/>
                <a:gd name="connsiteY93" fmla="*/ 989807 h 1002507"/>
                <a:gd name="connsiteX94" fmla="*/ 1280760 w 1572109"/>
                <a:gd name="connsiteY94" fmla="*/ 996157 h 1002507"/>
                <a:gd name="connsiteX95" fmla="*/ 1234722 w 1572109"/>
                <a:gd name="connsiteY95" fmla="*/ 997745 h 1002507"/>
                <a:gd name="connsiteX96" fmla="*/ 1210910 w 1572109"/>
                <a:gd name="connsiteY96" fmla="*/ 989807 h 1002507"/>
                <a:gd name="connsiteX97" fmla="*/ 1195035 w 1572109"/>
                <a:gd name="connsiteY97" fmla="*/ 986632 h 1002507"/>
                <a:gd name="connsiteX98" fmla="*/ 1182335 w 1572109"/>
                <a:gd name="connsiteY98" fmla="*/ 983457 h 1002507"/>
                <a:gd name="connsiteX99" fmla="*/ 1163285 w 1572109"/>
                <a:gd name="connsiteY99" fmla="*/ 977107 h 1002507"/>
                <a:gd name="connsiteX100" fmla="*/ 1144235 w 1572109"/>
                <a:gd name="connsiteY100" fmla="*/ 961232 h 1002507"/>
                <a:gd name="connsiteX101" fmla="*/ 1045810 w 1572109"/>
                <a:gd name="connsiteY101" fmla="*/ 878682 h 1002507"/>
                <a:gd name="connsiteX102" fmla="*/ 1039460 w 1572109"/>
                <a:gd name="connsiteY102" fmla="*/ 869157 h 1002507"/>
                <a:gd name="connsiteX103" fmla="*/ 1020410 w 1572109"/>
                <a:gd name="connsiteY103" fmla="*/ 856457 h 1002507"/>
                <a:gd name="connsiteX104" fmla="*/ 1010885 w 1572109"/>
                <a:gd name="connsiteY104" fmla="*/ 850107 h 1002507"/>
                <a:gd name="connsiteX105" fmla="*/ 1001360 w 1572109"/>
                <a:gd name="connsiteY105" fmla="*/ 843757 h 1002507"/>
                <a:gd name="connsiteX106" fmla="*/ 991835 w 1572109"/>
                <a:gd name="connsiteY106" fmla="*/ 834232 h 1002507"/>
                <a:gd name="connsiteX107" fmla="*/ 925160 w 1572109"/>
                <a:gd name="connsiteY107" fmla="*/ 802482 h 1002507"/>
                <a:gd name="connsiteX108" fmla="*/ 899760 w 1572109"/>
                <a:gd name="connsiteY108" fmla="*/ 796132 h 1002507"/>
                <a:gd name="connsiteX109" fmla="*/ 871185 w 1572109"/>
                <a:gd name="connsiteY109" fmla="*/ 783432 h 1002507"/>
                <a:gd name="connsiteX110" fmla="*/ 829910 w 1572109"/>
                <a:gd name="connsiteY110" fmla="*/ 789782 h 1002507"/>
                <a:gd name="connsiteX111" fmla="*/ 750535 w 1572109"/>
                <a:gd name="connsiteY111" fmla="*/ 818357 h 1002507"/>
                <a:gd name="connsiteX112" fmla="*/ 607660 w 1572109"/>
                <a:gd name="connsiteY112" fmla="*/ 916782 h 1002507"/>
                <a:gd name="connsiteX113" fmla="*/ 598135 w 1572109"/>
                <a:gd name="connsiteY113" fmla="*/ 926307 h 1002507"/>
                <a:gd name="connsiteX114" fmla="*/ 588610 w 1572109"/>
                <a:gd name="connsiteY114" fmla="*/ 929482 h 1002507"/>
                <a:gd name="connsiteX115" fmla="*/ 569560 w 1572109"/>
                <a:gd name="connsiteY115" fmla="*/ 942182 h 1002507"/>
                <a:gd name="connsiteX116" fmla="*/ 544160 w 1572109"/>
                <a:gd name="connsiteY116" fmla="*/ 961232 h 1002507"/>
                <a:gd name="connsiteX117" fmla="*/ 515585 w 1572109"/>
                <a:gd name="connsiteY117" fmla="*/ 970757 h 1002507"/>
                <a:gd name="connsiteX118" fmla="*/ 496535 w 1572109"/>
                <a:gd name="connsiteY118" fmla="*/ 977107 h 1002507"/>
                <a:gd name="connsiteX119" fmla="*/ 477485 w 1572109"/>
                <a:gd name="connsiteY119" fmla="*/ 983457 h 1002507"/>
                <a:gd name="connsiteX120" fmla="*/ 394141 w 1572109"/>
                <a:gd name="connsiteY120" fmla="*/ 999332 h 1002507"/>
                <a:gd name="connsiteX121" fmla="*/ 333816 w 1572109"/>
                <a:gd name="connsiteY121" fmla="*/ 1002507 h 1002507"/>
                <a:gd name="connsiteX122" fmla="*/ 302066 w 1572109"/>
                <a:gd name="connsiteY122" fmla="*/ 997744 h 1002507"/>
                <a:gd name="connsiteX123" fmla="*/ 252060 w 1572109"/>
                <a:gd name="connsiteY123" fmla="*/ 989807 h 1002507"/>
                <a:gd name="connsiteX124" fmla="*/ 226660 w 1572109"/>
                <a:gd name="connsiteY124" fmla="*/ 983457 h 1002507"/>
                <a:gd name="connsiteX125" fmla="*/ 204435 w 1572109"/>
                <a:gd name="connsiteY125" fmla="*/ 977107 h 1002507"/>
                <a:gd name="connsiteX126" fmla="*/ 194910 w 1572109"/>
                <a:gd name="connsiteY126" fmla="*/ 967582 h 1002507"/>
                <a:gd name="connsiteX127" fmla="*/ 185385 w 1572109"/>
                <a:gd name="connsiteY127" fmla="*/ 961232 h 1002507"/>
                <a:gd name="connsiteX128" fmla="*/ 169510 w 1572109"/>
                <a:gd name="connsiteY128" fmla="*/ 948532 h 1002507"/>
                <a:gd name="connsiteX129" fmla="*/ 159985 w 1572109"/>
                <a:gd name="connsiteY129" fmla="*/ 942182 h 1002507"/>
                <a:gd name="connsiteX130" fmla="*/ 144110 w 1572109"/>
                <a:gd name="connsiteY130" fmla="*/ 929482 h 1002507"/>
                <a:gd name="connsiteX131" fmla="*/ 134585 w 1572109"/>
                <a:gd name="connsiteY131" fmla="*/ 923132 h 1002507"/>
                <a:gd name="connsiteX132" fmla="*/ 102041 w 1572109"/>
                <a:gd name="connsiteY132" fmla="*/ 895351 h 1002507"/>
                <a:gd name="connsiteX133" fmla="*/ 80610 w 1572109"/>
                <a:gd name="connsiteY133" fmla="*/ 872332 h 1002507"/>
                <a:gd name="connsiteX134" fmla="*/ 56797 w 1572109"/>
                <a:gd name="connsiteY134" fmla="*/ 829469 h 1002507"/>
                <a:gd name="connsiteX135" fmla="*/ 36160 w 1572109"/>
                <a:gd name="connsiteY135" fmla="*/ 796132 h 1002507"/>
                <a:gd name="connsiteX136" fmla="*/ 32985 w 1572109"/>
                <a:gd name="connsiteY136" fmla="*/ 783432 h 1002507"/>
                <a:gd name="connsiteX137" fmla="*/ 26635 w 1572109"/>
                <a:gd name="connsiteY137" fmla="*/ 761207 h 1002507"/>
                <a:gd name="connsiteX138" fmla="*/ 20285 w 1572109"/>
                <a:gd name="connsiteY138" fmla="*/ 729457 h 1002507"/>
                <a:gd name="connsiteX139" fmla="*/ 10760 w 1572109"/>
                <a:gd name="connsiteY139" fmla="*/ 694532 h 1002507"/>
                <a:gd name="connsiteX140" fmla="*/ 1235 w 1572109"/>
                <a:gd name="connsiteY140" fmla="*/ 635794 h 1002507"/>
                <a:gd name="connsiteX141" fmla="*/ 441 w 1572109"/>
                <a:gd name="connsiteY141" fmla="*/ 581026 h 1002507"/>
                <a:gd name="connsiteX142" fmla="*/ 10760 w 1572109"/>
                <a:gd name="connsiteY142" fmla="*/ 516732 h 1002507"/>
                <a:gd name="connsiteX143" fmla="*/ 21078 w 1572109"/>
                <a:gd name="connsiteY143" fmla="*/ 483394 h 1002507"/>
                <a:gd name="connsiteX144" fmla="*/ 26635 w 1572109"/>
                <a:gd name="connsiteY144" fmla="*/ 450057 h 1002507"/>
                <a:gd name="connsiteX145" fmla="*/ 32985 w 1572109"/>
                <a:gd name="connsiteY145" fmla="*/ 427832 h 1002507"/>
                <a:gd name="connsiteX146" fmla="*/ 39335 w 1572109"/>
                <a:gd name="connsiteY146" fmla="*/ 408782 h 1002507"/>
                <a:gd name="connsiteX147" fmla="*/ 42510 w 1572109"/>
                <a:gd name="connsiteY147" fmla="*/ 399257 h 1002507"/>
                <a:gd name="connsiteX148" fmla="*/ 102835 w 1572109"/>
                <a:gd name="connsiteY148" fmla="*/ 265907 h 1002507"/>
                <a:gd name="connsiteX149" fmla="*/ 112360 w 1572109"/>
                <a:gd name="connsiteY149" fmla="*/ 221457 h 1002507"/>
                <a:gd name="connsiteX150" fmla="*/ 118710 w 1572109"/>
                <a:gd name="connsiteY150" fmla="*/ 199232 h 1002507"/>
                <a:gd name="connsiteX151" fmla="*/ 125060 w 1572109"/>
                <a:gd name="connsiteY151" fmla="*/ 157957 h 1002507"/>
                <a:gd name="connsiteX152" fmla="*/ 128235 w 1572109"/>
                <a:gd name="connsiteY152" fmla="*/ 34132 h 1002507"/>
                <a:gd name="connsiteX153" fmla="*/ 166335 w 1572109"/>
                <a:gd name="connsiteY153" fmla="*/ 37307 h 1002507"/>
                <a:gd name="connsiteX154" fmla="*/ 277460 w 1572109"/>
                <a:gd name="connsiteY154" fmla="*/ 34132 h 1002507"/>
                <a:gd name="connsiteX155" fmla="*/ 286985 w 1572109"/>
                <a:gd name="connsiteY155" fmla="*/ 30957 h 1002507"/>
                <a:gd name="connsiteX156" fmla="*/ 309210 w 1572109"/>
                <a:gd name="connsiteY156" fmla="*/ 24607 h 1002507"/>
                <a:gd name="connsiteX157" fmla="*/ 318735 w 1572109"/>
                <a:gd name="connsiteY157" fmla="*/ 18257 h 1002507"/>
                <a:gd name="connsiteX158" fmla="*/ 337785 w 1572109"/>
                <a:gd name="connsiteY158" fmla="*/ 15082 h 1002507"/>
                <a:gd name="connsiteX159" fmla="*/ 347310 w 1572109"/>
                <a:gd name="connsiteY159" fmla="*/ 11907 h 1002507"/>
                <a:gd name="connsiteX160" fmla="*/ 346516 w 1572109"/>
                <a:gd name="connsiteY160"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55335 w 1572109"/>
                <a:gd name="connsiteY45" fmla="*/ 583407 h 1002507"/>
                <a:gd name="connsiteX46" fmla="*/ 1064860 w 1572109"/>
                <a:gd name="connsiteY46" fmla="*/ 586582 h 1002507"/>
                <a:gd name="connsiteX47" fmla="*/ 1077560 w 1572109"/>
                <a:gd name="connsiteY47" fmla="*/ 605632 h 1002507"/>
                <a:gd name="connsiteX48" fmla="*/ 1080735 w 1572109"/>
                <a:gd name="connsiteY48" fmla="*/ 615157 h 1002507"/>
                <a:gd name="connsiteX49" fmla="*/ 1099785 w 1572109"/>
                <a:gd name="connsiteY49" fmla="*/ 627857 h 1002507"/>
                <a:gd name="connsiteX50" fmla="*/ 1106135 w 1572109"/>
                <a:gd name="connsiteY50" fmla="*/ 637382 h 1002507"/>
                <a:gd name="connsiteX51" fmla="*/ 1115660 w 1572109"/>
                <a:gd name="connsiteY51" fmla="*/ 643732 h 1002507"/>
                <a:gd name="connsiteX52" fmla="*/ 1128360 w 1572109"/>
                <a:gd name="connsiteY52" fmla="*/ 662782 h 1002507"/>
                <a:gd name="connsiteX53" fmla="*/ 1147410 w 1572109"/>
                <a:gd name="connsiteY53" fmla="*/ 672307 h 1002507"/>
                <a:gd name="connsiteX54" fmla="*/ 1163285 w 1572109"/>
                <a:gd name="connsiteY54" fmla="*/ 685007 h 1002507"/>
                <a:gd name="connsiteX55" fmla="*/ 1201385 w 1572109"/>
                <a:gd name="connsiteY55" fmla="*/ 726282 h 1002507"/>
                <a:gd name="connsiteX56" fmla="*/ 1210910 w 1572109"/>
                <a:gd name="connsiteY56" fmla="*/ 732632 h 1002507"/>
                <a:gd name="connsiteX57" fmla="*/ 1233135 w 1572109"/>
                <a:gd name="connsiteY57" fmla="*/ 754857 h 1002507"/>
                <a:gd name="connsiteX58" fmla="*/ 1252185 w 1572109"/>
                <a:gd name="connsiteY58" fmla="*/ 767557 h 1002507"/>
                <a:gd name="connsiteX59" fmla="*/ 1261710 w 1572109"/>
                <a:gd name="connsiteY59" fmla="*/ 773907 h 1002507"/>
                <a:gd name="connsiteX60" fmla="*/ 1279172 w 1572109"/>
                <a:gd name="connsiteY60" fmla="*/ 774701 h 1002507"/>
                <a:gd name="connsiteX61" fmla="*/ 1330766 w 1572109"/>
                <a:gd name="connsiteY61" fmla="*/ 784227 h 1002507"/>
                <a:gd name="connsiteX62" fmla="*/ 1366485 w 1572109"/>
                <a:gd name="connsiteY62" fmla="*/ 783432 h 1002507"/>
                <a:gd name="connsiteX63" fmla="*/ 1395060 w 1572109"/>
                <a:gd name="connsiteY63" fmla="*/ 770732 h 1002507"/>
                <a:gd name="connsiteX64" fmla="*/ 1426810 w 1572109"/>
                <a:gd name="connsiteY64" fmla="*/ 761207 h 1002507"/>
                <a:gd name="connsiteX65" fmla="*/ 1465703 w 1572109"/>
                <a:gd name="connsiteY65" fmla="*/ 726282 h 1002507"/>
                <a:gd name="connsiteX66" fmla="*/ 1482373 w 1572109"/>
                <a:gd name="connsiteY66" fmla="*/ 697707 h 1002507"/>
                <a:gd name="connsiteX67" fmla="*/ 1493485 w 1572109"/>
                <a:gd name="connsiteY67" fmla="*/ 683419 h 1002507"/>
                <a:gd name="connsiteX68" fmla="*/ 1528410 w 1572109"/>
                <a:gd name="connsiteY68" fmla="*/ 615157 h 1002507"/>
                <a:gd name="connsiteX69" fmla="*/ 1531585 w 1572109"/>
                <a:gd name="connsiteY69" fmla="*/ 599282 h 1002507"/>
                <a:gd name="connsiteX70" fmla="*/ 1537935 w 1572109"/>
                <a:gd name="connsiteY70" fmla="*/ 577057 h 1002507"/>
                <a:gd name="connsiteX71" fmla="*/ 1541110 w 1572109"/>
                <a:gd name="connsiteY71" fmla="*/ 558007 h 1002507"/>
                <a:gd name="connsiteX72" fmla="*/ 1547460 w 1572109"/>
                <a:gd name="connsiteY72" fmla="*/ 538957 h 1002507"/>
                <a:gd name="connsiteX73" fmla="*/ 1553810 w 1572109"/>
                <a:gd name="connsiteY73" fmla="*/ 469107 h 1002507"/>
                <a:gd name="connsiteX74" fmla="*/ 1547460 w 1572109"/>
                <a:gd name="connsiteY74" fmla="*/ 402432 h 1002507"/>
                <a:gd name="connsiteX75" fmla="*/ 1550635 w 1572109"/>
                <a:gd name="connsiteY75" fmla="*/ 456407 h 1002507"/>
                <a:gd name="connsiteX76" fmla="*/ 1553810 w 1572109"/>
                <a:gd name="connsiteY76" fmla="*/ 465932 h 1002507"/>
                <a:gd name="connsiteX77" fmla="*/ 1556985 w 1572109"/>
                <a:gd name="connsiteY77" fmla="*/ 478632 h 1002507"/>
                <a:gd name="connsiteX78" fmla="*/ 1560160 w 1572109"/>
                <a:gd name="connsiteY78" fmla="*/ 494507 h 1002507"/>
                <a:gd name="connsiteX79" fmla="*/ 1566510 w 1572109"/>
                <a:gd name="connsiteY79" fmla="*/ 513557 h 1002507"/>
                <a:gd name="connsiteX80" fmla="*/ 1569685 w 1572109"/>
                <a:gd name="connsiteY80" fmla="*/ 526257 h 1002507"/>
                <a:gd name="connsiteX81" fmla="*/ 1571272 w 1572109"/>
                <a:gd name="connsiteY81" fmla="*/ 659607 h 1002507"/>
                <a:gd name="connsiteX82" fmla="*/ 1560160 w 1572109"/>
                <a:gd name="connsiteY82" fmla="*/ 726282 h 1002507"/>
                <a:gd name="connsiteX83" fmla="*/ 1554604 w 1572109"/>
                <a:gd name="connsiteY83" fmla="*/ 747713 h 1002507"/>
                <a:gd name="connsiteX84" fmla="*/ 1539523 w 1572109"/>
                <a:gd name="connsiteY84" fmla="*/ 772319 h 1002507"/>
                <a:gd name="connsiteX85" fmla="*/ 1522060 w 1572109"/>
                <a:gd name="connsiteY85" fmla="*/ 805657 h 1002507"/>
                <a:gd name="connsiteX86" fmla="*/ 1499835 w 1572109"/>
                <a:gd name="connsiteY86" fmla="*/ 840582 h 1002507"/>
                <a:gd name="connsiteX87" fmla="*/ 1449035 w 1572109"/>
                <a:gd name="connsiteY87" fmla="*/ 891382 h 1002507"/>
                <a:gd name="connsiteX88" fmla="*/ 1439510 w 1572109"/>
                <a:gd name="connsiteY88" fmla="*/ 897732 h 1002507"/>
                <a:gd name="connsiteX89" fmla="*/ 1429985 w 1572109"/>
                <a:gd name="connsiteY89" fmla="*/ 907257 h 1002507"/>
                <a:gd name="connsiteX90" fmla="*/ 1420460 w 1572109"/>
                <a:gd name="connsiteY90" fmla="*/ 913607 h 1002507"/>
                <a:gd name="connsiteX91" fmla="*/ 1410935 w 1572109"/>
                <a:gd name="connsiteY91" fmla="*/ 923132 h 1002507"/>
                <a:gd name="connsiteX92" fmla="*/ 1309335 w 1572109"/>
                <a:gd name="connsiteY92" fmla="*/ 989807 h 1002507"/>
                <a:gd name="connsiteX93" fmla="*/ 1280760 w 1572109"/>
                <a:gd name="connsiteY93" fmla="*/ 996157 h 1002507"/>
                <a:gd name="connsiteX94" fmla="*/ 1234722 w 1572109"/>
                <a:gd name="connsiteY94" fmla="*/ 997745 h 1002507"/>
                <a:gd name="connsiteX95" fmla="*/ 1210910 w 1572109"/>
                <a:gd name="connsiteY95" fmla="*/ 989807 h 1002507"/>
                <a:gd name="connsiteX96" fmla="*/ 1195035 w 1572109"/>
                <a:gd name="connsiteY96" fmla="*/ 986632 h 1002507"/>
                <a:gd name="connsiteX97" fmla="*/ 1182335 w 1572109"/>
                <a:gd name="connsiteY97" fmla="*/ 983457 h 1002507"/>
                <a:gd name="connsiteX98" fmla="*/ 1163285 w 1572109"/>
                <a:gd name="connsiteY98" fmla="*/ 977107 h 1002507"/>
                <a:gd name="connsiteX99" fmla="*/ 1144235 w 1572109"/>
                <a:gd name="connsiteY99" fmla="*/ 961232 h 1002507"/>
                <a:gd name="connsiteX100" fmla="*/ 1045810 w 1572109"/>
                <a:gd name="connsiteY100" fmla="*/ 878682 h 1002507"/>
                <a:gd name="connsiteX101" fmla="*/ 1039460 w 1572109"/>
                <a:gd name="connsiteY101" fmla="*/ 869157 h 1002507"/>
                <a:gd name="connsiteX102" fmla="*/ 1020410 w 1572109"/>
                <a:gd name="connsiteY102" fmla="*/ 856457 h 1002507"/>
                <a:gd name="connsiteX103" fmla="*/ 1010885 w 1572109"/>
                <a:gd name="connsiteY103" fmla="*/ 850107 h 1002507"/>
                <a:gd name="connsiteX104" fmla="*/ 1001360 w 1572109"/>
                <a:gd name="connsiteY104" fmla="*/ 843757 h 1002507"/>
                <a:gd name="connsiteX105" fmla="*/ 991835 w 1572109"/>
                <a:gd name="connsiteY105" fmla="*/ 834232 h 1002507"/>
                <a:gd name="connsiteX106" fmla="*/ 925160 w 1572109"/>
                <a:gd name="connsiteY106" fmla="*/ 802482 h 1002507"/>
                <a:gd name="connsiteX107" fmla="*/ 899760 w 1572109"/>
                <a:gd name="connsiteY107" fmla="*/ 796132 h 1002507"/>
                <a:gd name="connsiteX108" fmla="*/ 871185 w 1572109"/>
                <a:gd name="connsiteY108" fmla="*/ 783432 h 1002507"/>
                <a:gd name="connsiteX109" fmla="*/ 829910 w 1572109"/>
                <a:gd name="connsiteY109" fmla="*/ 789782 h 1002507"/>
                <a:gd name="connsiteX110" fmla="*/ 750535 w 1572109"/>
                <a:gd name="connsiteY110" fmla="*/ 818357 h 1002507"/>
                <a:gd name="connsiteX111" fmla="*/ 607660 w 1572109"/>
                <a:gd name="connsiteY111" fmla="*/ 916782 h 1002507"/>
                <a:gd name="connsiteX112" fmla="*/ 598135 w 1572109"/>
                <a:gd name="connsiteY112" fmla="*/ 926307 h 1002507"/>
                <a:gd name="connsiteX113" fmla="*/ 588610 w 1572109"/>
                <a:gd name="connsiteY113" fmla="*/ 929482 h 1002507"/>
                <a:gd name="connsiteX114" fmla="*/ 569560 w 1572109"/>
                <a:gd name="connsiteY114" fmla="*/ 942182 h 1002507"/>
                <a:gd name="connsiteX115" fmla="*/ 544160 w 1572109"/>
                <a:gd name="connsiteY115" fmla="*/ 961232 h 1002507"/>
                <a:gd name="connsiteX116" fmla="*/ 515585 w 1572109"/>
                <a:gd name="connsiteY116" fmla="*/ 970757 h 1002507"/>
                <a:gd name="connsiteX117" fmla="*/ 496535 w 1572109"/>
                <a:gd name="connsiteY117" fmla="*/ 977107 h 1002507"/>
                <a:gd name="connsiteX118" fmla="*/ 477485 w 1572109"/>
                <a:gd name="connsiteY118" fmla="*/ 983457 h 1002507"/>
                <a:gd name="connsiteX119" fmla="*/ 394141 w 1572109"/>
                <a:gd name="connsiteY119" fmla="*/ 999332 h 1002507"/>
                <a:gd name="connsiteX120" fmla="*/ 333816 w 1572109"/>
                <a:gd name="connsiteY120" fmla="*/ 1002507 h 1002507"/>
                <a:gd name="connsiteX121" fmla="*/ 302066 w 1572109"/>
                <a:gd name="connsiteY121" fmla="*/ 997744 h 1002507"/>
                <a:gd name="connsiteX122" fmla="*/ 252060 w 1572109"/>
                <a:gd name="connsiteY122" fmla="*/ 989807 h 1002507"/>
                <a:gd name="connsiteX123" fmla="*/ 226660 w 1572109"/>
                <a:gd name="connsiteY123" fmla="*/ 983457 h 1002507"/>
                <a:gd name="connsiteX124" fmla="*/ 204435 w 1572109"/>
                <a:gd name="connsiteY124" fmla="*/ 977107 h 1002507"/>
                <a:gd name="connsiteX125" fmla="*/ 194910 w 1572109"/>
                <a:gd name="connsiteY125" fmla="*/ 967582 h 1002507"/>
                <a:gd name="connsiteX126" fmla="*/ 185385 w 1572109"/>
                <a:gd name="connsiteY126" fmla="*/ 961232 h 1002507"/>
                <a:gd name="connsiteX127" fmla="*/ 169510 w 1572109"/>
                <a:gd name="connsiteY127" fmla="*/ 948532 h 1002507"/>
                <a:gd name="connsiteX128" fmla="*/ 159985 w 1572109"/>
                <a:gd name="connsiteY128" fmla="*/ 942182 h 1002507"/>
                <a:gd name="connsiteX129" fmla="*/ 144110 w 1572109"/>
                <a:gd name="connsiteY129" fmla="*/ 929482 h 1002507"/>
                <a:gd name="connsiteX130" fmla="*/ 134585 w 1572109"/>
                <a:gd name="connsiteY130" fmla="*/ 923132 h 1002507"/>
                <a:gd name="connsiteX131" fmla="*/ 102041 w 1572109"/>
                <a:gd name="connsiteY131" fmla="*/ 895351 h 1002507"/>
                <a:gd name="connsiteX132" fmla="*/ 80610 w 1572109"/>
                <a:gd name="connsiteY132" fmla="*/ 872332 h 1002507"/>
                <a:gd name="connsiteX133" fmla="*/ 56797 w 1572109"/>
                <a:gd name="connsiteY133" fmla="*/ 829469 h 1002507"/>
                <a:gd name="connsiteX134" fmla="*/ 36160 w 1572109"/>
                <a:gd name="connsiteY134" fmla="*/ 796132 h 1002507"/>
                <a:gd name="connsiteX135" fmla="*/ 32985 w 1572109"/>
                <a:gd name="connsiteY135" fmla="*/ 783432 h 1002507"/>
                <a:gd name="connsiteX136" fmla="*/ 26635 w 1572109"/>
                <a:gd name="connsiteY136" fmla="*/ 761207 h 1002507"/>
                <a:gd name="connsiteX137" fmla="*/ 20285 w 1572109"/>
                <a:gd name="connsiteY137" fmla="*/ 729457 h 1002507"/>
                <a:gd name="connsiteX138" fmla="*/ 10760 w 1572109"/>
                <a:gd name="connsiteY138" fmla="*/ 694532 h 1002507"/>
                <a:gd name="connsiteX139" fmla="*/ 1235 w 1572109"/>
                <a:gd name="connsiteY139" fmla="*/ 635794 h 1002507"/>
                <a:gd name="connsiteX140" fmla="*/ 441 w 1572109"/>
                <a:gd name="connsiteY140" fmla="*/ 581026 h 1002507"/>
                <a:gd name="connsiteX141" fmla="*/ 10760 w 1572109"/>
                <a:gd name="connsiteY141" fmla="*/ 516732 h 1002507"/>
                <a:gd name="connsiteX142" fmla="*/ 21078 w 1572109"/>
                <a:gd name="connsiteY142" fmla="*/ 483394 h 1002507"/>
                <a:gd name="connsiteX143" fmla="*/ 26635 w 1572109"/>
                <a:gd name="connsiteY143" fmla="*/ 450057 h 1002507"/>
                <a:gd name="connsiteX144" fmla="*/ 32985 w 1572109"/>
                <a:gd name="connsiteY144" fmla="*/ 427832 h 1002507"/>
                <a:gd name="connsiteX145" fmla="*/ 39335 w 1572109"/>
                <a:gd name="connsiteY145" fmla="*/ 408782 h 1002507"/>
                <a:gd name="connsiteX146" fmla="*/ 42510 w 1572109"/>
                <a:gd name="connsiteY146" fmla="*/ 399257 h 1002507"/>
                <a:gd name="connsiteX147" fmla="*/ 102835 w 1572109"/>
                <a:gd name="connsiteY147" fmla="*/ 265907 h 1002507"/>
                <a:gd name="connsiteX148" fmla="*/ 112360 w 1572109"/>
                <a:gd name="connsiteY148" fmla="*/ 221457 h 1002507"/>
                <a:gd name="connsiteX149" fmla="*/ 118710 w 1572109"/>
                <a:gd name="connsiteY149" fmla="*/ 199232 h 1002507"/>
                <a:gd name="connsiteX150" fmla="*/ 125060 w 1572109"/>
                <a:gd name="connsiteY150" fmla="*/ 157957 h 1002507"/>
                <a:gd name="connsiteX151" fmla="*/ 128235 w 1572109"/>
                <a:gd name="connsiteY151" fmla="*/ 34132 h 1002507"/>
                <a:gd name="connsiteX152" fmla="*/ 166335 w 1572109"/>
                <a:gd name="connsiteY152" fmla="*/ 37307 h 1002507"/>
                <a:gd name="connsiteX153" fmla="*/ 277460 w 1572109"/>
                <a:gd name="connsiteY153" fmla="*/ 34132 h 1002507"/>
                <a:gd name="connsiteX154" fmla="*/ 286985 w 1572109"/>
                <a:gd name="connsiteY154" fmla="*/ 30957 h 1002507"/>
                <a:gd name="connsiteX155" fmla="*/ 309210 w 1572109"/>
                <a:gd name="connsiteY155" fmla="*/ 24607 h 1002507"/>
                <a:gd name="connsiteX156" fmla="*/ 318735 w 1572109"/>
                <a:gd name="connsiteY156" fmla="*/ 18257 h 1002507"/>
                <a:gd name="connsiteX157" fmla="*/ 337785 w 1572109"/>
                <a:gd name="connsiteY157" fmla="*/ 15082 h 1002507"/>
                <a:gd name="connsiteX158" fmla="*/ 347310 w 1572109"/>
                <a:gd name="connsiteY158" fmla="*/ 11907 h 1002507"/>
                <a:gd name="connsiteX159" fmla="*/ 346516 w 1572109"/>
                <a:gd name="connsiteY159"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64860 w 1572109"/>
                <a:gd name="connsiteY45" fmla="*/ 586582 h 1002507"/>
                <a:gd name="connsiteX46" fmla="*/ 1077560 w 1572109"/>
                <a:gd name="connsiteY46" fmla="*/ 605632 h 1002507"/>
                <a:gd name="connsiteX47" fmla="*/ 1080735 w 1572109"/>
                <a:gd name="connsiteY47" fmla="*/ 615157 h 1002507"/>
                <a:gd name="connsiteX48" fmla="*/ 1099785 w 1572109"/>
                <a:gd name="connsiteY48" fmla="*/ 627857 h 1002507"/>
                <a:gd name="connsiteX49" fmla="*/ 1106135 w 1572109"/>
                <a:gd name="connsiteY49" fmla="*/ 637382 h 1002507"/>
                <a:gd name="connsiteX50" fmla="*/ 1115660 w 1572109"/>
                <a:gd name="connsiteY50" fmla="*/ 643732 h 1002507"/>
                <a:gd name="connsiteX51" fmla="*/ 1128360 w 1572109"/>
                <a:gd name="connsiteY51" fmla="*/ 662782 h 1002507"/>
                <a:gd name="connsiteX52" fmla="*/ 1147410 w 1572109"/>
                <a:gd name="connsiteY52" fmla="*/ 672307 h 1002507"/>
                <a:gd name="connsiteX53" fmla="*/ 1163285 w 1572109"/>
                <a:gd name="connsiteY53" fmla="*/ 685007 h 1002507"/>
                <a:gd name="connsiteX54" fmla="*/ 1201385 w 1572109"/>
                <a:gd name="connsiteY54" fmla="*/ 726282 h 1002507"/>
                <a:gd name="connsiteX55" fmla="*/ 1210910 w 1572109"/>
                <a:gd name="connsiteY55" fmla="*/ 732632 h 1002507"/>
                <a:gd name="connsiteX56" fmla="*/ 1233135 w 1572109"/>
                <a:gd name="connsiteY56" fmla="*/ 754857 h 1002507"/>
                <a:gd name="connsiteX57" fmla="*/ 1252185 w 1572109"/>
                <a:gd name="connsiteY57" fmla="*/ 767557 h 1002507"/>
                <a:gd name="connsiteX58" fmla="*/ 1261710 w 1572109"/>
                <a:gd name="connsiteY58" fmla="*/ 773907 h 1002507"/>
                <a:gd name="connsiteX59" fmla="*/ 1279172 w 1572109"/>
                <a:gd name="connsiteY59" fmla="*/ 774701 h 1002507"/>
                <a:gd name="connsiteX60" fmla="*/ 1330766 w 1572109"/>
                <a:gd name="connsiteY60" fmla="*/ 784227 h 1002507"/>
                <a:gd name="connsiteX61" fmla="*/ 1366485 w 1572109"/>
                <a:gd name="connsiteY61" fmla="*/ 783432 h 1002507"/>
                <a:gd name="connsiteX62" fmla="*/ 1395060 w 1572109"/>
                <a:gd name="connsiteY62" fmla="*/ 770732 h 1002507"/>
                <a:gd name="connsiteX63" fmla="*/ 1426810 w 1572109"/>
                <a:gd name="connsiteY63" fmla="*/ 761207 h 1002507"/>
                <a:gd name="connsiteX64" fmla="*/ 1465703 w 1572109"/>
                <a:gd name="connsiteY64" fmla="*/ 726282 h 1002507"/>
                <a:gd name="connsiteX65" fmla="*/ 1482373 w 1572109"/>
                <a:gd name="connsiteY65" fmla="*/ 697707 h 1002507"/>
                <a:gd name="connsiteX66" fmla="*/ 1493485 w 1572109"/>
                <a:gd name="connsiteY66" fmla="*/ 683419 h 1002507"/>
                <a:gd name="connsiteX67" fmla="*/ 1528410 w 1572109"/>
                <a:gd name="connsiteY67" fmla="*/ 615157 h 1002507"/>
                <a:gd name="connsiteX68" fmla="*/ 1531585 w 1572109"/>
                <a:gd name="connsiteY68" fmla="*/ 599282 h 1002507"/>
                <a:gd name="connsiteX69" fmla="*/ 1537935 w 1572109"/>
                <a:gd name="connsiteY69" fmla="*/ 577057 h 1002507"/>
                <a:gd name="connsiteX70" fmla="*/ 1541110 w 1572109"/>
                <a:gd name="connsiteY70" fmla="*/ 558007 h 1002507"/>
                <a:gd name="connsiteX71" fmla="*/ 1547460 w 1572109"/>
                <a:gd name="connsiteY71" fmla="*/ 538957 h 1002507"/>
                <a:gd name="connsiteX72" fmla="*/ 1553810 w 1572109"/>
                <a:gd name="connsiteY72" fmla="*/ 469107 h 1002507"/>
                <a:gd name="connsiteX73" fmla="*/ 1547460 w 1572109"/>
                <a:gd name="connsiteY73" fmla="*/ 402432 h 1002507"/>
                <a:gd name="connsiteX74" fmla="*/ 1550635 w 1572109"/>
                <a:gd name="connsiteY74" fmla="*/ 456407 h 1002507"/>
                <a:gd name="connsiteX75" fmla="*/ 1553810 w 1572109"/>
                <a:gd name="connsiteY75" fmla="*/ 465932 h 1002507"/>
                <a:gd name="connsiteX76" fmla="*/ 1556985 w 1572109"/>
                <a:gd name="connsiteY76" fmla="*/ 478632 h 1002507"/>
                <a:gd name="connsiteX77" fmla="*/ 1560160 w 1572109"/>
                <a:gd name="connsiteY77" fmla="*/ 494507 h 1002507"/>
                <a:gd name="connsiteX78" fmla="*/ 1566510 w 1572109"/>
                <a:gd name="connsiteY78" fmla="*/ 513557 h 1002507"/>
                <a:gd name="connsiteX79" fmla="*/ 1569685 w 1572109"/>
                <a:gd name="connsiteY79" fmla="*/ 526257 h 1002507"/>
                <a:gd name="connsiteX80" fmla="*/ 1571272 w 1572109"/>
                <a:gd name="connsiteY80" fmla="*/ 659607 h 1002507"/>
                <a:gd name="connsiteX81" fmla="*/ 1560160 w 1572109"/>
                <a:gd name="connsiteY81" fmla="*/ 726282 h 1002507"/>
                <a:gd name="connsiteX82" fmla="*/ 1554604 w 1572109"/>
                <a:gd name="connsiteY82" fmla="*/ 747713 h 1002507"/>
                <a:gd name="connsiteX83" fmla="*/ 1539523 w 1572109"/>
                <a:gd name="connsiteY83" fmla="*/ 772319 h 1002507"/>
                <a:gd name="connsiteX84" fmla="*/ 1522060 w 1572109"/>
                <a:gd name="connsiteY84" fmla="*/ 805657 h 1002507"/>
                <a:gd name="connsiteX85" fmla="*/ 1499835 w 1572109"/>
                <a:gd name="connsiteY85" fmla="*/ 840582 h 1002507"/>
                <a:gd name="connsiteX86" fmla="*/ 1449035 w 1572109"/>
                <a:gd name="connsiteY86" fmla="*/ 891382 h 1002507"/>
                <a:gd name="connsiteX87" fmla="*/ 1439510 w 1572109"/>
                <a:gd name="connsiteY87" fmla="*/ 897732 h 1002507"/>
                <a:gd name="connsiteX88" fmla="*/ 1429985 w 1572109"/>
                <a:gd name="connsiteY88" fmla="*/ 907257 h 1002507"/>
                <a:gd name="connsiteX89" fmla="*/ 1420460 w 1572109"/>
                <a:gd name="connsiteY89" fmla="*/ 913607 h 1002507"/>
                <a:gd name="connsiteX90" fmla="*/ 1410935 w 1572109"/>
                <a:gd name="connsiteY90" fmla="*/ 923132 h 1002507"/>
                <a:gd name="connsiteX91" fmla="*/ 1309335 w 1572109"/>
                <a:gd name="connsiteY91" fmla="*/ 989807 h 1002507"/>
                <a:gd name="connsiteX92" fmla="*/ 1280760 w 1572109"/>
                <a:gd name="connsiteY92" fmla="*/ 996157 h 1002507"/>
                <a:gd name="connsiteX93" fmla="*/ 1234722 w 1572109"/>
                <a:gd name="connsiteY93" fmla="*/ 997745 h 1002507"/>
                <a:gd name="connsiteX94" fmla="*/ 1210910 w 1572109"/>
                <a:gd name="connsiteY94" fmla="*/ 989807 h 1002507"/>
                <a:gd name="connsiteX95" fmla="*/ 1195035 w 1572109"/>
                <a:gd name="connsiteY95" fmla="*/ 986632 h 1002507"/>
                <a:gd name="connsiteX96" fmla="*/ 1182335 w 1572109"/>
                <a:gd name="connsiteY96" fmla="*/ 983457 h 1002507"/>
                <a:gd name="connsiteX97" fmla="*/ 1163285 w 1572109"/>
                <a:gd name="connsiteY97" fmla="*/ 977107 h 1002507"/>
                <a:gd name="connsiteX98" fmla="*/ 1144235 w 1572109"/>
                <a:gd name="connsiteY98" fmla="*/ 961232 h 1002507"/>
                <a:gd name="connsiteX99" fmla="*/ 1045810 w 1572109"/>
                <a:gd name="connsiteY99" fmla="*/ 878682 h 1002507"/>
                <a:gd name="connsiteX100" fmla="*/ 1039460 w 1572109"/>
                <a:gd name="connsiteY100" fmla="*/ 869157 h 1002507"/>
                <a:gd name="connsiteX101" fmla="*/ 1020410 w 1572109"/>
                <a:gd name="connsiteY101" fmla="*/ 856457 h 1002507"/>
                <a:gd name="connsiteX102" fmla="*/ 1010885 w 1572109"/>
                <a:gd name="connsiteY102" fmla="*/ 850107 h 1002507"/>
                <a:gd name="connsiteX103" fmla="*/ 1001360 w 1572109"/>
                <a:gd name="connsiteY103" fmla="*/ 843757 h 1002507"/>
                <a:gd name="connsiteX104" fmla="*/ 991835 w 1572109"/>
                <a:gd name="connsiteY104" fmla="*/ 834232 h 1002507"/>
                <a:gd name="connsiteX105" fmla="*/ 925160 w 1572109"/>
                <a:gd name="connsiteY105" fmla="*/ 802482 h 1002507"/>
                <a:gd name="connsiteX106" fmla="*/ 899760 w 1572109"/>
                <a:gd name="connsiteY106" fmla="*/ 796132 h 1002507"/>
                <a:gd name="connsiteX107" fmla="*/ 871185 w 1572109"/>
                <a:gd name="connsiteY107" fmla="*/ 783432 h 1002507"/>
                <a:gd name="connsiteX108" fmla="*/ 829910 w 1572109"/>
                <a:gd name="connsiteY108" fmla="*/ 789782 h 1002507"/>
                <a:gd name="connsiteX109" fmla="*/ 750535 w 1572109"/>
                <a:gd name="connsiteY109" fmla="*/ 818357 h 1002507"/>
                <a:gd name="connsiteX110" fmla="*/ 607660 w 1572109"/>
                <a:gd name="connsiteY110" fmla="*/ 916782 h 1002507"/>
                <a:gd name="connsiteX111" fmla="*/ 598135 w 1572109"/>
                <a:gd name="connsiteY111" fmla="*/ 926307 h 1002507"/>
                <a:gd name="connsiteX112" fmla="*/ 588610 w 1572109"/>
                <a:gd name="connsiteY112" fmla="*/ 929482 h 1002507"/>
                <a:gd name="connsiteX113" fmla="*/ 569560 w 1572109"/>
                <a:gd name="connsiteY113" fmla="*/ 942182 h 1002507"/>
                <a:gd name="connsiteX114" fmla="*/ 544160 w 1572109"/>
                <a:gd name="connsiteY114" fmla="*/ 961232 h 1002507"/>
                <a:gd name="connsiteX115" fmla="*/ 515585 w 1572109"/>
                <a:gd name="connsiteY115" fmla="*/ 970757 h 1002507"/>
                <a:gd name="connsiteX116" fmla="*/ 496535 w 1572109"/>
                <a:gd name="connsiteY116" fmla="*/ 977107 h 1002507"/>
                <a:gd name="connsiteX117" fmla="*/ 477485 w 1572109"/>
                <a:gd name="connsiteY117" fmla="*/ 983457 h 1002507"/>
                <a:gd name="connsiteX118" fmla="*/ 394141 w 1572109"/>
                <a:gd name="connsiteY118" fmla="*/ 999332 h 1002507"/>
                <a:gd name="connsiteX119" fmla="*/ 333816 w 1572109"/>
                <a:gd name="connsiteY119" fmla="*/ 1002507 h 1002507"/>
                <a:gd name="connsiteX120" fmla="*/ 302066 w 1572109"/>
                <a:gd name="connsiteY120" fmla="*/ 997744 h 1002507"/>
                <a:gd name="connsiteX121" fmla="*/ 252060 w 1572109"/>
                <a:gd name="connsiteY121" fmla="*/ 989807 h 1002507"/>
                <a:gd name="connsiteX122" fmla="*/ 226660 w 1572109"/>
                <a:gd name="connsiteY122" fmla="*/ 983457 h 1002507"/>
                <a:gd name="connsiteX123" fmla="*/ 204435 w 1572109"/>
                <a:gd name="connsiteY123" fmla="*/ 977107 h 1002507"/>
                <a:gd name="connsiteX124" fmla="*/ 194910 w 1572109"/>
                <a:gd name="connsiteY124" fmla="*/ 967582 h 1002507"/>
                <a:gd name="connsiteX125" fmla="*/ 185385 w 1572109"/>
                <a:gd name="connsiteY125" fmla="*/ 961232 h 1002507"/>
                <a:gd name="connsiteX126" fmla="*/ 169510 w 1572109"/>
                <a:gd name="connsiteY126" fmla="*/ 948532 h 1002507"/>
                <a:gd name="connsiteX127" fmla="*/ 159985 w 1572109"/>
                <a:gd name="connsiteY127" fmla="*/ 942182 h 1002507"/>
                <a:gd name="connsiteX128" fmla="*/ 144110 w 1572109"/>
                <a:gd name="connsiteY128" fmla="*/ 929482 h 1002507"/>
                <a:gd name="connsiteX129" fmla="*/ 134585 w 1572109"/>
                <a:gd name="connsiteY129" fmla="*/ 923132 h 1002507"/>
                <a:gd name="connsiteX130" fmla="*/ 102041 w 1572109"/>
                <a:gd name="connsiteY130" fmla="*/ 895351 h 1002507"/>
                <a:gd name="connsiteX131" fmla="*/ 80610 w 1572109"/>
                <a:gd name="connsiteY131" fmla="*/ 872332 h 1002507"/>
                <a:gd name="connsiteX132" fmla="*/ 56797 w 1572109"/>
                <a:gd name="connsiteY132" fmla="*/ 829469 h 1002507"/>
                <a:gd name="connsiteX133" fmla="*/ 36160 w 1572109"/>
                <a:gd name="connsiteY133" fmla="*/ 796132 h 1002507"/>
                <a:gd name="connsiteX134" fmla="*/ 32985 w 1572109"/>
                <a:gd name="connsiteY134" fmla="*/ 783432 h 1002507"/>
                <a:gd name="connsiteX135" fmla="*/ 26635 w 1572109"/>
                <a:gd name="connsiteY135" fmla="*/ 761207 h 1002507"/>
                <a:gd name="connsiteX136" fmla="*/ 20285 w 1572109"/>
                <a:gd name="connsiteY136" fmla="*/ 729457 h 1002507"/>
                <a:gd name="connsiteX137" fmla="*/ 10760 w 1572109"/>
                <a:gd name="connsiteY137" fmla="*/ 694532 h 1002507"/>
                <a:gd name="connsiteX138" fmla="*/ 1235 w 1572109"/>
                <a:gd name="connsiteY138" fmla="*/ 635794 h 1002507"/>
                <a:gd name="connsiteX139" fmla="*/ 441 w 1572109"/>
                <a:gd name="connsiteY139" fmla="*/ 581026 h 1002507"/>
                <a:gd name="connsiteX140" fmla="*/ 10760 w 1572109"/>
                <a:gd name="connsiteY140" fmla="*/ 516732 h 1002507"/>
                <a:gd name="connsiteX141" fmla="*/ 21078 w 1572109"/>
                <a:gd name="connsiteY141" fmla="*/ 483394 h 1002507"/>
                <a:gd name="connsiteX142" fmla="*/ 26635 w 1572109"/>
                <a:gd name="connsiteY142" fmla="*/ 450057 h 1002507"/>
                <a:gd name="connsiteX143" fmla="*/ 32985 w 1572109"/>
                <a:gd name="connsiteY143" fmla="*/ 427832 h 1002507"/>
                <a:gd name="connsiteX144" fmla="*/ 39335 w 1572109"/>
                <a:gd name="connsiteY144" fmla="*/ 408782 h 1002507"/>
                <a:gd name="connsiteX145" fmla="*/ 42510 w 1572109"/>
                <a:gd name="connsiteY145" fmla="*/ 399257 h 1002507"/>
                <a:gd name="connsiteX146" fmla="*/ 102835 w 1572109"/>
                <a:gd name="connsiteY146" fmla="*/ 265907 h 1002507"/>
                <a:gd name="connsiteX147" fmla="*/ 112360 w 1572109"/>
                <a:gd name="connsiteY147" fmla="*/ 221457 h 1002507"/>
                <a:gd name="connsiteX148" fmla="*/ 118710 w 1572109"/>
                <a:gd name="connsiteY148" fmla="*/ 199232 h 1002507"/>
                <a:gd name="connsiteX149" fmla="*/ 125060 w 1572109"/>
                <a:gd name="connsiteY149" fmla="*/ 157957 h 1002507"/>
                <a:gd name="connsiteX150" fmla="*/ 128235 w 1572109"/>
                <a:gd name="connsiteY150" fmla="*/ 34132 h 1002507"/>
                <a:gd name="connsiteX151" fmla="*/ 166335 w 1572109"/>
                <a:gd name="connsiteY151" fmla="*/ 37307 h 1002507"/>
                <a:gd name="connsiteX152" fmla="*/ 277460 w 1572109"/>
                <a:gd name="connsiteY152" fmla="*/ 34132 h 1002507"/>
                <a:gd name="connsiteX153" fmla="*/ 286985 w 1572109"/>
                <a:gd name="connsiteY153" fmla="*/ 30957 h 1002507"/>
                <a:gd name="connsiteX154" fmla="*/ 309210 w 1572109"/>
                <a:gd name="connsiteY154" fmla="*/ 24607 h 1002507"/>
                <a:gd name="connsiteX155" fmla="*/ 318735 w 1572109"/>
                <a:gd name="connsiteY155" fmla="*/ 18257 h 1002507"/>
                <a:gd name="connsiteX156" fmla="*/ 337785 w 1572109"/>
                <a:gd name="connsiteY156" fmla="*/ 15082 h 1002507"/>
                <a:gd name="connsiteX157" fmla="*/ 347310 w 1572109"/>
                <a:gd name="connsiteY157" fmla="*/ 11907 h 1002507"/>
                <a:gd name="connsiteX158" fmla="*/ 346516 w 1572109"/>
                <a:gd name="connsiteY158"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10910 w 1572109"/>
                <a:gd name="connsiteY54" fmla="*/ 732632 h 1002507"/>
                <a:gd name="connsiteX55" fmla="*/ 1233135 w 1572109"/>
                <a:gd name="connsiteY55" fmla="*/ 754857 h 1002507"/>
                <a:gd name="connsiteX56" fmla="*/ 1252185 w 1572109"/>
                <a:gd name="connsiteY56" fmla="*/ 767557 h 1002507"/>
                <a:gd name="connsiteX57" fmla="*/ 1261710 w 1572109"/>
                <a:gd name="connsiteY57" fmla="*/ 773907 h 1002507"/>
                <a:gd name="connsiteX58" fmla="*/ 1279172 w 1572109"/>
                <a:gd name="connsiteY58" fmla="*/ 774701 h 1002507"/>
                <a:gd name="connsiteX59" fmla="*/ 1330766 w 1572109"/>
                <a:gd name="connsiteY59" fmla="*/ 784227 h 1002507"/>
                <a:gd name="connsiteX60" fmla="*/ 1366485 w 1572109"/>
                <a:gd name="connsiteY60" fmla="*/ 783432 h 1002507"/>
                <a:gd name="connsiteX61" fmla="*/ 1395060 w 1572109"/>
                <a:gd name="connsiteY61" fmla="*/ 770732 h 1002507"/>
                <a:gd name="connsiteX62" fmla="*/ 1426810 w 1572109"/>
                <a:gd name="connsiteY62" fmla="*/ 761207 h 1002507"/>
                <a:gd name="connsiteX63" fmla="*/ 1465703 w 1572109"/>
                <a:gd name="connsiteY63" fmla="*/ 726282 h 1002507"/>
                <a:gd name="connsiteX64" fmla="*/ 1482373 w 1572109"/>
                <a:gd name="connsiteY64" fmla="*/ 697707 h 1002507"/>
                <a:gd name="connsiteX65" fmla="*/ 1493485 w 1572109"/>
                <a:gd name="connsiteY65" fmla="*/ 683419 h 1002507"/>
                <a:gd name="connsiteX66" fmla="*/ 1528410 w 1572109"/>
                <a:gd name="connsiteY66" fmla="*/ 615157 h 1002507"/>
                <a:gd name="connsiteX67" fmla="*/ 1531585 w 1572109"/>
                <a:gd name="connsiteY67" fmla="*/ 599282 h 1002507"/>
                <a:gd name="connsiteX68" fmla="*/ 1537935 w 1572109"/>
                <a:gd name="connsiteY68" fmla="*/ 577057 h 1002507"/>
                <a:gd name="connsiteX69" fmla="*/ 1541110 w 1572109"/>
                <a:gd name="connsiteY69" fmla="*/ 558007 h 1002507"/>
                <a:gd name="connsiteX70" fmla="*/ 1547460 w 1572109"/>
                <a:gd name="connsiteY70" fmla="*/ 538957 h 1002507"/>
                <a:gd name="connsiteX71" fmla="*/ 1553810 w 1572109"/>
                <a:gd name="connsiteY71" fmla="*/ 469107 h 1002507"/>
                <a:gd name="connsiteX72" fmla="*/ 1547460 w 1572109"/>
                <a:gd name="connsiteY72" fmla="*/ 402432 h 1002507"/>
                <a:gd name="connsiteX73" fmla="*/ 1550635 w 1572109"/>
                <a:gd name="connsiteY73" fmla="*/ 456407 h 1002507"/>
                <a:gd name="connsiteX74" fmla="*/ 1553810 w 1572109"/>
                <a:gd name="connsiteY74" fmla="*/ 465932 h 1002507"/>
                <a:gd name="connsiteX75" fmla="*/ 1556985 w 1572109"/>
                <a:gd name="connsiteY75" fmla="*/ 478632 h 1002507"/>
                <a:gd name="connsiteX76" fmla="*/ 1560160 w 1572109"/>
                <a:gd name="connsiteY76" fmla="*/ 494507 h 1002507"/>
                <a:gd name="connsiteX77" fmla="*/ 1566510 w 1572109"/>
                <a:gd name="connsiteY77" fmla="*/ 513557 h 1002507"/>
                <a:gd name="connsiteX78" fmla="*/ 1569685 w 1572109"/>
                <a:gd name="connsiteY78" fmla="*/ 526257 h 1002507"/>
                <a:gd name="connsiteX79" fmla="*/ 1571272 w 1572109"/>
                <a:gd name="connsiteY79" fmla="*/ 659607 h 1002507"/>
                <a:gd name="connsiteX80" fmla="*/ 1560160 w 1572109"/>
                <a:gd name="connsiteY80" fmla="*/ 726282 h 1002507"/>
                <a:gd name="connsiteX81" fmla="*/ 1554604 w 1572109"/>
                <a:gd name="connsiteY81" fmla="*/ 747713 h 1002507"/>
                <a:gd name="connsiteX82" fmla="*/ 1539523 w 1572109"/>
                <a:gd name="connsiteY82" fmla="*/ 772319 h 1002507"/>
                <a:gd name="connsiteX83" fmla="*/ 1522060 w 1572109"/>
                <a:gd name="connsiteY83" fmla="*/ 805657 h 1002507"/>
                <a:gd name="connsiteX84" fmla="*/ 1499835 w 1572109"/>
                <a:gd name="connsiteY84" fmla="*/ 840582 h 1002507"/>
                <a:gd name="connsiteX85" fmla="*/ 1449035 w 1572109"/>
                <a:gd name="connsiteY85" fmla="*/ 891382 h 1002507"/>
                <a:gd name="connsiteX86" fmla="*/ 1439510 w 1572109"/>
                <a:gd name="connsiteY86" fmla="*/ 897732 h 1002507"/>
                <a:gd name="connsiteX87" fmla="*/ 1429985 w 1572109"/>
                <a:gd name="connsiteY87" fmla="*/ 907257 h 1002507"/>
                <a:gd name="connsiteX88" fmla="*/ 1420460 w 1572109"/>
                <a:gd name="connsiteY88" fmla="*/ 913607 h 1002507"/>
                <a:gd name="connsiteX89" fmla="*/ 1410935 w 1572109"/>
                <a:gd name="connsiteY89" fmla="*/ 923132 h 1002507"/>
                <a:gd name="connsiteX90" fmla="*/ 1309335 w 1572109"/>
                <a:gd name="connsiteY90" fmla="*/ 989807 h 1002507"/>
                <a:gd name="connsiteX91" fmla="*/ 1280760 w 1572109"/>
                <a:gd name="connsiteY91" fmla="*/ 996157 h 1002507"/>
                <a:gd name="connsiteX92" fmla="*/ 1234722 w 1572109"/>
                <a:gd name="connsiteY92" fmla="*/ 997745 h 1002507"/>
                <a:gd name="connsiteX93" fmla="*/ 1210910 w 1572109"/>
                <a:gd name="connsiteY93" fmla="*/ 989807 h 1002507"/>
                <a:gd name="connsiteX94" fmla="*/ 1195035 w 1572109"/>
                <a:gd name="connsiteY94" fmla="*/ 986632 h 1002507"/>
                <a:gd name="connsiteX95" fmla="*/ 1182335 w 1572109"/>
                <a:gd name="connsiteY95" fmla="*/ 983457 h 1002507"/>
                <a:gd name="connsiteX96" fmla="*/ 1163285 w 1572109"/>
                <a:gd name="connsiteY96" fmla="*/ 977107 h 1002507"/>
                <a:gd name="connsiteX97" fmla="*/ 1144235 w 1572109"/>
                <a:gd name="connsiteY97" fmla="*/ 961232 h 1002507"/>
                <a:gd name="connsiteX98" fmla="*/ 1045810 w 1572109"/>
                <a:gd name="connsiteY98" fmla="*/ 878682 h 1002507"/>
                <a:gd name="connsiteX99" fmla="*/ 1039460 w 1572109"/>
                <a:gd name="connsiteY99" fmla="*/ 869157 h 1002507"/>
                <a:gd name="connsiteX100" fmla="*/ 1020410 w 1572109"/>
                <a:gd name="connsiteY100" fmla="*/ 856457 h 1002507"/>
                <a:gd name="connsiteX101" fmla="*/ 1010885 w 1572109"/>
                <a:gd name="connsiteY101" fmla="*/ 850107 h 1002507"/>
                <a:gd name="connsiteX102" fmla="*/ 1001360 w 1572109"/>
                <a:gd name="connsiteY102" fmla="*/ 843757 h 1002507"/>
                <a:gd name="connsiteX103" fmla="*/ 991835 w 1572109"/>
                <a:gd name="connsiteY103" fmla="*/ 834232 h 1002507"/>
                <a:gd name="connsiteX104" fmla="*/ 925160 w 1572109"/>
                <a:gd name="connsiteY104" fmla="*/ 802482 h 1002507"/>
                <a:gd name="connsiteX105" fmla="*/ 899760 w 1572109"/>
                <a:gd name="connsiteY105" fmla="*/ 796132 h 1002507"/>
                <a:gd name="connsiteX106" fmla="*/ 871185 w 1572109"/>
                <a:gd name="connsiteY106" fmla="*/ 783432 h 1002507"/>
                <a:gd name="connsiteX107" fmla="*/ 829910 w 1572109"/>
                <a:gd name="connsiteY107" fmla="*/ 789782 h 1002507"/>
                <a:gd name="connsiteX108" fmla="*/ 750535 w 1572109"/>
                <a:gd name="connsiteY108" fmla="*/ 818357 h 1002507"/>
                <a:gd name="connsiteX109" fmla="*/ 607660 w 1572109"/>
                <a:gd name="connsiteY109" fmla="*/ 916782 h 1002507"/>
                <a:gd name="connsiteX110" fmla="*/ 598135 w 1572109"/>
                <a:gd name="connsiteY110" fmla="*/ 926307 h 1002507"/>
                <a:gd name="connsiteX111" fmla="*/ 588610 w 1572109"/>
                <a:gd name="connsiteY111" fmla="*/ 929482 h 1002507"/>
                <a:gd name="connsiteX112" fmla="*/ 569560 w 1572109"/>
                <a:gd name="connsiteY112" fmla="*/ 942182 h 1002507"/>
                <a:gd name="connsiteX113" fmla="*/ 544160 w 1572109"/>
                <a:gd name="connsiteY113" fmla="*/ 961232 h 1002507"/>
                <a:gd name="connsiteX114" fmla="*/ 515585 w 1572109"/>
                <a:gd name="connsiteY114" fmla="*/ 970757 h 1002507"/>
                <a:gd name="connsiteX115" fmla="*/ 496535 w 1572109"/>
                <a:gd name="connsiteY115" fmla="*/ 977107 h 1002507"/>
                <a:gd name="connsiteX116" fmla="*/ 477485 w 1572109"/>
                <a:gd name="connsiteY116" fmla="*/ 983457 h 1002507"/>
                <a:gd name="connsiteX117" fmla="*/ 394141 w 1572109"/>
                <a:gd name="connsiteY117" fmla="*/ 999332 h 1002507"/>
                <a:gd name="connsiteX118" fmla="*/ 333816 w 1572109"/>
                <a:gd name="connsiteY118" fmla="*/ 1002507 h 1002507"/>
                <a:gd name="connsiteX119" fmla="*/ 302066 w 1572109"/>
                <a:gd name="connsiteY119" fmla="*/ 997744 h 1002507"/>
                <a:gd name="connsiteX120" fmla="*/ 252060 w 1572109"/>
                <a:gd name="connsiteY120" fmla="*/ 989807 h 1002507"/>
                <a:gd name="connsiteX121" fmla="*/ 226660 w 1572109"/>
                <a:gd name="connsiteY121" fmla="*/ 983457 h 1002507"/>
                <a:gd name="connsiteX122" fmla="*/ 204435 w 1572109"/>
                <a:gd name="connsiteY122" fmla="*/ 977107 h 1002507"/>
                <a:gd name="connsiteX123" fmla="*/ 194910 w 1572109"/>
                <a:gd name="connsiteY123" fmla="*/ 967582 h 1002507"/>
                <a:gd name="connsiteX124" fmla="*/ 185385 w 1572109"/>
                <a:gd name="connsiteY124" fmla="*/ 961232 h 1002507"/>
                <a:gd name="connsiteX125" fmla="*/ 169510 w 1572109"/>
                <a:gd name="connsiteY125" fmla="*/ 948532 h 1002507"/>
                <a:gd name="connsiteX126" fmla="*/ 159985 w 1572109"/>
                <a:gd name="connsiteY126" fmla="*/ 942182 h 1002507"/>
                <a:gd name="connsiteX127" fmla="*/ 144110 w 1572109"/>
                <a:gd name="connsiteY127" fmla="*/ 929482 h 1002507"/>
                <a:gd name="connsiteX128" fmla="*/ 134585 w 1572109"/>
                <a:gd name="connsiteY128" fmla="*/ 923132 h 1002507"/>
                <a:gd name="connsiteX129" fmla="*/ 102041 w 1572109"/>
                <a:gd name="connsiteY129" fmla="*/ 895351 h 1002507"/>
                <a:gd name="connsiteX130" fmla="*/ 80610 w 1572109"/>
                <a:gd name="connsiteY130" fmla="*/ 872332 h 1002507"/>
                <a:gd name="connsiteX131" fmla="*/ 56797 w 1572109"/>
                <a:gd name="connsiteY131" fmla="*/ 829469 h 1002507"/>
                <a:gd name="connsiteX132" fmla="*/ 36160 w 1572109"/>
                <a:gd name="connsiteY132" fmla="*/ 796132 h 1002507"/>
                <a:gd name="connsiteX133" fmla="*/ 32985 w 1572109"/>
                <a:gd name="connsiteY133" fmla="*/ 783432 h 1002507"/>
                <a:gd name="connsiteX134" fmla="*/ 26635 w 1572109"/>
                <a:gd name="connsiteY134" fmla="*/ 761207 h 1002507"/>
                <a:gd name="connsiteX135" fmla="*/ 20285 w 1572109"/>
                <a:gd name="connsiteY135" fmla="*/ 729457 h 1002507"/>
                <a:gd name="connsiteX136" fmla="*/ 10760 w 1572109"/>
                <a:gd name="connsiteY136" fmla="*/ 694532 h 1002507"/>
                <a:gd name="connsiteX137" fmla="*/ 1235 w 1572109"/>
                <a:gd name="connsiteY137" fmla="*/ 635794 h 1002507"/>
                <a:gd name="connsiteX138" fmla="*/ 441 w 1572109"/>
                <a:gd name="connsiteY138" fmla="*/ 581026 h 1002507"/>
                <a:gd name="connsiteX139" fmla="*/ 10760 w 1572109"/>
                <a:gd name="connsiteY139" fmla="*/ 516732 h 1002507"/>
                <a:gd name="connsiteX140" fmla="*/ 21078 w 1572109"/>
                <a:gd name="connsiteY140" fmla="*/ 483394 h 1002507"/>
                <a:gd name="connsiteX141" fmla="*/ 26635 w 1572109"/>
                <a:gd name="connsiteY141" fmla="*/ 450057 h 1002507"/>
                <a:gd name="connsiteX142" fmla="*/ 32985 w 1572109"/>
                <a:gd name="connsiteY142" fmla="*/ 427832 h 1002507"/>
                <a:gd name="connsiteX143" fmla="*/ 39335 w 1572109"/>
                <a:gd name="connsiteY143" fmla="*/ 408782 h 1002507"/>
                <a:gd name="connsiteX144" fmla="*/ 42510 w 1572109"/>
                <a:gd name="connsiteY144" fmla="*/ 399257 h 1002507"/>
                <a:gd name="connsiteX145" fmla="*/ 102835 w 1572109"/>
                <a:gd name="connsiteY145" fmla="*/ 265907 h 1002507"/>
                <a:gd name="connsiteX146" fmla="*/ 112360 w 1572109"/>
                <a:gd name="connsiteY146" fmla="*/ 221457 h 1002507"/>
                <a:gd name="connsiteX147" fmla="*/ 118710 w 1572109"/>
                <a:gd name="connsiteY147" fmla="*/ 199232 h 1002507"/>
                <a:gd name="connsiteX148" fmla="*/ 125060 w 1572109"/>
                <a:gd name="connsiteY148" fmla="*/ 157957 h 1002507"/>
                <a:gd name="connsiteX149" fmla="*/ 128235 w 1572109"/>
                <a:gd name="connsiteY149" fmla="*/ 34132 h 1002507"/>
                <a:gd name="connsiteX150" fmla="*/ 166335 w 1572109"/>
                <a:gd name="connsiteY150" fmla="*/ 37307 h 1002507"/>
                <a:gd name="connsiteX151" fmla="*/ 277460 w 1572109"/>
                <a:gd name="connsiteY151" fmla="*/ 34132 h 1002507"/>
                <a:gd name="connsiteX152" fmla="*/ 286985 w 1572109"/>
                <a:gd name="connsiteY152" fmla="*/ 30957 h 1002507"/>
                <a:gd name="connsiteX153" fmla="*/ 309210 w 1572109"/>
                <a:gd name="connsiteY153" fmla="*/ 24607 h 1002507"/>
                <a:gd name="connsiteX154" fmla="*/ 318735 w 1572109"/>
                <a:gd name="connsiteY154" fmla="*/ 18257 h 1002507"/>
                <a:gd name="connsiteX155" fmla="*/ 337785 w 1572109"/>
                <a:gd name="connsiteY155" fmla="*/ 15082 h 1002507"/>
                <a:gd name="connsiteX156" fmla="*/ 347310 w 1572109"/>
                <a:gd name="connsiteY156" fmla="*/ 11907 h 1002507"/>
                <a:gd name="connsiteX157" fmla="*/ 346516 w 1572109"/>
                <a:gd name="connsiteY157"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33135 w 1572109"/>
                <a:gd name="connsiteY54" fmla="*/ 754857 h 1002507"/>
                <a:gd name="connsiteX55" fmla="*/ 1252185 w 1572109"/>
                <a:gd name="connsiteY55" fmla="*/ 767557 h 1002507"/>
                <a:gd name="connsiteX56" fmla="*/ 1261710 w 1572109"/>
                <a:gd name="connsiteY56" fmla="*/ 773907 h 1002507"/>
                <a:gd name="connsiteX57" fmla="*/ 1279172 w 1572109"/>
                <a:gd name="connsiteY57" fmla="*/ 774701 h 1002507"/>
                <a:gd name="connsiteX58" fmla="*/ 1330766 w 1572109"/>
                <a:gd name="connsiteY58" fmla="*/ 784227 h 1002507"/>
                <a:gd name="connsiteX59" fmla="*/ 1366485 w 1572109"/>
                <a:gd name="connsiteY59" fmla="*/ 783432 h 1002507"/>
                <a:gd name="connsiteX60" fmla="*/ 1395060 w 1572109"/>
                <a:gd name="connsiteY60" fmla="*/ 770732 h 1002507"/>
                <a:gd name="connsiteX61" fmla="*/ 1426810 w 1572109"/>
                <a:gd name="connsiteY61" fmla="*/ 761207 h 1002507"/>
                <a:gd name="connsiteX62" fmla="*/ 1465703 w 1572109"/>
                <a:gd name="connsiteY62" fmla="*/ 726282 h 1002507"/>
                <a:gd name="connsiteX63" fmla="*/ 1482373 w 1572109"/>
                <a:gd name="connsiteY63" fmla="*/ 697707 h 1002507"/>
                <a:gd name="connsiteX64" fmla="*/ 1493485 w 1572109"/>
                <a:gd name="connsiteY64" fmla="*/ 683419 h 1002507"/>
                <a:gd name="connsiteX65" fmla="*/ 1528410 w 1572109"/>
                <a:gd name="connsiteY65" fmla="*/ 615157 h 1002507"/>
                <a:gd name="connsiteX66" fmla="*/ 1531585 w 1572109"/>
                <a:gd name="connsiteY66" fmla="*/ 599282 h 1002507"/>
                <a:gd name="connsiteX67" fmla="*/ 1537935 w 1572109"/>
                <a:gd name="connsiteY67" fmla="*/ 577057 h 1002507"/>
                <a:gd name="connsiteX68" fmla="*/ 1541110 w 1572109"/>
                <a:gd name="connsiteY68" fmla="*/ 558007 h 1002507"/>
                <a:gd name="connsiteX69" fmla="*/ 1547460 w 1572109"/>
                <a:gd name="connsiteY69" fmla="*/ 538957 h 1002507"/>
                <a:gd name="connsiteX70" fmla="*/ 1553810 w 1572109"/>
                <a:gd name="connsiteY70" fmla="*/ 469107 h 1002507"/>
                <a:gd name="connsiteX71" fmla="*/ 1547460 w 1572109"/>
                <a:gd name="connsiteY71" fmla="*/ 402432 h 1002507"/>
                <a:gd name="connsiteX72" fmla="*/ 1550635 w 1572109"/>
                <a:gd name="connsiteY72" fmla="*/ 456407 h 1002507"/>
                <a:gd name="connsiteX73" fmla="*/ 1553810 w 1572109"/>
                <a:gd name="connsiteY73" fmla="*/ 465932 h 1002507"/>
                <a:gd name="connsiteX74" fmla="*/ 1556985 w 1572109"/>
                <a:gd name="connsiteY74" fmla="*/ 478632 h 1002507"/>
                <a:gd name="connsiteX75" fmla="*/ 1560160 w 1572109"/>
                <a:gd name="connsiteY75" fmla="*/ 494507 h 1002507"/>
                <a:gd name="connsiteX76" fmla="*/ 1566510 w 1572109"/>
                <a:gd name="connsiteY76" fmla="*/ 513557 h 1002507"/>
                <a:gd name="connsiteX77" fmla="*/ 1569685 w 1572109"/>
                <a:gd name="connsiteY77" fmla="*/ 526257 h 1002507"/>
                <a:gd name="connsiteX78" fmla="*/ 1571272 w 1572109"/>
                <a:gd name="connsiteY78" fmla="*/ 659607 h 1002507"/>
                <a:gd name="connsiteX79" fmla="*/ 1560160 w 1572109"/>
                <a:gd name="connsiteY79" fmla="*/ 726282 h 1002507"/>
                <a:gd name="connsiteX80" fmla="*/ 1554604 w 1572109"/>
                <a:gd name="connsiteY80" fmla="*/ 747713 h 1002507"/>
                <a:gd name="connsiteX81" fmla="*/ 1539523 w 1572109"/>
                <a:gd name="connsiteY81" fmla="*/ 772319 h 1002507"/>
                <a:gd name="connsiteX82" fmla="*/ 1522060 w 1572109"/>
                <a:gd name="connsiteY82" fmla="*/ 805657 h 1002507"/>
                <a:gd name="connsiteX83" fmla="*/ 1499835 w 1572109"/>
                <a:gd name="connsiteY83" fmla="*/ 840582 h 1002507"/>
                <a:gd name="connsiteX84" fmla="*/ 1449035 w 1572109"/>
                <a:gd name="connsiteY84" fmla="*/ 891382 h 1002507"/>
                <a:gd name="connsiteX85" fmla="*/ 1439510 w 1572109"/>
                <a:gd name="connsiteY85" fmla="*/ 897732 h 1002507"/>
                <a:gd name="connsiteX86" fmla="*/ 1429985 w 1572109"/>
                <a:gd name="connsiteY86" fmla="*/ 907257 h 1002507"/>
                <a:gd name="connsiteX87" fmla="*/ 1420460 w 1572109"/>
                <a:gd name="connsiteY87" fmla="*/ 913607 h 1002507"/>
                <a:gd name="connsiteX88" fmla="*/ 1410935 w 1572109"/>
                <a:gd name="connsiteY88" fmla="*/ 923132 h 1002507"/>
                <a:gd name="connsiteX89" fmla="*/ 1309335 w 1572109"/>
                <a:gd name="connsiteY89" fmla="*/ 989807 h 1002507"/>
                <a:gd name="connsiteX90" fmla="*/ 1280760 w 1572109"/>
                <a:gd name="connsiteY90" fmla="*/ 996157 h 1002507"/>
                <a:gd name="connsiteX91" fmla="*/ 1234722 w 1572109"/>
                <a:gd name="connsiteY91" fmla="*/ 997745 h 1002507"/>
                <a:gd name="connsiteX92" fmla="*/ 1210910 w 1572109"/>
                <a:gd name="connsiteY92" fmla="*/ 989807 h 1002507"/>
                <a:gd name="connsiteX93" fmla="*/ 1195035 w 1572109"/>
                <a:gd name="connsiteY93" fmla="*/ 986632 h 1002507"/>
                <a:gd name="connsiteX94" fmla="*/ 1182335 w 1572109"/>
                <a:gd name="connsiteY94" fmla="*/ 983457 h 1002507"/>
                <a:gd name="connsiteX95" fmla="*/ 1163285 w 1572109"/>
                <a:gd name="connsiteY95" fmla="*/ 977107 h 1002507"/>
                <a:gd name="connsiteX96" fmla="*/ 1144235 w 1572109"/>
                <a:gd name="connsiteY96" fmla="*/ 961232 h 1002507"/>
                <a:gd name="connsiteX97" fmla="*/ 1045810 w 1572109"/>
                <a:gd name="connsiteY97" fmla="*/ 878682 h 1002507"/>
                <a:gd name="connsiteX98" fmla="*/ 1039460 w 1572109"/>
                <a:gd name="connsiteY98" fmla="*/ 869157 h 1002507"/>
                <a:gd name="connsiteX99" fmla="*/ 1020410 w 1572109"/>
                <a:gd name="connsiteY99" fmla="*/ 856457 h 1002507"/>
                <a:gd name="connsiteX100" fmla="*/ 1010885 w 1572109"/>
                <a:gd name="connsiteY100" fmla="*/ 850107 h 1002507"/>
                <a:gd name="connsiteX101" fmla="*/ 1001360 w 1572109"/>
                <a:gd name="connsiteY101" fmla="*/ 843757 h 1002507"/>
                <a:gd name="connsiteX102" fmla="*/ 991835 w 1572109"/>
                <a:gd name="connsiteY102" fmla="*/ 834232 h 1002507"/>
                <a:gd name="connsiteX103" fmla="*/ 925160 w 1572109"/>
                <a:gd name="connsiteY103" fmla="*/ 802482 h 1002507"/>
                <a:gd name="connsiteX104" fmla="*/ 899760 w 1572109"/>
                <a:gd name="connsiteY104" fmla="*/ 796132 h 1002507"/>
                <a:gd name="connsiteX105" fmla="*/ 871185 w 1572109"/>
                <a:gd name="connsiteY105" fmla="*/ 783432 h 1002507"/>
                <a:gd name="connsiteX106" fmla="*/ 829910 w 1572109"/>
                <a:gd name="connsiteY106" fmla="*/ 789782 h 1002507"/>
                <a:gd name="connsiteX107" fmla="*/ 750535 w 1572109"/>
                <a:gd name="connsiteY107" fmla="*/ 818357 h 1002507"/>
                <a:gd name="connsiteX108" fmla="*/ 607660 w 1572109"/>
                <a:gd name="connsiteY108" fmla="*/ 916782 h 1002507"/>
                <a:gd name="connsiteX109" fmla="*/ 598135 w 1572109"/>
                <a:gd name="connsiteY109" fmla="*/ 926307 h 1002507"/>
                <a:gd name="connsiteX110" fmla="*/ 588610 w 1572109"/>
                <a:gd name="connsiteY110" fmla="*/ 929482 h 1002507"/>
                <a:gd name="connsiteX111" fmla="*/ 569560 w 1572109"/>
                <a:gd name="connsiteY111" fmla="*/ 942182 h 1002507"/>
                <a:gd name="connsiteX112" fmla="*/ 544160 w 1572109"/>
                <a:gd name="connsiteY112" fmla="*/ 961232 h 1002507"/>
                <a:gd name="connsiteX113" fmla="*/ 515585 w 1572109"/>
                <a:gd name="connsiteY113" fmla="*/ 970757 h 1002507"/>
                <a:gd name="connsiteX114" fmla="*/ 496535 w 1572109"/>
                <a:gd name="connsiteY114" fmla="*/ 977107 h 1002507"/>
                <a:gd name="connsiteX115" fmla="*/ 477485 w 1572109"/>
                <a:gd name="connsiteY115" fmla="*/ 983457 h 1002507"/>
                <a:gd name="connsiteX116" fmla="*/ 394141 w 1572109"/>
                <a:gd name="connsiteY116" fmla="*/ 999332 h 1002507"/>
                <a:gd name="connsiteX117" fmla="*/ 333816 w 1572109"/>
                <a:gd name="connsiteY117" fmla="*/ 1002507 h 1002507"/>
                <a:gd name="connsiteX118" fmla="*/ 302066 w 1572109"/>
                <a:gd name="connsiteY118" fmla="*/ 997744 h 1002507"/>
                <a:gd name="connsiteX119" fmla="*/ 252060 w 1572109"/>
                <a:gd name="connsiteY119" fmla="*/ 989807 h 1002507"/>
                <a:gd name="connsiteX120" fmla="*/ 226660 w 1572109"/>
                <a:gd name="connsiteY120" fmla="*/ 983457 h 1002507"/>
                <a:gd name="connsiteX121" fmla="*/ 204435 w 1572109"/>
                <a:gd name="connsiteY121" fmla="*/ 977107 h 1002507"/>
                <a:gd name="connsiteX122" fmla="*/ 194910 w 1572109"/>
                <a:gd name="connsiteY122" fmla="*/ 967582 h 1002507"/>
                <a:gd name="connsiteX123" fmla="*/ 185385 w 1572109"/>
                <a:gd name="connsiteY123" fmla="*/ 961232 h 1002507"/>
                <a:gd name="connsiteX124" fmla="*/ 169510 w 1572109"/>
                <a:gd name="connsiteY124" fmla="*/ 948532 h 1002507"/>
                <a:gd name="connsiteX125" fmla="*/ 159985 w 1572109"/>
                <a:gd name="connsiteY125" fmla="*/ 942182 h 1002507"/>
                <a:gd name="connsiteX126" fmla="*/ 144110 w 1572109"/>
                <a:gd name="connsiteY126" fmla="*/ 929482 h 1002507"/>
                <a:gd name="connsiteX127" fmla="*/ 134585 w 1572109"/>
                <a:gd name="connsiteY127" fmla="*/ 923132 h 1002507"/>
                <a:gd name="connsiteX128" fmla="*/ 102041 w 1572109"/>
                <a:gd name="connsiteY128" fmla="*/ 895351 h 1002507"/>
                <a:gd name="connsiteX129" fmla="*/ 80610 w 1572109"/>
                <a:gd name="connsiteY129" fmla="*/ 872332 h 1002507"/>
                <a:gd name="connsiteX130" fmla="*/ 56797 w 1572109"/>
                <a:gd name="connsiteY130" fmla="*/ 829469 h 1002507"/>
                <a:gd name="connsiteX131" fmla="*/ 36160 w 1572109"/>
                <a:gd name="connsiteY131" fmla="*/ 796132 h 1002507"/>
                <a:gd name="connsiteX132" fmla="*/ 32985 w 1572109"/>
                <a:gd name="connsiteY132" fmla="*/ 783432 h 1002507"/>
                <a:gd name="connsiteX133" fmla="*/ 26635 w 1572109"/>
                <a:gd name="connsiteY133" fmla="*/ 761207 h 1002507"/>
                <a:gd name="connsiteX134" fmla="*/ 20285 w 1572109"/>
                <a:gd name="connsiteY134" fmla="*/ 729457 h 1002507"/>
                <a:gd name="connsiteX135" fmla="*/ 10760 w 1572109"/>
                <a:gd name="connsiteY135" fmla="*/ 694532 h 1002507"/>
                <a:gd name="connsiteX136" fmla="*/ 1235 w 1572109"/>
                <a:gd name="connsiteY136" fmla="*/ 635794 h 1002507"/>
                <a:gd name="connsiteX137" fmla="*/ 441 w 1572109"/>
                <a:gd name="connsiteY137" fmla="*/ 581026 h 1002507"/>
                <a:gd name="connsiteX138" fmla="*/ 10760 w 1572109"/>
                <a:gd name="connsiteY138" fmla="*/ 516732 h 1002507"/>
                <a:gd name="connsiteX139" fmla="*/ 21078 w 1572109"/>
                <a:gd name="connsiteY139" fmla="*/ 483394 h 1002507"/>
                <a:gd name="connsiteX140" fmla="*/ 26635 w 1572109"/>
                <a:gd name="connsiteY140" fmla="*/ 450057 h 1002507"/>
                <a:gd name="connsiteX141" fmla="*/ 32985 w 1572109"/>
                <a:gd name="connsiteY141" fmla="*/ 427832 h 1002507"/>
                <a:gd name="connsiteX142" fmla="*/ 39335 w 1572109"/>
                <a:gd name="connsiteY142" fmla="*/ 408782 h 1002507"/>
                <a:gd name="connsiteX143" fmla="*/ 42510 w 1572109"/>
                <a:gd name="connsiteY143" fmla="*/ 399257 h 1002507"/>
                <a:gd name="connsiteX144" fmla="*/ 102835 w 1572109"/>
                <a:gd name="connsiteY144" fmla="*/ 265907 h 1002507"/>
                <a:gd name="connsiteX145" fmla="*/ 112360 w 1572109"/>
                <a:gd name="connsiteY145" fmla="*/ 221457 h 1002507"/>
                <a:gd name="connsiteX146" fmla="*/ 118710 w 1572109"/>
                <a:gd name="connsiteY146" fmla="*/ 199232 h 1002507"/>
                <a:gd name="connsiteX147" fmla="*/ 125060 w 1572109"/>
                <a:gd name="connsiteY147" fmla="*/ 157957 h 1002507"/>
                <a:gd name="connsiteX148" fmla="*/ 128235 w 1572109"/>
                <a:gd name="connsiteY148" fmla="*/ 34132 h 1002507"/>
                <a:gd name="connsiteX149" fmla="*/ 166335 w 1572109"/>
                <a:gd name="connsiteY149" fmla="*/ 37307 h 1002507"/>
                <a:gd name="connsiteX150" fmla="*/ 277460 w 1572109"/>
                <a:gd name="connsiteY150" fmla="*/ 34132 h 1002507"/>
                <a:gd name="connsiteX151" fmla="*/ 286985 w 1572109"/>
                <a:gd name="connsiteY151" fmla="*/ 30957 h 1002507"/>
                <a:gd name="connsiteX152" fmla="*/ 309210 w 1572109"/>
                <a:gd name="connsiteY152" fmla="*/ 24607 h 1002507"/>
                <a:gd name="connsiteX153" fmla="*/ 318735 w 1572109"/>
                <a:gd name="connsiteY153" fmla="*/ 18257 h 1002507"/>
                <a:gd name="connsiteX154" fmla="*/ 337785 w 1572109"/>
                <a:gd name="connsiteY154" fmla="*/ 15082 h 1002507"/>
                <a:gd name="connsiteX155" fmla="*/ 347310 w 1572109"/>
                <a:gd name="connsiteY155" fmla="*/ 11907 h 1002507"/>
                <a:gd name="connsiteX156" fmla="*/ 346516 w 1572109"/>
                <a:gd name="connsiteY156"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80660 w 1572109"/>
                <a:gd name="connsiteY19" fmla="*/ 691357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33135 w 1572109"/>
                <a:gd name="connsiteY54" fmla="*/ 754857 h 1002507"/>
                <a:gd name="connsiteX55" fmla="*/ 1252185 w 1572109"/>
                <a:gd name="connsiteY55" fmla="*/ 767557 h 1002507"/>
                <a:gd name="connsiteX56" fmla="*/ 1261710 w 1572109"/>
                <a:gd name="connsiteY56" fmla="*/ 773907 h 1002507"/>
                <a:gd name="connsiteX57" fmla="*/ 1330766 w 1572109"/>
                <a:gd name="connsiteY57" fmla="*/ 784227 h 1002507"/>
                <a:gd name="connsiteX58" fmla="*/ 1366485 w 1572109"/>
                <a:gd name="connsiteY58" fmla="*/ 783432 h 1002507"/>
                <a:gd name="connsiteX59" fmla="*/ 1395060 w 1572109"/>
                <a:gd name="connsiteY59" fmla="*/ 770732 h 1002507"/>
                <a:gd name="connsiteX60" fmla="*/ 1426810 w 1572109"/>
                <a:gd name="connsiteY60" fmla="*/ 761207 h 1002507"/>
                <a:gd name="connsiteX61" fmla="*/ 1465703 w 1572109"/>
                <a:gd name="connsiteY61" fmla="*/ 726282 h 1002507"/>
                <a:gd name="connsiteX62" fmla="*/ 1482373 w 1572109"/>
                <a:gd name="connsiteY62" fmla="*/ 697707 h 1002507"/>
                <a:gd name="connsiteX63" fmla="*/ 1493485 w 1572109"/>
                <a:gd name="connsiteY63" fmla="*/ 683419 h 1002507"/>
                <a:gd name="connsiteX64" fmla="*/ 1528410 w 1572109"/>
                <a:gd name="connsiteY64" fmla="*/ 615157 h 1002507"/>
                <a:gd name="connsiteX65" fmla="*/ 1531585 w 1572109"/>
                <a:gd name="connsiteY65" fmla="*/ 599282 h 1002507"/>
                <a:gd name="connsiteX66" fmla="*/ 1537935 w 1572109"/>
                <a:gd name="connsiteY66" fmla="*/ 577057 h 1002507"/>
                <a:gd name="connsiteX67" fmla="*/ 1541110 w 1572109"/>
                <a:gd name="connsiteY67" fmla="*/ 558007 h 1002507"/>
                <a:gd name="connsiteX68" fmla="*/ 1547460 w 1572109"/>
                <a:gd name="connsiteY68" fmla="*/ 538957 h 1002507"/>
                <a:gd name="connsiteX69" fmla="*/ 1553810 w 1572109"/>
                <a:gd name="connsiteY69" fmla="*/ 469107 h 1002507"/>
                <a:gd name="connsiteX70" fmla="*/ 1547460 w 1572109"/>
                <a:gd name="connsiteY70" fmla="*/ 402432 h 1002507"/>
                <a:gd name="connsiteX71" fmla="*/ 1550635 w 1572109"/>
                <a:gd name="connsiteY71" fmla="*/ 456407 h 1002507"/>
                <a:gd name="connsiteX72" fmla="*/ 1553810 w 1572109"/>
                <a:gd name="connsiteY72" fmla="*/ 465932 h 1002507"/>
                <a:gd name="connsiteX73" fmla="*/ 1556985 w 1572109"/>
                <a:gd name="connsiteY73" fmla="*/ 478632 h 1002507"/>
                <a:gd name="connsiteX74" fmla="*/ 1560160 w 1572109"/>
                <a:gd name="connsiteY74" fmla="*/ 494507 h 1002507"/>
                <a:gd name="connsiteX75" fmla="*/ 1566510 w 1572109"/>
                <a:gd name="connsiteY75" fmla="*/ 513557 h 1002507"/>
                <a:gd name="connsiteX76" fmla="*/ 1569685 w 1572109"/>
                <a:gd name="connsiteY76" fmla="*/ 526257 h 1002507"/>
                <a:gd name="connsiteX77" fmla="*/ 1571272 w 1572109"/>
                <a:gd name="connsiteY77" fmla="*/ 659607 h 1002507"/>
                <a:gd name="connsiteX78" fmla="*/ 1560160 w 1572109"/>
                <a:gd name="connsiteY78" fmla="*/ 726282 h 1002507"/>
                <a:gd name="connsiteX79" fmla="*/ 1554604 w 1572109"/>
                <a:gd name="connsiteY79" fmla="*/ 747713 h 1002507"/>
                <a:gd name="connsiteX80" fmla="*/ 1539523 w 1572109"/>
                <a:gd name="connsiteY80" fmla="*/ 772319 h 1002507"/>
                <a:gd name="connsiteX81" fmla="*/ 1522060 w 1572109"/>
                <a:gd name="connsiteY81" fmla="*/ 805657 h 1002507"/>
                <a:gd name="connsiteX82" fmla="*/ 1499835 w 1572109"/>
                <a:gd name="connsiteY82" fmla="*/ 840582 h 1002507"/>
                <a:gd name="connsiteX83" fmla="*/ 1449035 w 1572109"/>
                <a:gd name="connsiteY83" fmla="*/ 891382 h 1002507"/>
                <a:gd name="connsiteX84" fmla="*/ 1439510 w 1572109"/>
                <a:gd name="connsiteY84" fmla="*/ 897732 h 1002507"/>
                <a:gd name="connsiteX85" fmla="*/ 1429985 w 1572109"/>
                <a:gd name="connsiteY85" fmla="*/ 907257 h 1002507"/>
                <a:gd name="connsiteX86" fmla="*/ 1420460 w 1572109"/>
                <a:gd name="connsiteY86" fmla="*/ 913607 h 1002507"/>
                <a:gd name="connsiteX87" fmla="*/ 1410935 w 1572109"/>
                <a:gd name="connsiteY87" fmla="*/ 923132 h 1002507"/>
                <a:gd name="connsiteX88" fmla="*/ 1309335 w 1572109"/>
                <a:gd name="connsiteY88" fmla="*/ 989807 h 1002507"/>
                <a:gd name="connsiteX89" fmla="*/ 1280760 w 1572109"/>
                <a:gd name="connsiteY89" fmla="*/ 996157 h 1002507"/>
                <a:gd name="connsiteX90" fmla="*/ 1234722 w 1572109"/>
                <a:gd name="connsiteY90" fmla="*/ 997745 h 1002507"/>
                <a:gd name="connsiteX91" fmla="*/ 1210910 w 1572109"/>
                <a:gd name="connsiteY91" fmla="*/ 989807 h 1002507"/>
                <a:gd name="connsiteX92" fmla="*/ 1195035 w 1572109"/>
                <a:gd name="connsiteY92" fmla="*/ 986632 h 1002507"/>
                <a:gd name="connsiteX93" fmla="*/ 1182335 w 1572109"/>
                <a:gd name="connsiteY93" fmla="*/ 983457 h 1002507"/>
                <a:gd name="connsiteX94" fmla="*/ 1163285 w 1572109"/>
                <a:gd name="connsiteY94" fmla="*/ 977107 h 1002507"/>
                <a:gd name="connsiteX95" fmla="*/ 1144235 w 1572109"/>
                <a:gd name="connsiteY95" fmla="*/ 961232 h 1002507"/>
                <a:gd name="connsiteX96" fmla="*/ 1045810 w 1572109"/>
                <a:gd name="connsiteY96" fmla="*/ 878682 h 1002507"/>
                <a:gd name="connsiteX97" fmla="*/ 1039460 w 1572109"/>
                <a:gd name="connsiteY97" fmla="*/ 869157 h 1002507"/>
                <a:gd name="connsiteX98" fmla="*/ 1020410 w 1572109"/>
                <a:gd name="connsiteY98" fmla="*/ 856457 h 1002507"/>
                <a:gd name="connsiteX99" fmla="*/ 1010885 w 1572109"/>
                <a:gd name="connsiteY99" fmla="*/ 850107 h 1002507"/>
                <a:gd name="connsiteX100" fmla="*/ 1001360 w 1572109"/>
                <a:gd name="connsiteY100" fmla="*/ 843757 h 1002507"/>
                <a:gd name="connsiteX101" fmla="*/ 991835 w 1572109"/>
                <a:gd name="connsiteY101" fmla="*/ 834232 h 1002507"/>
                <a:gd name="connsiteX102" fmla="*/ 925160 w 1572109"/>
                <a:gd name="connsiteY102" fmla="*/ 802482 h 1002507"/>
                <a:gd name="connsiteX103" fmla="*/ 899760 w 1572109"/>
                <a:gd name="connsiteY103" fmla="*/ 796132 h 1002507"/>
                <a:gd name="connsiteX104" fmla="*/ 871185 w 1572109"/>
                <a:gd name="connsiteY104" fmla="*/ 783432 h 1002507"/>
                <a:gd name="connsiteX105" fmla="*/ 829910 w 1572109"/>
                <a:gd name="connsiteY105" fmla="*/ 789782 h 1002507"/>
                <a:gd name="connsiteX106" fmla="*/ 750535 w 1572109"/>
                <a:gd name="connsiteY106" fmla="*/ 818357 h 1002507"/>
                <a:gd name="connsiteX107" fmla="*/ 607660 w 1572109"/>
                <a:gd name="connsiteY107" fmla="*/ 916782 h 1002507"/>
                <a:gd name="connsiteX108" fmla="*/ 598135 w 1572109"/>
                <a:gd name="connsiteY108" fmla="*/ 926307 h 1002507"/>
                <a:gd name="connsiteX109" fmla="*/ 588610 w 1572109"/>
                <a:gd name="connsiteY109" fmla="*/ 929482 h 1002507"/>
                <a:gd name="connsiteX110" fmla="*/ 569560 w 1572109"/>
                <a:gd name="connsiteY110" fmla="*/ 942182 h 1002507"/>
                <a:gd name="connsiteX111" fmla="*/ 544160 w 1572109"/>
                <a:gd name="connsiteY111" fmla="*/ 961232 h 1002507"/>
                <a:gd name="connsiteX112" fmla="*/ 515585 w 1572109"/>
                <a:gd name="connsiteY112" fmla="*/ 970757 h 1002507"/>
                <a:gd name="connsiteX113" fmla="*/ 496535 w 1572109"/>
                <a:gd name="connsiteY113" fmla="*/ 977107 h 1002507"/>
                <a:gd name="connsiteX114" fmla="*/ 477485 w 1572109"/>
                <a:gd name="connsiteY114" fmla="*/ 983457 h 1002507"/>
                <a:gd name="connsiteX115" fmla="*/ 394141 w 1572109"/>
                <a:gd name="connsiteY115" fmla="*/ 999332 h 1002507"/>
                <a:gd name="connsiteX116" fmla="*/ 333816 w 1572109"/>
                <a:gd name="connsiteY116" fmla="*/ 1002507 h 1002507"/>
                <a:gd name="connsiteX117" fmla="*/ 302066 w 1572109"/>
                <a:gd name="connsiteY117" fmla="*/ 997744 h 1002507"/>
                <a:gd name="connsiteX118" fmla="*/ 252060 w 1572109"/>
                <a:gd name="connsiteY118" fmla="*/ 989807 h 1002507"/>
                <a:gd name="connsiteX119" fmla="*/ 226660 w 1572109"/>
                <a:gd name="connsiteY119" fmla="*/ 983457 h 1002507"/>
                <a:gd name="connsiteX120" fmla="*/ 204435 w 1572109"/>
                <a:gd name="connsiteY120" fmla="*/ 977107 h 1002507"/>
                <a:gd name="connsiteX121" fmla="*/ 194910 w 1572109"/>
                <a:gd name="connsiteY121" fmla="*/ 967582 h 1002507"/>
                <a:gd name="connsiteX122" fmla="*/ 185385 w 1572109"/>
                <a:gd name="connsiteY122" fmla="*/ 961232 h 1002507"/>
                <a:gd name="connsiteX123" fmla="*/ 169510 w 1572109"/>
                <a:gd name="connsiteY123" fmla="*/ 948532 h 1002507"/>
                <a:gd name="connsiteX124" fmla="*/ 159985 w 1572109"/>
                <a:gd name="connsiteY124" fmla="*/ 942182 h 1002507"/>
                <a:gd name="connsiteX125" fmla="*/ 144110 w 1572109"/>
                <a:gd name="connsiteY125" fmla="*/ 929482 h 1002507"/>
                <a:gd name="connsiteX126" fmla="*/ 134585 w 1572109"/>
                <a:gd name="connsiteY126" fmla="*/ 923132 h 1002507"/>
                <a:gd name="connsiteX127" fmla="*/ 102041 w 1572109"/>
                <a:gd name="connsiteY127" fmla="*/ 895351 h 1002507"/>
                <a:gd name="connsiteX128" fmla="*/ 80610 w 1572109"/>
                <a:gd name="connsiteY128" fmla="*/ 872332 h 1002507"/>
                <a:gd name="connsiteX129" fmla="*/ 56797 w 1572109"/>
                <a:gd name="connsiteY129" fmla="*/ 829469 h 1002507"/>
                <a:gd name="connsiteX130" fmla="*/ 36160 w 1572109"/>
                <a:gd name="connsiteY130" fmla="*/ 796132 h 1002507"/>
                <a:gd name="connsiteX131" fmla="*/ 32985 w 1572109"/>
                <a:gd name="connsiteY131" fmla="*/ 783432 h 1002507"/>
                <a:gd name="connsiteX132" fmla="*/ 26635 w 1572109"/>
                <a:gd name="connsiteY132" fmla="*/ 761207 h 1002507"/>
                <a:gd name="connsiteX133" fmla="*/ 20285 w 1572109"/>
                <a:gd name="connsiteY133" fmla="*/ 729457 h 1002507"/>
                <a:gd name="connsiteX134" fmla="*/ 10760 w 1572109"/>
                <a:gd name="connsiteY134" fmla="*/ 694532 h 1002507"/>
                <a:gd name="connsiteX135" fmla="*/ 1235 w 1572109"/>
                <a:gd name="connsiteY135" fmla="*/ 635794 h 1002507"/>
                <a:gd name="connsiteX136" fmla="*/ 441 w 1572109"/>
                <a:gd name="connsiteY136" fmla="*/ 581026 h 1002507"/>
                <a:gd name="connsiteX137" fmla="*/ 10760 w 1572109"/>
                <a:gd name="connsiteY137" fmla="*/ 516732 h 1002507"/>
                <a:gd name="connsiteX138" fmla="*/ 21078 w 1572109"/>
                <a:gd name="connsiteY138" fmla="*/ 483394 h 1002507"/>
                <a:gd name="connsiteX139" fmla="*/ 26635 w 1572109"/>
                <a:gd name="connsiteY139" fmla="*/ 450057 h 1002507"/>
                <a:gd name="connsiteX140" fmla="*/ 32985 w 1572109"/>
                <a:gd name="connsiteY140" fmla="*/ 427832 h 1002507"/>
                <a:gd name="connsiteX141" fmla="*/ 39335 w 1572109"/>
                <a:gd name="connsiteY141" fmla="*/ 408782 h 1002507"/>
                <a:gd name="connsiteX142" fmla="*/ 42510 w 1572109"/>
                <a:gd name="connsiteY142" fmla="*/ 399257 h 1002507"/>
                <a:gd name="connsiteX143" fmla="*/ 102835 w 1572109"/>
                <a:gd name="connsiteY143" fmla="*/ 265907 h 1002507"/>
                <a:gd name="connsiteX144" fmla="*/ 112360 w 1572109"/>
                <a:gd name="connsiteY144" fmla="*/ 221457 h 1002507"/>
                <a:gd name="connsiteX145" fmla="*/ 118710 w 1572109"/>
                <a:gd name="connsiteY145" fmla="*/ 199232 h 1002507"/>
                <a:gd name="connsiteX146" fmla="*/ 125060 w 1572109"/>
                <a:gd name="connsiteY146" fmla="*/ 157957 h 1002507"/>
                <a:gd name="connsiteX147" fmla="*/ 128235 w 1572109"/>
                <a:gd name="connsiteY147" fmla="*/ 34132 h 1002507"/>
                <a:gd name="connsiteX148" fmla="*/ 166335 w 1572109"/>
                <a:gd name="connsiteY148" fmla="*/ 37307 h 1002507"/>
                <a:gd name="connsiteX149" fmla="*/ 277460 w 1572109"/>
                <a:gd name="connsiteY149" fmla="*/ 34132 h 1002507"/>
                <a:gd name="connsiteX150" fmla="*/ 286985 w 1572109"/>
                <a:gd name="connsiteY150" fmla="*/ 30957 h 1002507"/>
                <a:gd name="connsiteX151" fmla="*/ 309210 w 1572109"/>
                <a:gd name="connsiteY151" fmla="*/ 24607 h 1002507"/>
                <a:gd name="connsiteX152" fmla="*/ 318735 w 1572109"/>
                <a:gd name="connsiteY152" fmla="*/ 18257 h 1002507"/>
                <a:gd name="connsiteX153" fmla="*/ 337785 w 1572109"/>
                <a:gd name="connsiteY153" fmla="*/ 15082 h 1002507"/>
                <a:gd name="connsiteX154" fmla="*/ 347310 w 1572109"/>
                <a:gd name="connsiteY154" fmla="*/ 11907 h 1002507"/>
                <a:gd name="connsiteX155" fmla="*/ 346516 w 1572109"/>
                <a:gd name="connsiteY155" fmla="*/ 0 h 1002507"/>
                <a:gd name="connsiteX0" fmla="*/ 346516 w 1572109"/>
                <a:gd name="connsiteY0" fmla="*/ 0 h 1002507"/>
                <a:gd name="connsiteX1" fmla="*/ 353660 w 1572109"/>
                <a:gd name="connsiteY1" fmla="*/ 11907 h 1002507"/>
                <a:gd name="connsiteX2" fmla="*/ 363185 w 1572109"/>
                <a:gd name="connsiteY2" fmla="*/ 81757 h 1002507"/>
                <a:gd name="connsiteX3" fmla="*/ 369535 w 1572109"/>
                <a:gd name="connsiteY3" fmla="*/ 211932 h 1002507"/>
                <a:gd name="connsiteX4" fmla="*/ 363185 w 1572109"/>
                <a:gd name="connsiteY4" fmla="*/ 250032 h 1002507"/>
                <a:gd name="connsiteX5" fmla="*/ 360010 w 1572109"/>
                <a:gd name="connsiteY5" fmla="*/ 300832 h 1002507"/>
                <a:gd name="connsiteX6" fmla="*/ 340960 w 1572109"/>
                <a:gd name="connsiteY6" fmla="*/ 354807 h 1002507"/>
                <a:gd name="connsiteX7" fmla="*/ 337785 w 1572109"/>
                <a:gd name="connsiteY7" fmla="*/ 370682 h 1002507"/>
                <a:gd name="connsiteX8" fmla="*/ 328260 w 1572109"/>
                <a:gd name="connsiteY8" fmla="*/ 405607 h 1002507"/>
                <a:gd name="connsiteX9" fmla="*/ 321910 w 1572109"/>
                <a:gd name="connsiteY9" fmla="*/ 434182 h 1002507"/>
                <a:gd name="connsiteX10" fmla="*/ 321910 w 1572109"/>
                <a:gd name="connsiteY10" fmla="*/ 599282 h 1002507"/>
                <a:gd name="connsiteX11" fmla="*/ 331435 w 1572109"/>
                <a:gd name="connsiteY11" fmla="*/ 618332 h 1002507"/>
                <a:gd name="connsiteX12" fmla="*/ 337785 w 1572109"/>
                <a:gd name="connsiteY12" fmla="*/ 637382 h 1002507"/>
                <a:gd name="connsiteX13" fmla="*/ 340960 w 1572109"/>
                <a:gd name="connsiteY13" fmla="*/ 650082 h 1002507"/>
                <a:gd name="connsiteX14" fmla="*/ 356835 w 1572109"/>
                <a:gd name="connsiteY14" fmla="*/ 672307 h 1002507"/>
                <a:gd name="connsiteX15" fmla="*/ 366360 w 1572109"/>
                <a:gd name="connsiteY15" fmla="*/ 678657 h 1002507"/>
                <a:gd name="connsiteX16" fmla="*/ 391760 w 1572109"/>
                <a:gd name="connsiteY16" fmla="*/ 688182 h 1002507"/>
                <a:gd name="connsiteX17" fmla="*/ 401285 w 1572109"/>
                <a:gd name="connsiteY17" fmla="*/ 691357 h 1002507"/>
                <a:gd name="connsiteX18" fmla="*/ 426685 w 1572109"/>
                <a:gd name="connsiteY18" fmla="*/ 694532 h 1002507"/>
                <a:gd name="connsiteX19" fmla="*/ 454466 w 1572109"/>
                <a:gd name="connsiteY19" fmla="*/ 698501 h 1002507"/>
                <a:gd name="connsiteX20" fmla="*/ 490185 w 1572109"/>
                <a:gd name="connsiteY20" fmla="*/ 688182 h 1002507"/>
                <a:gd name="connsiteX21" fmla="*/ 509235 w 1572109"/>
                <a:gd name="connsiteY21" fmla="*/ 675482 h 1002507"/>
                <a:gd name="connsiteX22" fmla="*/ 540985 w 1572109"/>
                <a:gd name="connsiteY22" fmla="*/ 659607 h 1002507"/>
                <a:gd name="connsiteX23" fmla="*/ 560035 w 1572109"/>
                <a:gd name="connsiteY23" fmla="*/ 646907 h 1002507"/>
                <a:gd name="connsiteX24" fmla="*/ 569560 w 1572109"/>
                <a:gd name="connsiteY24" fmla="*/ 640557 h 1002507"/>
                <a:gd name="connsiteX25" fmla="*/ 588610 w 1572109"/>
                <a:gd name="connsiteY25" fmla="*/ 631032 h 1002507"/>
                <a:gd name="connsiteX26" fmla="*/ 607660 w 1572109"/>
                <a:gd name="connsiteY26" fmla="*/ 621507 h 1002507"/>
                <a:gd name="connsiteX27" fmla="*/ 610835 w 1572109"/>
                <a:gd name="connsiteY27" fmla="*/ 611982 h 1002507"/>
                <a:gd name="connsiteX28" fmla="*/ 629885 w 1572109"/>
                <a:gd name="connsiteY28" fmla="*/ 605632 h 1002507"/>
                <a:gd name="connsiteX29" fmla="*/ 642585 w 1572109"/>
                <a:gd name="connsiteY29" fmla="*/ 596107 h 1002507"/>
                <a:gd name="connsiteX30" fmla="*/ 652110 w 1572109"/>
                <a:gd name="connsiteY30" fmla="*/ 592932 h 1002507"/>
                <a:gd name="connsiteX31" fmla="*/ 664810 w 1572109"/>
                <a:gd name="connsiteY31" fmla="*/ 580232 h 1002507"/>
                <a:gd name="connsiteX32" fmla="*/ 721960 w 1572109"/>
                <a:gd name="connsiteY32" fmla="*/ 548482 h 1002507"/>
                <a:gd name="connsiteX33" fmla="*/ 741010 w 1572109"/>
                <a:gd name="connsiteY33" fmla="*/ 542132 h 1002507"/>
                <a:gd name="connsiteX34" fmla="*/ 750535 w 1572109"/>
                <a:gd name="connsiteY34" fmla="*/ 535782 h 1002507"/>
                <a:gd name="connsiteX35" fmla="*/ 769585 w 1572109"/>
                <a:gd name="connsiteY35" fmla="*/ 529432 h 1002507"/>
                <a:gd name="connsiteX36" fmla="*/ 779110 w 1572109"/>
                <a:gd name="connsiteY36" fmla="*/ 526257 h 1002507"/>
                <a:gd name="connsiteX37" fmla="*/ 798160 w 1572109"/>
                <a:gd name="connsiteY37" fmla="*/ 523082 h 1002507"/>
                <a:gd name="connsiteX38" fmla="*/ 817210 w 1572109"/>
                <a:gd name="connsiteY38" fmla="*/ 516732 h 1002507"/>
                <a:gd name="connsiteX39" fmla="*/ 826735 w 1572109"/>
                <a:gd name="connsiteY39" fmla="*/ 513557 h 1002507"/>
                <a:gd name="connsiteX40" fmla="*/ 877535 w 1572109"/>
                <a:gd name="connsiteY40" fmla="*/ 507207 h 1002507"/>
                <a:gd name="connsiteX41" fmla="*/ 921986 w 1572109"/>
                <a:gd name="connsiteY41" fmla="*/ 505620 h 1002507"/>
                <a:gd name="connsiteX42" fmla="*/ 968022 w 1572109"/>
                <a:gd name="connsiteY42" fmla="*/ 511969 h 1002507"/>
                <a:gd name="connsiteX43" fmla="*/ 1014060 w 1572109"/>
                <a:gd name="connsiteY43" fmla="*/ 542132 h 1002507"/>
                <a:gd name="connsiteX44" fmla="*/ 1033110 w 1572109"/>
                <a:gd name="connsiteY44" fmla="*/ 554832 h 1002507"/>
                <a:gd name="connsiteX45" fmla="*/ 1077560 w 1572109"/>
                <a:gd name="connsiteY45" fmla="*/ 605632 h 1002507"/>
                <a:gd name="connsiteX46" fmla="*/ 1080735 w 1572109"/>
                <a:gd name="connsiteY46" fmla="*/ 615157 h 1002507"/>
                <a:gd name="connsiteX47" fmla="*/ 1099785 w 1572109"/>
                <a:gd name="connsiteY47" fmla="*/ 627857 h 1002507"/>
                <a:gd name="connsiteX48" fmla="*/ 1106135 w 1572109"/>
                <a:gd name="connsiteY48" fmla="*/ 637382 h 1002507"/>
                <a:gd name="connsiteX49" fmla="*/ 1115660 w 1572109"/>
                <a:gd name="connsiteY49" fmla="*/ 643732 h 1002507"/>
                <a:gd name="connsiteX50" fmla="*/ 1128360 w 1572109"/>
                <a:gd name="connsiteY50" fmla="*/ 662782 h 1002507"/>
                <a:gd name="connsiteX51" fmla="*/ 1147410 w 1572109"/>
                <a:gd name="connsiteY51" fmla="*/ 672307 h 1002507"/>
                <a:gd name="connsiteX52" fmla="*/ 1163285 w 1572109"/>
                <a:gd name="connsiteY52" fmla="*/ 685007 h 1002507"/>
                <a:gd name="connsiteX53" fmla="*/ 1201385 w 1572109"/>
                <a:gd name="connsiteY53" fmla="*/ 726282 h 1002507"/>
                <a:gd name="connsiteX54" fmla="*/ 1233135 w 1572109"/>
                <a:gd name="connsiteY54" fmla="*/ 754857 h 1002507"/>
                <a:gd name="connsiteX55" fmla="*/ 1252185 w 1572109"/>
                <a:gd name="connsiteY55" fmla="*/ 767557 h 1002507"/>
                <a:gd name="connsiteX56" fmla="*/ 1261710 w 1572109"/>
                <a:gd name="connsiteY56" fmla="*/ 773907 h 1002507"/>
                <a:gd name="connsiteX57" fmla="*/ 1330766 w 1572109"/>
                <a:gd name="connsiteY57" fmla="*/ 784227 h 1002507"/>
                <a:gd name="connsiteX58" fmla="*/ 1366485 w 1572109"/>
                <a:gd name="connsiteY58" fmla="*/ 783432 h 1002507"/>
                <a:gd name="connsiteX59" fmla="*/ 1395060 w 1572109"/>
                <a:gd name="connsiteY59" fmla="*/ 770732 h 1002507"/>
                <a:gd name="connsiteX60" fmla="*/ 1426810 w 1572109"/>
                <a:gd name="connsiteY60" fmla="*/ 761207 h 1002507"/>
                <a:gd name="connsiteX61" fmla="*/ 1465703 w 1572109"/>
                <a:gd name="connsiteY61" fmla="*/ 726282 h 1002507"/>
                <a:gd name="connsiteX62" fmla="*/ 1482373 w 1572109"/>
                <a:gd name="connsiteY62" fmla="*/ 697707 h 1002507"/>
                <a:gd name="connsiteX63" fmla="*/ 1493485 w 1572109"/>
                <a:gd name="connsiteY63" fmla="*/ 683419 h 1002507"/>
                <a:gd name="connsiteX64" fmla="*/ 1528410 w 1572109"/>
                <a:gd name="connsiteY64" fmla="*/ 615157 h 1002507"/>
                <a:gd name="connsiteX65" fmla="*/ 1531585 w 1572109"/>
                <a:gd name="connsiteY65" fmla="*/ 599282 h 1002507"/>
                <a:gd name="connsiteX66" fmla="*/ 1537935 w 1572109"/>
                <a:gd name="connsiteY66" fmla="*/ 577057 h 1002507"/>
                <a:gd name="connsiteX67" fmla="*/ 1541110 w 1572109"/>
                <a:gd name="connsiteY67" fmla="*/ 558007 h 1002507"/>
                <a:gd name="connsiteX68" fmla="*/ 1547460 w 1572109"/>
                <a:gd name="connsiteY68" fmla="*/ 538957 h 1002507"/>
                <a:gd name="connsiteX69" fmla="*/ 1553810 w 1572109"/>
                <a:gd name="connsiteY69" fmla="*/ 469107 h 1002507"/>
                <a:gd name="connsiteX70" fmla="*/ 1547460 w 1572109"/>
                <a:gd name="connsiteY70" fmla="*/ 402432 h 1002507"/>
                <a:gd name="connsiteX71" fmla="*/ 1550635 w 1572109"/>
                <a:gd name="connsiteY71" fmla="*/ 456407 h 1002507"/>
                <a:gd name="connsiteX72" fmla="*/ 1553810 w 1572109"/>
                <a:gd name="connsiteY72" fmla="*/ 465932 h 1002507"/>
                <a:gd name="connsiteX73" fmla="*/ 1556985 w 1572109"/>
                <a:gd name="connsiteY73" fmla="*/ 478632 h 1002507"/>
                <a:gd name="connsiteX74" fmla="*/ 1560160 w 1572109"/>
                <a:gd name="connsiteY74" fmla="*/ 494507 h 1002507"/>
                <a:gd name="connsiteX75" fmla="*/ 1566510 w 1572109"/>
                <a:gd name="connsiteY75" fmla="*/ 513557 h 1002507"/>
                <a:gd name="connsiteX76" fmla="*/ 1569685 w 1572109"/>
                <a:gd name="connsiteY76" fmla="*/ 526257 h 1002507"/>
                <a:gd name="connsiteX77" fmla="*/ 1571272 w 1572109"/>
                <a:gd name="connsiteY77" fmla="*/ 659607 h 1002507"/>
                <a:gd name="connsiteX78" fmla="*/ 1560160 w 1572109"/>
                <a:gd name="connsiteY78" fmla="*/ 726282 h 1002507"/>
                <a:gd name="connsiteX79" fmla="*/ 1554604 w 1572109"/>
                <a:gd name="connsiteY79" fmla="*/ 747713 h 1002507"/>
                <a:gd name="connsiteX80" fmla="*/ 1539523 w 1572109"/>
                <a:gd name="connsiteY80" fmla="*/ 772319 h 1002507"/>
                <a:gd name="connsiteX81" fmla="*/ 1522060 w 1572109"/>
                <a:gd name="connsiteY81" fmla="*/ 805657 h 1002507"/>
                <a:gd name="connsiteX82" fmla="*/ 1499835 w 1572109"/>
                <a:gd name="connsiteY82" fmla="*/ 840582 h 1002507"/>
                <a:gd name="connsiteX83" fmla="*/ 1449035 w 1572109"/>
                <a:gd name="connsiteY83" fmla="*/ 891382 h 1002507"/>
                <a:gd name="connsiteX84" fmla="*/ 1439510 w 1572109"/>
                <a:gd name="connsiteY84" fmla="*/ 897732 h 1002507"/>
                <a:gd name="connsiteX85" fmla="*/ 1429985 w 1572109"/>
                <a:gd name="connsiteY85" fmla="*/ 907257 h 1002507"/>
                <a:gd name="connsiteX86" fmla="*/ 1420460 w 1572109"/>
                <a:gd name="connsiteY86" fmla="*/ 913607 h 1002507"/>
                <a:gd name="connsiteX87" fmla="*/ 1410935 w 1572109"/>
                <a:gd name="connsiteY87" fmla="*/ 923132 h 1002507"/>
                <a:gd name="connsiteX88" fmla="*/ 1309335 w 1572109"/>
                <a:gd name="connsiteY88" fmla="*/ 989807 h 1002507"/>
                <a:gd name="connsiteX89" fmla="*/ 1280760 w 1572109"/>
                <a:gd name="connsiteY89" fmla="*/ 996157 h 1002507"/>
                <a:gd name="connsiteX90" fmla="*/ 1234722 w 1572109"/>
                <a:gd name="connsiteY90" fmla="*/ 997745 h 1002507"/>
                <a:gd name="connsiteX91" fmla="*/ 1210910 w 1572109"/>
                <a:gd name="connsiteY91" fmla="*/ 989807 h 1002507"/>
                <a:gd name="connsiteX92" fmla="*/ 1195035 w 1572109"/>
                <a:gd name="connsiteY92" fmla="*/ 986632 h 1002507"/>
                <a:gd name="connsiteX93" fmla="*/ 1182335 w 1572109"/>
                <a:gd name="connsiteY93" fmla="*/ 983457 h 1002507"/>
                <a:gd name="connsiteX94" fmla="*/ 1163285 w 1572109"/>
                <a:gd name="connsiteY94" fmla="*/ 977107 h 1002507"/>
                <a:gd name="connsiteX95" fmla="*/ 1144235 w 1572109"/>
                <a:gd name="connsiteY95" fmla="*/ 961232 h 1002507"/>
                <a:gd name="connsiteX96" fmla="*/ 1045810 w 1572109"/>
                <a:gd name="connsiteY96" fmla="*/ 878682 h 1002507"/>
                <a:gd name="connsiteX97" fmla="*/ 1039460 w 1572109"/>
                <a:gd name="connsiteY97" fmla="*/ 869157 h 1002507"/>
                <a:gd name="connsiteX98" fmla="*/ 1020410 w 1572109"/>
                <a:gd name="connsiteY98" fmla="*/ 856457 h 1002507"/>
                <a:gd name="connsiteX99" fmla="*/ 1010885 w 1572109"/>
                <a:gd name="connsiteY99" fmla="*/ 850107 h 1002507"/>
                <a:gd name="connsiteX100" fmla="*/ 1001360 w 1572109"/>
                <a:gd name="connsiteY100" fmla="*/ 843757 h 1002507"/>
                <a:gd name="connsiteX101" fmla="*/ 991835 w 1572109"/>
                <a:gd name="connsiteY101" fmla="*/ 834232 h 1002507"/>
                <a:gd name="connsiteX102" fmla="*/ 925160 w 1572109"/>
                <a:gd name="connsiteY102" fmla="*/ 802482 h 1002507"/>
                <a:gd name="connsiteX103" fmla="*/ 899760 w 1572109"/>
                <a:gd name="connsiteY103" fmla="*/ 796132 h 1002507"/>
                <a:gd name="connsiteX104" fmla="*/ 871185 w 1572109"/>
                <a:gd name="connsiteY104" fmla="*/ 783432 h 1002507"/>
                <a:gd name="connsiteX105" fmla="*/ 829910 w 1572109"/>
                <a:gd name="connsiteY105" fmla="*/ 789782 h 1002507"/>
                <a:gd name="connsiteX106" fmla="*/ 750535 w 1572109"/>
                <a:gd name="connsiteY106" fmla="*/ 818357 h 1002507"/>
                <a:gd name="connsiteX107" fmla="*/ 607660 w 1572109"/>
                <a:gd name="connsiteY107" fmla="*/ 916782 h 1002507"/>
                <a:gd name="connsiteX108" fmla="*/ 598135 w 1572109"/>
                <a:gd name="connsiteY108" fmla="*/ 926307 h 1002507"/>
                <a:gd name="connsiteX109" fmla="*/ 588610 w 1572109"/>
                <a:gd name="connsiteY109" fmla="*/ 929482 h 1002507"/>
                <a:gd name="connsiteX110" fmla="*/ 569560 w 1572109"/>
                <a:gd name="connsiteY110" fmla="*/ 942182 h 1002507"/>
                <a:gd name="connsiteX111" fmla="*/ 544160 w 1572109"/>
                <a:gd name="connsiteY111" fmla="*/ 961232 h 1002507"/>
                <a:gd name="connsiteX112" fmla="*/ 515585 w 1572109"/>
                <a:gd name="connsiteY112" fmla="*/ 970757 h 1002507"/>
                <a:gd name="connsiteX113" fmla="*/ 496535 w 1572109"/>
                <a:gd name="connsiteY113" fmla="*/ 977107 h 1002507"/>
                <a:gd name="connsiteX114" fmla="*/ 477485 w 1572109"/>
                <a:gd name="connsiteY114" fmla="*/ 983457 h 1002507"/>
                <a:gd name="connsiteX115" fmla="*/ 394141 w 1572109"/>
                <a:gd name="connsiteY115" fmla="*/ 999332 h 1002507"/>
                <a:gd name="connsiteX116" fmla="*/ 333816 w 1572109"/>
                <a:gd name="connsiteY116" fmla="*/ 1002507 h 1002507"/>
                <a:gd name="connsiteX117" fmla="*/ 302066 w 1572109"/>
                <a:gd name="connsiteY117" fmla="*/ 997744 h 1002507"/>
                <a:gd name="connsiteX118" fmla="*/ 252060 w 1572109"/>
                <a:gd name="connsiteY118" fmla="*/ 989807 h 1002507"/>
                <a:gd name="connsiteX119" fmla="*/ 226660 w 1572109"/>
                <a:gd name="connsiteY119" fmla="*/ 983457 h 1002507"/>
                <a:gd name="connsiteX120" fmla="*/ 204435 w 1572109"/>
                <a:gd name="connsiteY120" fmla="*/ 977107 h 1002507"/>
                <a:gd name="connsiteX121" fmla="*/ 194910 w 1572109"/>
                <a:gd name="connsiteY121" fmla="*/ 967582 h 1002507"/>
                <a:gd name="connsiteX122" fmla="*/ 185385 w 1572109"/>
                <a:gd name="connsiteY122" fmla="*/ 961232 h 1002507"/>
                <a:gd name="connsiteX123" fmla="*/ 169510 w 1572109"/>
                <a:gd name="connsiteY123" fmla="*/ 948532 h 1002507"/>
                <a:gd name="connsiteX124" fmla="*/ 159985 w 1572109"/>
                <a:gd name="connsiteY124" fmla="*/ 942182 h 1002507"/>
                <a:gd name="connsiteX125" fmla="*/ 144110 w 1572109"/>
                <a:gd name="connsiteY125" fmla="*/ 929482 h 1002507"/>
                <a:gd name="connsiteX126" fmla="*/ 134585 w 1572109"/>
                <a:gd name="connsiteY126" fmla="*/ 923132 h 1002507"/>
                <a:gd name="connsiteX127" fmla="*/ 102041 w 1572109"/>
                <a:gd name="connsiteY127" fmla="*/ 895351 h 1002507"/>
                <a:gd name="connsiteX128" fmla="*/ 80610 w 1572109"/>
                <a:gd name="connsiteY128" fmla="*/ 872332 h 1002507"/>
                <a:gd name="connsiteX129" fmla="*/ 56797 w 1572109"/>
                <a:gd name="connsiteY129" fmla="*/ 829469 h 1002507"/>
                <a:gd name="connsiteX130" fmla="*/ 36160 w 1572109"/>
                <a:gd name="connsiteY130" fmla="*/ 796132 h 1002507"/>
                <a:gd name="connsiteX131" fmla="*/ 32985 w 1572109"/>
                <a:gd name="connsiteY131" fmla="*/ 783432 h 1002507"/>
                <a:gd name="connsiteX132" fmla="*/ 26635 w 1572109"/>
                <a:gd name="connsiteY132" fmla="*/ 761207 h 1002507"/>
                <a:gd name="connsiteX133" fmla="*/ 20285 w 1572109"/>
                <a:gd name="connsiteY133" fmla="*/ 729457 h 1002507"/>
                <a:gd name="connsiteX134" fmla="*/ 10760 w 1572109"/>
                <a:gd name="connsiteY134" fmla="*/ 694532 h 1002507"/>
                <a:gd name="connsiteX135" fmla="*/ 1235 w 1572109"/>
                <a:gd name="connsiteY135" fmla="*/ 635794 h 1002507"/>
                <a:gd name="connsiteX136" fmla="*/ 441 w 1572109"/>
                <a:gd name="connsiteY136" fmla="*/ 581026 h 1002507"/>
                <a:gd name="connsiteX137" fmla="*/ 10760 w 1572109"/>
                <a:gd name="connsiteY137" fmla="*/ 516732 h 1002507"/>
                <a:gd name="connsiteX138" fmla="*/ 21078 w 1572109"/>
                <a:gd name="connsiteY138" fmla="*/ 483394 h 1002507"/>
                <a:gd name="connsiteX139" fmla="*/ 26635 w 1572109"/>
                <a:gd name="connsiteY139" fmla="*/ 450057 h 1002507"/>
                <a:gd name="connsiteX140" fmla="*/ 32985 w 1572109"/>
                <a:gd name="connsiteY140" fmla="*/ 427832 h 1002507"/>
                <a:gd name="connsiteX141" fmla="*/ 39335 w 1572109"/>
                <a:gd name="connsiteY141" fmla="*/ 408782 h 1002507"/>
                <a:gd name="connsiteX142" fmla="*/ 42510 w 1572109"/>
                <a:gd name="connsiteY142" fmla="*/ 399257 h 1002507"/>
                <a:gd name="connsiteX143" fmla="*/ 102835 w 1572109"/>
                <a:gd name="connsiteY143" fmla="*/ 265907 h 1002507"/>
                <a:gd name="connsiteX144" fmla="*/ 112360 w 1572109"/>
                <a:gd name="connsiteY144" fmla="*/ 221457 h 1002507"/>
                <a:gd name="connsiteX145" fmla="*/ 118710 w 1572109"/>
                <a:gd name="connsiteY145" fmla="*/ 199232 h 1002507"/>
                <a:gd name="connsiteX146" fmla="*/ 125060 w 1572109"/>
                <a:gd name="connsiteY146" fmla="*/ 157957 h 1002507"/>
                <a:gd name="connsiteX147" fmla="*/ 128235 w 1572109"/>
                <a:gd name="connsiteY147" fmla="*/ 34132 h 1002507"/>
                <a:gd name="connsiteX148" fmla="*/ 166335 w 1572109"/>
                <a:gd name="connsiteY148" fmla="*/ 37307 h 1002507"/>
                <a:gd name="connsiteX149" fmla="*/ 277460 w 1572109"/>
                <a:gd name="connsiteY149" fmla="*/ 34132 h 1002507"/>
                <a:gd name="connsiteX150" fmla="*/ 286985 w 1572109"/>
                <a:gd name="connsiteY150" fmla="*/ 30957 h 1002507"/>
                <a:gd name="connsiteX151" fmla="*/ 309210 w 1572109"/>
                <a:gd name="connsiteY151" fmla="*/ 24607 h 1002507"/>
                <a:gd name="connsiteX152" fmla="*/ 318735 w 1572109"/>
                <a:gd name="connsiteY152" fmla="*/ 18257 h 1002507"/>
                <a:gd name="connsiteX153" fmla="*/ 337785 w 1572109"/>
                <a:gd name="connsiteY153" fmla="*/ 15082 h 1002507"/>
                <a:gd name="connsiteX154" fmla="*/ 347310 w 1572109"/>
                <a:gd name="connsiteY154" fmla="*/ 11907 h 1002507"/>
                <a:gd name="connsiteX155" fmla="*/ 346516 w 1572109"/>
                <a:gd name="connsiteY155" fmla="*/ 0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72109" h="1002507">
                  <a:moveTo>
                    <a:pt x="346516" y="0"/>
                  </a:moveTo>
                  <a:cubicBezTo>
                    <a:pt x="348897" y="3969"/>
                    <a:pt x="350882" y="-1719"/>
                    <a:pt x="353660" y="11907"/>
                  </a:cubicBezTo>
                  <a:cubicBezTo>
                    <a:pt x="356438" y="25533"/>
                    <a:pt x="360539" y="48420"/>
                    <a:pt x="363185" y="81757"/>
                  </a:cubicBezTo>
                  <a:cubicBezTo>
                    <a:pt x="365831" y="115095"/>
                    <a:pt x="369535" y="183886"/>
                    <a:pt x="369535" y="211932"/>
                  </a:cubicBezTo>
                  <a:cubicBezTo>
                    <a:pt x="369535" y="239978"/>
                    <a:pt x="363185" y="250032"/>
                    <a:pt x="363185" y="250032"/>
                  </a:cubicBezTo>
                  <a:cubicBezTo>
                    <a:pt x="362127" y="266965"/>
                    <a:pt x="363714" y="283370"/>
                    <a:pt x="360010" y="300832"/>
                  </a:cubicBezTo>
                  <a:cubicBezTo>
                    <a:pt x="356306" y="318294"/>
                    <a:pt x="344664" y="343165"/>
                    <a:pt x="340960" y="354807"/>
                  </a:cubicBezTo>
                  <a:cubicBezTo>
                    <a:pt x="337256" y="366449"/>
                    <a:pt x="339094" y="365447"/>
                    <a:pt x="337785" y="370682"/>
                  </a:cubicBezTo>
                  <a:cubicBezTo>
                    <a:pt x="331629" y="395305"/>
                    <a:pt x="335998" y="359179"/>
                    <a:pt x="328260" y="405607"/>
                  </a:cubicBezTo>
                  <a:cubicBezTo>
                    <a:pt x="324535" y="427958"/>
                    <a:pt x="327121" y="418550"/>
                    <a:pt x="321910" y="434182"/>
                  </a:cubicBezTo>
                  <a:cubicBezTo>
                    <a:pt x="316537" y="509411"/>
                    <a:pt x="316536" y="489105"/>
                    <a:pt x="321910" y="599282"/>
                  </a:cubicBezTo>
                  <a:cubicBezTo>
                    <a:pt x="322386" y="609037"/>
                    <a:pt x="327682" y="609888"/>
                    <a:pt x="331435" y="618332"/>
                  </a:cubicBezTo>
                  <a:cubicBezTo>
                    <a:pt x="334153" y="624449"/>
                    <a:pt x="336162" y="630888"/>
                    <a:pt x="337785" y="637382"/>
                  </a:cubicBezTo>
                  <a:cubicBezTo>
                    <a:pt x="338843" y="641615"/>
                    <a:pt x="339241" y="646071"/>
                    <a:pt x="340960" y="650082"/>
                  </a:cubicBezTo>
                  <a:cubicBezTo>
                    <a:pt x="342312" y="653237"/>
                    <a:pt x="356022" y="671494"/>
                    <a:pt x="356835" y="672307"/>
                  </a:cubicBezTo>
                  <a:cubicBezTo>
                    <a:pt x="359533" y="675005"/>
                    <a:pt x="363047" y="676764"/>
                    <a:pt x="366360" y="678657"/>
                  </a:cubicBezTo>
                  <a:cubicBezTo>
                    <a:pt x="381157" y="687112"/>
                    <a:pt x="376134" y="683717"/>
                    <a:pt x="391760" y="688182"/>
                  </a:cubicBezTo>
                  <a:cubicBezTo>
                    <a:pt x="394978" y="689101"/>
                    <a:pt x="397992" y="690758"/>
                    <a:pt x="401285" y="691357"/>
                  </a:cubicBezTo>
                  <a:cubicBezTo>
                    <a:pt x="409680" y="692883"/>
                    <a:pt x="418218" y="693474"/>
                    <a:pt x="426685" y="694532"/>
                  </a:cubicBezTo>
                  <a:cubicBezTo>
                    <a:pt x="444677" y="693474"/>
                    <a:pt x="436533" y="700294"/>
                    <a:pt x="454466" y="698501"/>
                  </a:cubicBezTo>
                  <a:cubicBezTo>
                    <a:pt x="457796" y="698168"/>
                    <a:pt x="481057" y="692018"/>
                    <a:pt x="490185" y="688182"/>
                  </a:cubicBezTo>
                  <a:cubicBezTo>
                    <a:pt x="499313" y="684346"/>
                    <a:pt x="500768" y="680245"/>
                    <a:pt x="509235" y="675482"/>
                  </a:cubicBezTo>
                  <a:cubicBezTo>
                    <a:pt x="517702" y="670719"/>
                    <a:pt x="532518" y="664370"/>
                    <a:pt x="540985" y="659607"/>
                  </a:cubicBezTo>
                  <a:cubicBezTo>
                    <a:pt x="549452" y="654844"/>
                    <a:pt x="553685" y="651140"/>
                    <a:pt x="560035" y="646907"/>
                  </a:cubicBezTo>
                  <a:cubicBezTo>
                    <a:pt x="563210" y="644790"/>
                    <a:pt x="565940" y="641764"/>
                    <a:pt x="569560" y="640557"/>
                  </a:cubicBezTo>
                  <a:cubicBezTo>
                    <a:pt x="593501" y="632577"/>
                    <a:pt x="563991" y="643342"/>
                    <a:pt x="588610" y="631032"/>
                  </a:cubicBezTo>
                  <a:cubicBezTo>
                    <a:pt x="614900" y="617887"/>
                    <a:pt x="580363" y="639705"/>
                    <a:pt x="607660" y="621507"/>
                  </a:cubicBezTo>
                  <a:cubicBezTo>
                    <a:pt x="608718" y="618332"/>
                    <a:pt x="608112" y="613927"/>
                    <a:pt x="610835" y="611982"/>
                  </a:cubicBezTo>
                  <a:cubicBezTo>
                    <a:pt x="616282" y="608091"/>
                    <a:pt x="629885" y="605632"/>
                    <a:pt x="629885" y="605632"/>
                  </a:cubicBezTo>
                  <a:cubicBezTo>
                    <a:pt x="634118" y="602457"/>
                    <a:pt x="637991" y="598732"/>
                    <a:pt x="642585" y="596107"/>
                  </a:cubicBezTo>
                  <a:cubicBezTo>
                    <a:pt x="645491" y="594447"/>
                    <a:pt x="649743" y="595299"/>
                    <a:pt x="652110" y="592932"/>
                  </a:cubicBezTo>
                  <a:cubicBezTo>
                    <a:pt x="669043" y="575999"/>
                    <a:pt x="639410" y="588699"/>
                    <a:pt x="664810" y="580232"/>
                  </a:cubicBezTo>
                  <a:cubicBezTo>
                    <a:pt x="676452" y="572824"/>
                    <a:pt x="709260" y="554832"/>
                    <a:pt x="721960" y="548482"/>
                  </a:cubicBezTo>
                  <a:cubicBezTo>
                    <a:pt x="728310" y="546365"/>
                    <a:pt x="735441" y="545845"/>
                    <a:pt x="741010" y="542132"/>
                  </a:cubicBezTo>
                  <a:cubicBezTo>
                    <a:pt x="744185" y="540015"/>
                    <a:pt x="747048" y="537332"/>
                    <a:pt x="750535" y="535782"/>
                  </a:cubicBezTo>
                  <a:cubicBezTo>
                    <a:pt x="756652" y="533064"/>
                    <a:pt x="763235" y="531549"/>
                    <a:pt x="769585" y="529432"/>
                  </a:cubicBezTo>
                  <a:cubicBezTo>
                    <a:pt x="772760" y="528374"/>
                    <a:pt x="775809" y="526807"/>
                    <a:pt x="779110" y="526257"/>
                  </a:cubicBezTo>
                  <a:cubicBezTo>
                    <a:pt x="785460" y="525199"/>
                    <a:pt x="791915" y="524643"/>
                    <a:pt x="798160" y="523082"/>
                  </a:cubicBezTo>
                  <a:cubicBezTo>
                    <a:pt x="804654" y="521459"/>
                    <a:pt x="810860" y="518849"/>
                    <a:pt x="817210" y="516732"/>
                  </a:cubicBezTo>
                  <a:cubicBezTo>
                    <a:pt x="820385" y="515674"/>
                    <a:pt x="823434" y="514107"/>
                    <a:pt x="826735" y="513557"/>
                  </a:cubicBezTo>
                  <a:cubicBezTo>
                    <a:pt x="856276" y="508633"/>
                    <a:pt x="861660" y="508530"/>
                    <a:pt x="877535" y="507207"/>
                  </a:cubicBezTo>
                  <a:cubicBezTo>
                    <a:pt x="893410" y="505884"/>
                    <a:pt x="906905" y="504826"/>
                    <a:pt x="921986" y="505620"/>
                  </a:cubicBezTo>
                  <a:cubicBezTo>
                    <a:pt x="937067" y="506414"/>
                    <a:pt x="952676" y="505884"/>
                    <a:pt x="968022" y="511969"/>
                  </a:cubicBezTo>
                  <a:cubicBezTo>
                    <a:pt x="983368" y="518054"/>
                    <a:pt x="1003212" y="534988"/>
                    <a:pt x="1014060" y="542132"/>
                  </a:cubicBezTo>
                  <a:cubicBezTo>
                    <a:pt x="1024908" y="549276"/>
                    <a:pt x="1022527" y="544249"/>
                    <a:pt x="1033110" y="554832"/>
                  </a:cubicBezTo>
                  <a:cubicBezTo>
                    <a:pt x="1043693" y="565415"/>
                    <a:pt x="1069623" y="595578"/>
                    <a:pt x="1077560" y="605632"/>
                  </a:cubicBezTo>
                  <a:cubicBezTo>
                    <a:pt x="1085497" y="615686"/>
                    <a:pt x="1078368" y="612790"/>
                    <a:pt x="1080735" y="615157"/>
                  </a:cubicBezTo>
                  <a:cubicBezTo>
                    <a:pt x="1086131" y="620553"/>
                    <a:pt x="1099785" y="627857"/>
                    <a:pt x="1099785" y="627857"/>
                  </a:cubicBezTo>
                  <a:cubicBezTo>
                    <a:pt x="1101902" y="631032"/>
                    <a:pt x="1103437" y="634684"/>
                    <a:pt x="1106135" y="637382"/>
                  </a:cubicBezTo>
                  <a:cubicBezTo>
                    <a:pt x="1108833" y="640080"/>
                    <a:pt x="1113147" y="640860"/>
                    <a:pt x="1115660" y="643732"/>
                  </a:cubicBezTo>
                  <a:cubicBezTo>
                    <a:pt x="1120686" y="649475"/>
                    <a:pt x="1121120" y="660369"/>
                    <a:pt x="1128360" y="662782"/>
                  </a:cubicBezTo>
                  <a:cubicBezTo>
                    <a:pt x="1141505" y="667164"/>
                    <a:pt x="1135100" y="664101"/>
                    <a:pt x="1147410" y="672307"/>
                  </a:cubicBezTo>
                  <a:cubicBezTo>
                    <a:pt x="1161612" y="693609"/>
                    <a:pt x="1154289" y="676011"/>
                    <a:pt x="1163285" y="685007"/>
                  </a:cubicBezTo>
                  <a:cubicBezTo>
                    <a:pt x="1172281" y="694003"/>
                    <a:pt x="1189743" y="714640"/>
                    <a:pt x="1201385" y="726282"/>
                  </a:cubicBezTo>
                  <a:cubicBezTo>
                    <a:pt x="1213027" y="737924"/>
                    <a:pt x="1224668" y="747978"/>
                    <a:pt x="1233135" y="754857"/>
                  </a:cubicBezTo>
                  <a:cubicBezTo>
                    <a:pt x="1241602" y="761736"/>
                    <a:pt x="1245835" y="763324"/>
                    <a:pt x="1252185" y="767557"/>
                  </a:cubicBezTo>
                  <a:cubicBezTo>
                    <a:pt x="1255360" y="769674"/>
                    <a:pt x="1248613" y="771129"/>
                    <a:pt x="1261710" y="773907"/>
                  </a:cubicBezTo>
                  <a:cubicBezTo>
                    <a:pt x="1274807" y="776685"/>
                    <a:pt x="1313304" y="782640"/>
                    <a:pt x="1330766" y="784227"/>
                  </a:cubicBezTo>
                  <a:cubicBezTo>
                    <a:pt x="1348228" y="785814"/>
                    <a:pt x="1355769" y="785681"/>
                    <a:pt x="1366485" y="783432"/>
                  </a:cubicBezTo>
                  <a:cubicBezTo>
                    <a:pt x="1377201" y="781183"/>
                    <a:pt x="1385535" y="771790"/>
                    <a:pt x="1395060" y="770732"/>
                  </a:cubicBezTo>
                  <a:cubicBezTo>
                    <a:pt x="1402159" y="768957"/>
                    <a:pt x="1415036" y="768615"/>
                    <a:pt x="1426810" y="761207"/>
                  </a:cubicBezTo>
                  <a:cubicBezTo>
                    <a:pt x="1438584" y="753799"/>
                    <a:pt x="1456443" y="736865"/>
                    <a:pt x="1465703" y="726282"/>
                  </a:cubicBezTo>
                  <a:cubicBezTo>
                    <a:pt x="1474963" y="715699"/>
                    <a:pt x="1477743" y="704851"/>
                    <a:pt x="1482373" y="697707"/>
                  </a:cubicBezTo>
                  <a:cubicBezTo>
                    <a:pt x="1487003" y="690563"/>
                    <a:pt x="1485812" y="697177"/>
                    <a:pt x="1493485" y="683419"/>
                  </a:cubicBezTo>
                  <a:cubicBezTo>
                    <a:pt x="1501158" y="669661"/>
                    <a:pt x="1522060" y="629180"/>
                    <a:pt x="1528410" y="615157"/>
                  </a:cubicBezTo>
                  <a:cubicBezTo>
                    <a:pt x="1529468" y="609865"/>
                    <a:pt x="1530276" y="604517"/>
                    <a:pt x="1531585" y="599282"/>
                  </a:cubicBezTo>
                  <a:cubicBezTo>
                    <a:pt x="1537637" y="575073"/>
                    <a:pt x="1531996" y="606751"/>
                    <a:pt x="1537935" y="577057"/>
                  </a:cubicBezTo>
                  <a:cubicBezTo>
                    <a:pt x="1539198" y="570744"/>
                    <a:pt x="1539549" y="564252"/>
                    <a:pt x="1541110" y="558007"/>
                  </a:cubicBezTo>
                  <a:cubicBezTo>
                    <a:pt x="1542733" y="551513"/>
                    <a:pt x="1547460" y="538957"/>
                    <a:pt x="1547460" y="538957"/>
                  </a:cubicBezTo>
                  <a:cubicBezTo>
                    <a:pt x="1549443" y="521108"/>
                    <a:pt x="1553810" y="484747"/>
                    <a:pt x="1553810" y="469107"/>
                  </a:cubicBezTo>
                  <a:cubicBezTo>
                    <a:pt x="1553810" y="418697"/>
                    <a:pt x="1556079" y="428289"/>
                    <a:pt x="1547460" y="402432"/>
                  </a:cubicBezTo>
                  <a:cubicBezTo>
                    <a:pt x="1548518" y="420424"/>
                    <a:pt x="1548842" y="438474"/>
                    <a:pt x="1550635" y="456407"/>
                  </a:cubicBezTo>
                  <a:cubicBezTo>
                    <a:pt x="1550968" y="459737"/>
                    <a:pt x="1552891" y="462714"/>
                    <a:pt x="1553810" y="465932"/>
                  </a:cubicBezTo>
                  <a:cubicBezTo>
                    <a:pt x="1555009" y="470128"/>
                    <a:pt x="1556038" y="474372"/>
                    <a:pt x="1556985" y="478632"/>
                  </a:cubicBezTo>
                  <a:cubicBezTo>
                    <a:pt x="1558156" y="483900"/>
                    <a:pt x="1558740" y="489301"/>
                    <a:pt x="1560160" y="494507"/>
                  </a:cubicBezTo>
                  <a:cubicBezTo>
                    <a:pt x="1561921" y="500965"/>
                    <a:pt x="1564887" y="507063"/>
                    <a:pt x="1566510" y="513557"/>
                  </a:cubicBezTo>
                  <a:lnTo>
                    <a:pt x="1569685" y="526257"/>
                  </a:lnTo>
                  <a:cubicBezTo>
                    <a:pt x="1568627" y="586582"/>
                    <a:pt x="1574142" y="599341"/>
                    <a:pt x="1571272" y="659607"/>
                  </a:cubicBezTo>
                  <a:cubicBezTo>
                    <a:pt x="1570954" y="666293"/>
                    <a:pt x="1562938" y="711598"/>
                    <a:pt x="1560160" y="726282"/>
                  </a:cubicBezTo>
                  <a:cubicBezTo>
                    <a:pt x="1557382" y="740966"/>
                    <a:pt x="1558043" y="740040"/>
                    <a:pt x="1554604" y="747713"/>
                  </a:cubicBezTo>
                  <a:cubicBezTo>
                    <a:pt x="1551165" y="755386"/>
                    <a:pt x="1544947" y="762662"/>
                    <a:pt x="1539523" y="772319"/>
                  </a:cubicBezTo>
                  <a:cubicBezTo>
                    <a:pt x="1534099" y="781976"/>
                    <a:pt x="1528675" y="794280"/>
                    <a:pt x="1522060" y="805657"/>
                  </a:cubicBezTo>
                  <a:cubicBezTo>
                    <a:pt x="1515445" y="817034"/>
                    <a:pt x="1512006" y="826295"/>
                    <a:pt x="1499835" y="840582"/>
                  </a:cubicBezTo>
                  <a:cubicBezTo>
                    <a:pt x="1487664" y="854869"/>
                    <a:pt x="1459089" y="881857"/>
                    <a:pt x="1449035" y="891382"/>
                  </a:cubicBezTo>
                  <a:cubicBezTo>
                    <a:pt x="1438981" y="900907"/>
                    <a:pt x="1442441" y="895289"/>
                    <a:pt x="1439510" y="897732"/>
                  </a:cubicBezTo>
                  <a:cubicBezTo>
                    <a:pt x="1436061" y="900607"/>
                    <a:pt x="1433434" y="904382"/>
                    <a:pt x="1429985" y="907257"/>
                  </a:cubicBezTo>
                  <a:cubicBezTo>
                    <a:pt x="1427054" y="909700"/>
                    <a:pt x="1423391" y="911164"/>
                    <a:pt x="1420460" y="913607"/>
                  </a:cubicBezTo>
                  <a:cubicBezTo>
                    <a:pt x="1417011" y="916482"/>
                    <a:pt x="1429456" y="910432"/>
                    <a:pt x="1410935" y="923132"/>
                  </a:cubicBezTo>
                  <a:cubicBezTo>
                    <a:pt x="1392414" y="935832"/>
                    <a:pt x="1331031" y="977636"/>
                    <a:pt x="1309335" y="989807"/>
                  </a:cubicBezTo>
                  <a:cubicBezTo>
                    <a:pt x="1287639" y="1001978"/>
                    <a:pt x="1303111" y="992432"/>
                    <a:pt x="1280760" y="996157"/>
                  </a:cubicBezTo>
                  <a:cubicBezTo>
                    <a:pt x="1260652" y="995099"/>
                    <a:pt x="1254775" y="999568"/>
                    <a:pt x="1234722" y="997745"/>
                  </a:cubicBezTo>
                  <a:cubicBezTo>
                    <a:pt x="1231389" y="997442"/>
                    <a:pt x="1217525" y="991659"/>
                    <a:pt x="1210910" y="989807"/>
                  </a:cubicBezTo>
                  <a:cubicBezTo>
                    <a:pt x="1204296" y="987955"/>
                    <a:pt x="1200303" y="987803"/>
                    <a:pt x="1195035" y="986632"/>
                  </a:cubicBezTo>
                  <a:cubicBezTo>
                    <a:pt x="1190775" y="985685"/>
                    <a:pt x="1186515" y="984711"/>
                    <a:pt x="1182335" y="983457"/>
                  </a:cubicBezTo>
                  <a:cubicBezTo>
                    <a:pt x="1175924" y="981534"/>
                    <a:pt x="1163285" y="977107"/>
                    <a:pt x="1163285" y="977107"/>
                  </a:cubicBezTo>
                  <a:cubicBezTo>
                    <a:pt x="1156263" y="970085"/>
                    <a:pt x="1163814" y="977636"/>
                    <a:pt x="1144235" y="961232"/>
                  </a:cubicBezTo>
                  <a:lnTo>
                    <a:pt x="1045810" y="878682"/>
                  </a:lnTo>
                  <a:cubicBezTo>
                    <a:pt x="1043693" y="875507"/>
                    <a:pt x="1042332" y="871670"/>
                    <a:pt x="1039460" y="869157"/>
                  </a:cubicBezTo>
                  <a:cubicBezTo>
                    <a:pt x="1033717" y="864131"/>
                    <a:pt x="1026760" y="860690"/>
                    <a:pt x="1020410" y="856457"/>
                  </a:cubicBezTo>
                  <a:lnTo>
                    <a:pt x="1010885" y="850107"/>
                  </a:lnTo>
                  <a:cubicBezTo>
                    <a:pt x="1007710" y="847990"/>
                    <a:pt x="1004058" y="846455"/>
                    <a:pt x="1001360" y="843757"/>
                  </a:cubicBezTo>
                  <a:cubicBezTo>
                    <a:pt x="998185" y="840582"/>
                    <a:pt x="1004535" y="841111"/>
                    <a:pt x="991835" y="834232"/>
                  </a:cubicBezTo>
                  <a:cubicBezTo>
                    <a:pt x="979135" y="827353"/>
                    <a:pt x="940506" y="808832"/>
                    <a:pt x="925160" y="802482"/>
                  </a:cubicBezTo>
                  <a:cubicBezTo>
                    <a:pt x="909814" y="796132"/>
                    <a:pt x="899760" y="796132"/>
                    <a:pt x="899760" y="796132"/>
                  </a:cubicBezTo>
                  <a:cubicBezTo>
                    <a:pt x="884666" y="786069"/>
                    <a:pt x="893855" y="790989"/>
                    <a:pt x="871185" y="783432"/>
                  </a:cubicBezTo>
                  <a:cubicBezTo>
                    <a:pt x="857427" y="785549"/>
                    <a:pt x="850018" y="783961"/>
                    <a:pt x="829910" y="789782"/>
                  </a:cubicBezTo>
                  <a:cubicBezTo>
                    <a:pt x="809802" y="795603"/>
                    <a:pt x="787577" y="797190"/>
                    <a:pt x="750535" y="818357"/>
                  </a:cubicBezTo>
                  <a:cubicBezTo>
                    <a:pt x="713493" y="839524"/>
                    <a:pt x="633060" y="898790"/>
                    <a:pt x="607660" y="916782"/>
                  </a:cubicBezTo>
                  <a:cubicBezTo>
                    <a:pt x="582260" y="934774"/>
                    <a:pt x="601871" y="923816"/>
                    <a:pt x="598135" y="926307"/>
                  </a:cubicBezTo>
                  <a:cubicBezTo>
                    <a:pt x="595350" y="928163"/>
                    <a:pt x="591536" y="927857"/>
                    <a:pt x="588610" y="929482"/>
                  </a:cubicBezTo>
                  <a:cubicBezTo>
                    <a:pt x="581939" y="933188"/>
                    <a:pt x="576968" y="936890"/>
                    <a:pt x="569560" y="942182"/>
                  </a:cubicBezTo>
                  <a:cubicBezTo>
                    <a:pt x="562152" y="947474"/>
                    <a:pt x="553156" y="956470"/>
                    <a:pt x="544160" y="961232"/>
                  </a:cubicBezTo>
                  <a:cubicBezTo>
                    <a:pt x="535164" y="965994"/>
                    <a:pt x="529776" y="967209"/>
                    <a:pt x="515585" y="970757"/>
                  </a:cubicBezTo>
                  <a:cubicBezTo>
                    <a:pt x="509091" y="972380"/>
                    <a:pt x="502885" y="974990"/>
                    <a:pt x="496535" y="977107"/>
                  </a:cubicBezTo>
                  <a:cubicBezTo>
                    <a:pt x="490185" y="979224"/>
                    <a:pt x="494551" y="979753"/>
                    <a:pt x="477485" y="983457"/>
                  </a:cubicBezTo>
                  <a:cubicBezTo>
                    <a:pt x="460419" y="987161"/>
                    <a:pt x="418086" y="996157"/>
                    <a:pt x="394141" y="999332"/>
                  </a:cubicBezTo>
                  <a:cubicBezTo>
                    <a:pt x="370196" y="1002507"/>
                    <a:pt x="376149" y="1001449"/>
                    <a:pt x="333816" y="1002507"/>
                  </a:cubicBezTo>
                  <a:cubicBezTo>
                    <a:pt x="320058" y="1000655"/>
                    <a:pt x="313708" y="998273"/>
                    <a:pt x="302066" y="997744"/>
                  </a:cubicBezTo>
                  <a:cubicBezTo>
                    <a:pt x="290424" y="997215"/>
                    <a:pt x="264628" y="992188"/>
                    <a:pt x="252060" y="989807"/>
                  </a:cubicBezTo>
                  <a:cubicBezTo>
                    <a:pt x="239492" y="987426"/>
                    <a:pt x="237531" y="986563"/>
                    <a:pt x="226660" y="983457"/>
                  </a:cubicBezTo>
                  <a:cubicBezTo>
                    <a:pt x="198753" y="975484"/>
                    <a:pt x="227273" y="984720"/>
                    <a:pt x="204435" y="977107"/>
                  </a:cubicBezTo>
                  <a:cubicBezTo>
                    <a:pt x="201260" y="973932"/>
                    <a:pt x="198359" y="970457"/>
                    <a:pt x="194910" y="967582"/>
                  </a:cubicBezTo>
                  <a:cubicBezTo>
                    <a:pt x="191979" y="965139"/>
                    <a:pt x="189618" y="964407"/>
                    <a:pt x="185385" y="961232"/>
                  </a:cubicBezTo>
                  <a:cubicBezTo>
                    <a:pt x="181152" y="958057"/>
                    <a:pt x="173743" y="951707"/>
                    <a:pt x="169510" y="948532"/>
                  </a:cubicBezTo>
                  <a:cubicBezTo>
                    <a:pt x="165277" y="945357"/>
                    <a:pt x="163160" y="944299"/>
                    <a:pt x="159985" y="942182"/>
                  </a:cubicBezTo>
                  <a:cubicBezTo>
                    <a:pt x="155752" y="939007"/>
                    <a:pt x="148343" y="932657"/>
                    <a:pt x="144110" y="929482"/>
                  </a:cubicBezTo>
                  <a:cubicBezTo>
                    <a:pt x="139877" y="926307"/>
                    <a:pt x="141596" y="928820"/>
                    <a:pt x="134585" y="923132"/>
                  </a:cubicBezTo>
                  <a:cubicBezTo>
                    <a:pt x="127574" y="917444"/>
                    <a:pt x="111037" y="903818"/>
                    <a:pt x="102041" y="895351"/>
                  </a:cubicBezTo>
                  <a:cubicBezTo>
                    <a:pt x="93045" y="886884"/>
                    <a:pt x="104259" y="888098"/>
                    <a:pt x="80610" y="872332"/>
                  </a:cubicBezTo>
                  <a:cubicBezTo>
                    <a:pt x="71085" y="860161"/>
                    <a:pt x="64205" y="842169"/>
                    <a:pt x="56797" y="829469"/>
                  </a:cubicBezTo>
                  <a:cubicBezTo>
                    <a:pt x="49389" y="816769"/>
                    <a:pt x="40129" y="803805"/>
                    <a:pt x="36160" y="796132"/>
                  </a:cubicBezTo>
                  <a:cubicBezTo>
                    <a:pt x="32191" y="788459"/>
                    <a:pt x="34184" y="787628"/>
                    <a:pt x="32985" y="783432"/>
                  </a:cubicBezTo>
                  <a:cubicBezTo>
                    <a:pt x="29585" y="771531"/>
                    <a:pt x="28752" y="770203"/>
                    <a:pt x="26635" y="761207"/>
                  </a:cubicBezTo>
                  <a:cubicBezTo>
                    <a:pt x="24518" y="752211"/>
                    <a:pt x="22931" y="740570"/>
                    <a:pt x="20285" y="729457"/>
                  </a:cubicBezTo>
                  <a:cubicBezTo>
                    <a:pt x="17639" y="718344"/>
                    <a:pt x="13935" y="710142"/>
                    <a:pt x="10760" y="694532"/>
                  </a:cubicBezTo>
                  <a:cubicBezTo>
                    <a:pt x="7585" y="678922"/>
                    <a:pt x="2955" y="654712"/>
                    <a:pt x="1235" y="635794"/>
                  </a:cubicBezTo>
                  <a:cubicBezTo>
                    <a:pt x="2137" y="617763"/>
                    <a:pt x="-1147" y="600870"/>
                    <a:pt x="441" y="581026"/>
                  </a:cubicBezTo>
                  <a:cubicBezTo>
                    <a:pt x="2029" y="561182"/>
                    <a:pt x="7321" y="533004"/>
                    <a:pt x="10760" y="516732"/>
                  </a:cubicBezTo>
                  <a:cubicBezTo>
                    <a:pt x="14199" y="500460"/>
                    <a:pt x="18983" y="495965"/>
                    <a:pt x="21078" y="483394"/>
                  </a:cubicBezTo>
                  <a:cubicBezTo>
                    <a:pt x="25174" y="458820"/>
                    <a:pt x="24651" y="459317"/>
                    <a:pt x="26635" y="450057"/>
                  </a:cubicBezTo>
                  <a:cubicBezTo>
                    <a:pt x="28620" y="440797"/>
                    <a:pt x="31459" y="432918"/>
                    <a:pt x="32985" y="427832"/>
                  </a:cubicBezTo>
                  <a:cubicBezTo>
                    <a:pt x="34908" y="421421"/>
                    <a:pt x="37218" y="415132"/>
                    <a:pt x="39335" y="408782"/>
                  </a:cubicBezTo>
                  <a:cubicBezTo>
                    <a:pt x="40393" y="405607"/>
                    <a:pt x="31927" y="423069"/>
                    <a:pt x="42510" y="399257"/>
                  </a:cubicBezTo>
                  <a:cubicBezTo>
                    <a:pt x="53093" y="375445"/>
                    <a:pt x="91193" y="295540"/>
                    <a:pt x="102835" y="265907"/>
                  </a:cubicBezTo>
                  <a:cubicBezTo>
                    <a:pt x="116996" y="209264"/>
                    <a:pt x="103141" y="267554"/>
                    <a:pt x="112360" y="221457"/>
                  </a:cubicBezTo>
                  <a:cubicBezTo>
                    <a:pt x="112662" y="219945"/>
                    <a:pt x="116593" y="209815"/>
                    <a:pt x="118710" y="199232"/>
                  </a:cubicBezTo>
                  <a:cubicBezTo>
                    <a:pt x="120827" y="188649"/>
                    <a:pt x="123473" y="185474"/>
                    <a:pt x="125060" y="157957"/>
                  </a:cubicBezTo>
                  <a:cubicBezTo>
                    <a:pt x="126118" y="116682"/>
                    <a:pt x="114870" y="73198"/>
                    <a:pt x="128235" y="34132"/>
                  </a:cubicBezTo>
                  <a:cubicBezTo>
                    <a:pt x="132360" y="22074"/>
                    <a:pt x="153591" y="37307"/>
                    <a:pt x="166335" y="37307"/>
                  </a:cubicBezTo>
                  <a:cubicBezTo>
                    <a:pt x="203392" y="37307"/>
                    <a:pt x="240418" y="35190"/>
                    <a:pt x="277460" y="34132"/>
                  </a:cubicBezTo>
                  <a:cubicBezTo>
                    <a:pt x="280635" y="33074"/>
                    <a:pt x="283767" y="31876"/>
                    <a:pt x="286985" y="30957"/>
                  </a:cubicBezTo>
                  <a:cubicBezTo>
                    <a:pt x="291732" y="29601"/>
                    <a:pt x="304135" y="27145"/>
                    <a:pt x="309210" y="24607"/>
                  </a:cubicBezTo>
                  <a:cubicBezTo>
                    <a:pt x="312623" y="22900"/>
                    <a:pt x="315115" y="19464"/>
                    <a:pt x="318735" y="18257"/>
                  </a:cubicBezTo>
                  <a:cubicBezTo>
                    <a:pt x="324842" y="16221"/>
                    <a:pt x="331501" y="16479"/>
                    <a:pt x="337785" y="15082"/>
                  </a:cubicBezTo>
                  <a:cubicBezTo>
                    <a:pt x="341052" y="14356"/>
                    <a:pt x="344135" y="12965"/>
                    <a:pt x="347310" y="11907"/>
                  </a:cubicBezTo>
                  <a:cubicBezTo>
                    <a:pt x="357583" y="1634"/>
                    <a:pt x="345458" y="0"/>
                    <a:pt x="346516" y="0"/>
                  </a:cubicBezTo>
                  <a:close/>
                </a:path>
              </a:pathLst>
            </a:cu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3" name="Chord 12"/>
            <p:cNvSpPr/>
            <p:nvPr/>
          </p:nvSpPr>
          <p:spPr bwMode="auto">
            <a:xfrm rot="1844392">
              <a:off x="4380838" y="2261322"/>
              <a:ext cx="151609" cy="178758"/>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Chord 13"/>
            <p:cNvSpPr/>
            <p:nvPr/>
          </p:nvSpPr>
          <p:spPr bwMode="auto">
            <a:xfrm rot="15639176">
              <a:off x="4730010" y="2438414"/>
              <a:ext cx="151609" cy="178758"/>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Chord 14"/>
            <p:cNvSpPr/>
            <p:nvPr/>
          </p:nvSpPr>
          <p:spPr bwMode="auto">
            <a:xfrm rot="20209776">
              <a:off x="5208682" y="2496432"/>
              <a:ext cx="157313" cy="167811"/>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Chord 15"/>
            <p:cNvSpPr/>
            <p:nvPr/>
          </p:nvSpPr>
          <p:spPr bwMode="auto">
            <a:xfrm rot="17271826">
              <a:off x="5443225" y="2626116"/>
              <a:ext cx="148353" cy="142984"/>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4434756" y="2507448"/>
              <a:ext cx="190505" cy="180975"/>
            </a:xfrm>
            <a:custGeom>
              <a:avLst/>
              <a:gdLst>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7928 w 186040"/>
                <a:gd name="connsiteY19" fmla="*/ 164307 h 180975"/>
                <a:gd name="connsiteX20" fmla="*/ 40784 w 186040"/>
                <a:gd name="connsiteY20" fmla="*/ 159544 h 180975"/>
                <a:gd name="connsiteX21" fmla="*/ 31259 w 186040"/>
                <a:gd name="connsiteY21" fmla="*/ 157163 h 180975"/>
                <a:gd name="connsiteX22" fmla="*/ 24115 w 186040"/>
                <a:gd name="connsiteY22" fmla="*/ 154782 h 180975"/>
                <a:gd name="connsiteX23" fmla="*/ 19353 w 186040"/>
                <a:gd name="connsiteY23" fmla="*/ 145257 h 180975"/>
                <a:gd name="connsiteX24" fmla="*/ 14590 w 186040"/>
                <a:gd name="connsiteY24" fmla="*/ 138113 h 180975"/>
                <a:gd name="connsiteX25" fmla="*/ 7446 w 186040"/>
                <a:gd name="connsiteY25" fmla="*/ 123825 h 180975"/>
                <a:gd name="connsiteX26" fmla="*/ 5065 w 186040"/>
                <a:gd name="connsiteY26" fmla="*/ 45244 h 180975"/>
                <a:gd name="connsiteX27" fmla="*/ 16971 w 186040"/>
                <a:gd name="connsiteY27" fmla="*/ 35719 h 180975"/>
                <a:gd name="connsiteX28" fmla="*/ 19353 w 186040"/>
                <a:gd name="connsiteY28" fmla="*/ 28575 h 180975"/>
                <a:gd name="connsiteX29" fmla="*/ 33640 w 186040"/>
                <a:gd name="connsiteY29" fmla="*/ 19050 h 180975"/>
                <a:gd name="connsiteX30" fmla="*/ 36021 w 186040"/>
                <a:gd name="connsiteY30" fmla="*/ 11907 h 180975"/>
                <a:gd name="connsiteX31" fmla="*/ 59834 w 186040"/>
                <a:gd name="connsiteY31"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24115 w 186040"/>
                <a:gd name="connsiteY21" fmla="*/ 154782 h 180975"/>
                <a:gd name="connsiteX22" fmla="*/ 19353 w 186040"/>
                <a:gd name="connsiteY22" fmla="*/ 145257 h 180975"/>
                <a:gd name="connsiteX23" fmla="*/ 14590 w 186040"/>
                <a:gd name="connsiteY23" fmla="*/ 138113 h 180975"/>
                <a:gd name="connsiteX24" fmla="*/ 7446 w 186040"/>
                <a:gd name="connsiteY24" fmla="*/ 123825 h 180975"/>
                <a:gd name="connsiteX25" fmla="*/ 5065 w 186040"/>
                <a:gd name="connsiteY25" fmla="*/ 45244 h 180975"/>
                <a:gd name="connsiteX26" fmla="*/ 16971 w 186040"/>
                <a:gd name="connsiteY26" fmla="*/ 35719 h 180975"/>
                <a:gd name="connsiteX27" fmla="*/ 19353 w 186040"/>
                <a:gd name="connsiteY27" fmla="*/ 28575 h 180975"/>
                <a:gd name="connsiteX28" fmla="*/ 33640 w 186040"/>
                <a:gd name="connsiteY28" fmla="*/ 19050 h 180975"/>
                <a:gd name="connsiteX29" fmla="*/ 36021 w 186040"/>
                <a:gd name="connsiteY29" fmla="*/ 11907 h 180975"/>
                <a:gd name="connsiteX30" fmla="*/ 59834 w 186040"/>
                <a:gd name="connsiteY30"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19353 w 186040"/>
                <a:gd name="connsiteY21" fmla="*/ 145257 h 180975"/>
                <a:gd name="connsiteX22" fmla="*/ 14590 w 186040"/>
                <a:gd name="connsiteY22" fmla="*/ 138113 h 180975"/>
                <a:gd name="connsiteX23" fmla="*/ 7446 w 186040"/>
                <a:gd name="connsiteY23" fmla="*/ 123825 h 180975"/>
                <a:gd name="connsiteX24" fmla="*/ 5065 w 186040"/>
                <a:gd name="connsiteY24" fmla="*/ 45244 h 180975"/>
                <a:gd name="connsiteX25" fmla="*/ 16971 w 186040"/>
                <a:gd name="connsiteY25" fmla="*/ 35719 h 180975"/>
                <a:gd name="connsiteX26" fmla="*/ 19353 w 186040"/>
                <a:gd name="connsiteY26" fmla="*/ 28575 h 180975"/>
                <a:gd name="connsiteX27" fmla="*/ 33640 w 186040"/>
                <a:gd name="connsiteY27" fmla="*/ 19050 h 180975"/>
                <a:gd name="connsiteX28" fmla="*/ 36021 w 186040"/>
                <a:gd name="connsiteY28" fmla="*/ 11907 h 180975"/>
                <a:gd name="connsiteX29" fmla="*/ 59834 w 186040"/>
                <a:gd name="connsiteY29"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14590 w 186040"/>
                <a:gd name="connsiteY21" fmla="*/ 138113 h 180975"/>
                <a:gd name="connsiteX22" fmla="*/ 7446 w 186040"/>
                <a:gd name="connsiteY22" fmla="*/ 123825 h 180975"/>
                <a:gd name="connsiteX23" fmla="*/ 5065 w 186040"/>
                <a:gd name="connsiteY23" fmla="*/ 45244 h 180975"/>
                <a:gd name="connsiteX24" fmla="*/ 16971 w 186040"/>
                <a:gd name="connsiteY24" fmla="*/ 35719 h 180975"/>
                <a:gd name="connsiteX25" fmla="*/ 19353 w 186040"/>
                <a:gd name="connsiteY25" fmla="*/ 28575 h 180975"/>
                <a:gd name="connsiteX26" fmla="*/ 33640 w 186040"/>
                <a:gd name="connsiteY26" fmla="*/ 19050 h 180975"/>
                <a:gd name="connsiteX27" fmla="*/ 36021 w 186040"/>
                <a:gd name="connsiteY27" fmla="*/ 11907 h 180975"/>
                <a:gd name="connsiteX28" fmla="*/ 59834 w 186040"/>
                <a:gd name="connsiteY28"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31271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66977 w 186040"/>
                <a:gd name="connsiteY2" fmla="*/ 33337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88409 w 186040"/>
                <a:gd name="connsiteY2" fmla="*/ 61913 h 180975"/>
                <a:gd name="connsiteX3" fmla="*/ 95553 w 186040"/>
                <a:gd name="connsiteY3" fmla="*/ 64294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8409 w 186040"/>
                <a:gd name="connsiteY2" fmla="*/ 61913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6028 w 186040"/>
                <a:gd name="connsiteY2" fmla="*/ 40482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61150 w 187356"/>
                <a:gd name="connsiteY0" fmla="*/ 0 h 180975"/>
                <a:gd name="connsiteX1" fmla="*/ 61150 w 187356"/>
                <a:gd name="connsiteY1" fmla="*/ 0 h 180975"/>
                <a:gd name="connsiteX2" fmla="*/ 87344 w 187356"/>
                <a:gd name="connsiteY2" fmla="*/ 40482 h 180975"/>
                <a:gd name="connsiteX3" fmla="*/ 106394 w 187356"/>
                <a:gd name="connsiteY3" fmla="*/ 69057 h 180975"/>
                <a:gd name="connsiteX4" fmla="*/ 132587 w 187356"/>
                <a:gd name="connsiteY4" fmla="*/ 76200 h 180975"/>
                <a:gd name="connsiteX5" fmla="*/ 177831 w 187356"/>
                <a:gd name="connsiteY5" fmla="*/ 83344 h 180975"/>
                <a:gd name="connsiteX6" fmla="*/ 187356 w 187356"/>
                <a:gd name="connsiteY6" fmla="*/ 95250 h 180975"/>
                <a:gd name="connsiteX7" fmla="*/ 184975 w 187356"/>
                <a:gd name="connsiteY7" fmla="*/ 102394 h 180975"/>
                <a:gd name="connsiteX8" fmla="*/ 180212 w 187356"/>
                <a:gd name="connsiteY8" fmla="*/ 130969 h 180975"/>
                <a:gd name="connsiteX9" fmla="*/ 170687 w 187356"/>
                <a:gd name="connsiteY9" fmla="*/ 145257 h 180975"/>
                <a:gd name="connsiteX10" fmla="*/ 163544 w 187356"/>
                <a:gd name="connsiteY10" fmla="*/ 159544 h 180975"/>
                <a:gd name="connsiteX11" fmla="*/ 156400 w 187356"/>
                <a:gd name="connsiteY11" fmla="*/ 164307 h 180975"/>
                <a:gd name="connsiteX12" fmla="*/ 137350 w 187356"/>
                <a:gd name="connsiteY12" fmla="*/ 176213 h 180975"/>
                <a:gd name="connsiteX13" fmla="*/ 130206 w 187356"/>
                <a:gd name="connsiteY13" fmla="*/ 178594 h 180975"/>
                <a:gd name="connsiteX14" fmla="*/ 123062 w 187356"/>
                <a:gd name="connsiteY14" fmla="*/ 180975 h 180975"/>
                <a:gd name="connsiteX15" fmla="*/ 77819 w 187356"/>
                <a:gd name="connsiteY15" fmla="*/ 178594 h 180975"/>
                <a:gd name="connsiteX16" fmla="*/ 56387 w 187356"/>
                <a:gd name="connsiteY16" fmla="*/ 166688 h 180975"/>
                <a:gd name="connsiteX17" fmla="*/ 42100 w 187356"/>
                <a:gd name="connsiteY17" fmla="*/ 159544 h 180975"/>
                <a:gd name="connsiteX18" fmla="*/ 20669 w 187356"/>
                <a:gd name="connsiteY18" fmla="*/ 145257 h 180975"/>
                <a:gd name="connsiteX19" fmla="*/ 8762 w 187356"/>
                <a:gd name="connsiteY19" fmla="*/ 123825 h 180975"/>
                <a:gd name="connsiteX20" fmla="*/ 4000 w 187356"/>
                <a:gd name="connsiteY20" fmla="*/ 59531 h 180975"/>
                <a:gd name="connsiteX21" fmla="*/ 18287 w 187356"/>
                <a:gd name="connsiteY21" fmla="*/ 35719 h 180975"/>
                <a:gd name="connsiteX22" fmla="*/ 20669 w 187356"/>
                <a:gd name="connsiteY22" fmla="*/ 28575 h 180975"/>
                <a:gd name="connsiteX23" fmla="*/ 34956 w 187356"/>
                <a:gd name="connsiteY23" fmla="*/ 19050 h 180975"/>
                <a:gd name="connsiteX24" fmla="*/ 37337 w 187356"/>
                <a:gd name="connsiteY24" fmla="*/ 11907 h 180975"/>
                <a:gd name="connsiteX25" fmla="*/ 61150 w 187356"/>
                <a:gd name="connsiteY25" fmla="*/ 0 h 180975"/>
                <a:gd name="connsiteX0" fmla="*/ 57162 w 183368"/>
                <a:gd name="connsiteY0" fmla="*/ 0 h 180975"/>
                <a:gd name="connsiteX1" fmla="*/ 57162 w 183368"/>
                <a:gd name="connsiteY1" fmla="*/ 0 h 180975"/>
                <a:gd name="connsiteX2" fmla="*/ 83356 w 183368"/>
                <a:gd name="connsiteY2" fmla="*/ 40482 h 180975"/>
                <a:gd name="connsiteX3" fmla="*/ 102406 w 183368"/>
                <a:gd name="connsiteY3" fmla="*/ 69057 h 180975"/>
                <a:gd name="connsiteX4" fmla="*/ 128599 w 183368"/>
                <a:gd name="connsiteY4" fmla="*/ 76200 h 180975"/>
                <a:gd name="connsiteX5" fmla="*/ 173843 w 183368"/>
                <a:gd name="connsiteY5" fmla="*/ 83344 h 180975"/>
                <a:gd name="connsiteX6" fmla="*/ 183368 w 183368"/>
                <a:gd name="connsiteY6" fmla="*/ 95250 h 180975"/>
                <a:gd name="connsiteX7" fmla="*/ 180987 w 183368"/>
                <a:gd name="connsiteY7" fmla="*/ 102394 h 180975"/>
                <a:gd name="connsiteX8" fmla="*/ 176224 w 183368"/>
                <a:gd name="connsiteY8" fmla="*/ 130969 h 180975"/>
                <a:gd name="connsiteX9" fmla="*/ 166699 w 183368"/>
                <a:gd name="connsiteY9" fmla="*/ 145257 h 180975"/>
                <a:gd name="connsiteX10" fmla="*/ 159556 w 183368"/>
                <a:gd name="connsiteY10" fmla="*/ 159544 h 180975"/>
                <a:gd name="connsiteX11" fmla="*/ 152412 w 183368"/>
                <a:gd name="connsiteY11" fmla="*/ 164307 h 180975"/>
                <a:gd name="connsiteX12" fmla="*/ 133362 w 183368"/>
                <a:gd name="connsiteY12" fmla="*/ 176213 h 180975"/>
                <a:gd name="connsiteX13" fmla="*/ 126218 w 183368"/>
                <a:gd name="connsiteY13" fmla="*/ 178594 h 180975"/>
                <a:gd name="connsiteX14" fmla="*/ 119074 w 183368"/>
                <a:gd name="connsiteY14" fmla="*/ 180975 h 180975"/>
                <a:gd name="connsiteX15" fmla="*/ 73831 w 183368"/>
                <a:gd name="connsiteY15" fmla="*/ 178594 h 180975"/>
                <a:gd name="connsiteX16" fmla="*/ 52399 w 183368"/>
                <a:gd name="connsiteY16" fmla="*/ 166688 h 180975"/>
                <a:gd name="connsiteX17" fmla="*/ 38112 w 183368"/>
                <a:gd name="connsiteY17" fmla="*/ 159544 h 180975"/>
                <a:gd name="connsiteX18" fmla="*/ 16681 w 183368"/>
                <a:gd name="connsiteY18" fmla="*/ 145257 h 180975"/>
                <a:gd name="connsiteX19" fmla="*/ 12 w 183368"/>
                <a:gd name="connsiteY19" fmla="*/ 59531 h 180975"/>
                <a:gd name="connsiteX20" fmla="*/ 14299 w 183368"/>
                <a:gd name="connsiteY20" fmla="*/ 35719 h 180975"/>
                <a:gd name="connsiteX21" fmla="*/ 16681 w 183368"/>
                <a:gd name="connsiteY21" fmla="*/ 28575 h 180975"/>
                <a:gd name="connsiteX22" fmla="*/ 30968 w 183368"/>
                <a:gd name="connsiteY22" fmla="*/ 19050 h 180975"/>
                <a:gd name="connsiteX23" fmla="*/ 33349 w 183368"/>
                <a:gd name="connsiteY23" fmla="*/ 11907 h 180975"/>
                <a:gd name="connsiteX24" fmla="*/ 57162 w 183368"/>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59536 w 190505"/>
                <a:gd name="connsiteY16" fmla="*/ 166688 h 180975"/>
                <a:gd name="connsiteX17" fmla="*/ 45249 w 190505"/>
                <a:gd name="connsiteY17" fmla="*/ 159544 h 180975"/>
                <a:gd name="connsiteX18" fmla="*/ 23818 w 190505"/>
                <a:gd name="connsiteY18" fmla="*/ 145257 h 180975"/>
                <a:gd name="connsiteX19" fmla="*/ 6 w 190505"/>
                <a:gd name="connsiteY19" fmla="*/ 85725 h 180975"/>
                <a:gd name="connsiteX20" fmla="*/ 21436 w 190505"/>
                <a:gd name="connsiteY20" fmla="*/ 35719 h 180975"/>
                <a:gd name="connsiteX21" fmla="*/ 23818 w 190505"/>
                <a:gd name="connsiteY21" fmla="*/ 28575 h 180975"/>
                <a:gd name="connsiteX22" fmla="*/ 38105 w 190505"/>
                <a:gd name="connsiteY22" fmla="*/ 19050 h 180975"/>
                <a:gd name="connsiteX23" fmla="*/ 40486 w 190505"/>
                <a:gd name="connsiteY23" fmla="*/ 11907 h 180975"/>
                <a:gd name="connsiteX24" fmla="*/ 64299 w 190505"/>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45249 w 190505"/>
                <a:gd name="connsiteY16" fmla="*/ 159544 h 180975"/>
                <a:gd name="connsiteX17" fmla="*/ 23818 w 190505"/>
                <a:gd name="connsiteY17" fmla="*/ 145257 h 180975"/>
                <a:gd name="connsiteX18" fmla="*/ 6 w 190505"/>
                <a:gd name="connsiteY18" fmla="*/ 85725 h 180975"/>
                <a:gd name="connsiteX19" fmla="*/ 21436 w 190505"/>
                <a:gd name="connsiteY19" fmla="*/ 35719 h 180975"/>
                <a:gd name="connsiteX20" fmla="*/ 23818 w 190505"/>
                <a:gd name="connsiteY20" fmla="*/ 28575 h 180975"/>
                <a:gd name="connsiteX21" fmla="*/ 38105 w 190505"/>
                <a:gd name="connsiteY21" fmla="*/ 19050 h 180975"/>
                <a:gd name="connsiteX22" fmla="*/ 40486 w 190505"/>
                <a:gd name="connsiteY22" fmla="*/ 11907 h 180975"/>
                <a:gd name="connsiteX23" fmla="*/ 64299 w 190505"/>
                <a:gd name="connsiteY2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05" h="180975">
                  <a:moveTo>
                    <a:pt x="64299" y="0"/>
                  </a:moveTo>
                  <a:lnTo>
                    <a:pt x="64299" y="0"/>
                  </a:lnTo>
                  <a:lnTo>
                    <a:pt x="90493" y="40482"/>
                  </a:lnTo>
                  <a:cubicBezTo>
                    <a:pt x="98034" y="51991"/>
                    <a:pt x="107162" y="68263"/>
                    <a:pt x="109543" y="69057"/>
                  </a:cubicBezTo>
                  <a:cubicBezTo>
                    <a:pt x="114031" y="73546"/>
                    <a:pt x="123830" y="73819"/>
                    <a:pt x="135736" y="76200"/>
                  </a:cubicBezTo>
                  <a:cubicBezTo>
                    <a:pt x="147642" y="78581"/>
                    <a:pt x="153502" y="82095"/>
                    <a:pt x="180980" y="83344"/>
                  </a:cubicBezTo>
                  <a:cubicBezTo>
                    <a:pt x="186465" y="87001"/>
                    <a:pt x="190505" y="87583"/>
                    <a:pt x="190505" y="95250"/>
                  </a:cubicBezTo>
                  <a:cubicBezTo>
                    <a:pt x="190505" y="97760"/>
                    <a:pt x="188918" y="100013"/>
                    <a:pt x="188124" y="102394"/>
                  </a:cubicBezTo>
                  <a:cubicBezTo>
                    <a:pt x="187686" y="106338"/>
                    <a:pt x="187241" y="123985"/>
                    <a:pt x="183361" y="130969"/>
                  </a:cubicBezTo>
                  <a:cubicBezTo>
                    <a:pt x="180581" y="135973"/>
                    <a:pt x="173836" y="145257"/>
                    <a:pt x="173836" y="145257"/>
                  </a:cubicBezTo>
                  <a:cubicBezTo>
                    <a:pt x="171900" y="151066"/>
                    <a:pt x="171308" y="154929"/>
                    <a:pt x="166693" y="159544"/>
                  </a:cubicBezTo>
                  <a:cubicBezTo>
                    <a:pt x="164669" y="161568"/>
                    <a:pt x="161930" y="162719"/>
                    <a:pt x="159549" y="164307"/>
                  </a:cubicBezTo>
                  <a:cubicBezTo>
                    <a:pt x="152001" y="175626"/>
                    <a:pt x="157500" y="170546"/>
                    <a:pt x="140499" y="176213"/>
                  </a:cubicBezTo>
                  <a:lnTo>
                    <a:pt x="133355" y="178594"/>
                  </a:lnTo>
                  <a:lnTo>
                    <a:pt x="126211" y="180975"/>
                  </a:lnTo>
                  <a:cubicBezTo>
                    <a:pt x="111130" y="180181"/>
                    <a:pt x="94462" y="182166"/>
                    <a:pt x="80968" y="178594"/>
                  </a:cubicBezTo>
                  <a:cubicBezTo>
                    <a:pt x="67474" y="175022"/>
                    <a:pt x="54774" y="165100"/>
                    <a:pt x="45249" y="159544"/>
                  </a:cubicBezTo>
                  <a:cubicBezTo>
                    <a:pt x="35724" y="153988"/>
                    <a:pt x="31359" y="157560"/>
                    <a:pt x="23818" y="145257"/>
                  </a:cubicBezTo>
                  <a:cubicBezTo>
                    <a:pt x="16278" y="132954"/>
                    <a:pt x="403" y="103981"/>
                    <a:pt x="6" y="85725"/>
                  </a:cubicBezTo>
                  <a:cubicBezTo>
                    <a:pt x="-391" y="67469"/>
                    <a:pt x="16324" y="37423"/>
                    <a:pt x="21436" y="35719"/>
                  </a:cubicBezTo>
                  <a:cubicBezTo>
                    <a:pt x="22230" y="33338"/>
                    <a:pt x="22043" y="30350"/>
                    <a:pt x="23818" y="28575"/>
                  </a:cubicBezTo>
                  <a:cubicBezTo>
                    <a:pt x="27865" y="24528"/>
                    <a:pt x="38105" y="19050"/>
                    <a:pt x="38105" y="19050"/>
                  </a:cubicBezTo>
                  <a:cubicBezTo>
                    <a:pt x="38899" y="16669"/>
                    <a:pt x="38444" y="13366"/>
                    <a:pt x="40486" y="11907"/>
                  </a:cubicBezTo>
                  <a:cubicBezTo>
                    <a:pt x="44571" y="8989"/>
                    <a:pt x="60330" y="1984"/>
                    <a:pt x="64299" y="0"/>
                  </a:cubicBezTo>
                  <a:close/>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18" name="Group 17"/>
            <p:cNvGrpSpPr/>
            <p:nvPr/>
          </p:nvGrpSpPr>
          <p:grpSpPr>
            <a:xfrm rot="21413115">
              <a:off x="4426972" y="2018640"/>
              <a:ext cx="151609" cy="178758"/>
              <a:chOff x="4426972" y="2018640"/>
              <a:chExt cx="151609" cy="178758"/>
            </a:xfrm>
          </p:grpSpPr>
          <p:sp>
            <p:nvSpPr>
              <p:cNvPr id="50" name="Chord 49"/>
              <p:cNvSpPr/>
              <p:nvPr/>
            </p:nvSpPr>
            <p:spPr bwMode="auto">
              <a:xfrm rot="1599506">
                <a:off x="4426972" y="2018640"/>
                <a:ext cx="151609" cy="178758"/>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Chord 50"/>
              <p:cNvSpPr/>
              <p:nvPr/>
            </p:nvSpPr>
            <p:spPr bwMode="auto">
              <a:xfrm rot="1599506">
                <a:off x="4486785" y="2059335"/>
                <a:ext cx="59890" cy="97369"/>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19" name="Chord 18"/>
            <p:cNvSpPr/>
            <p:nvPr/>
          </p:nvSpPr>
          <p:spPr bwMode="auto">
            <a:xfrm rot="1844392">
              <a:off x="4440460" y="2298820"/>
              <a:ext cx="63328" cy="103759"/>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0" name="Freeform 19"/>
            <p:cNvSpPr/>
            <p:nvPr/>
          </p:nvSpPr>
          <p:spPr bwMode="auto">
            <a:xfrm>
              <a:off x="4492323" y="2544991"/>
              <a:ext cx="82806" cy="93433"/>
            </a:xfrm>
            <a:custGeom>
              <a:avLst/>
              <a:gdLst>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7928 w 186040"/>
                <a:gd name="connsiteY19" fmla="*/ 164307 h 180975"/>
                <a:gd name="connsiteX20" fmla="*/ 40784 w 186040"/>
                <a:gd name="connsiteY20" fmla="*/ 159544 h 180975"/>
                <a:gd name="connsiteX21" fmla="*/ 31259 w 186040"/>
                <a:gd name="connsiteY21" fmla="*/ 157163 h 180975"/>
                <a:gd name="connsiteX22" fmla="*/ 24115 w 186040"/>
                <a:gd name="connsiteY22" fmla="*/ 154782 h 180975"/>
                <a:gd name="connsiteX23" fmla="*/ 19353 w 186040"/>
                <a:gd name="connsiteY23" fmla="*/ 145257 h 180975"/>
                <a:gd name="connsiteX24" fmla="*/ 14590 w 186040"/>
                <a:gd name="connsiteY24" fmla="*/ 138113 h 180975"/>
                <a:gd name="connsiteX25" fmla="*/ 7446 w 186040"/>
                <a:gd name="connsiteY25" fmla="*/ 123825 h 180975"/>
                <a:gd name="connsiteX26" fmla="*/ 5065 w 186040"/>
                <a:gd name="connsiteY26" fmla="*/ 45244 h 180975"/>
                <a:gd name="connsiteX27" fmla="*/ 16971 w 186040"/>
                <a:gd name="connsiteY27" fmla="*/ 35719 h 180975"/>
                <a:gd name="connsiteX28" fmla="*/ 19353 w 186040"/>
                <a:gd name="connsiteY28" fmla="*/ 28575 h 180975"/>
                <a:gd name="connsiteX29" fmla="*/ 33640 w 186040"/>
                <a:gd name="connsiteY29" fmla="*/ 19050 h 180975"/>
                <a:gd name="connsiteX30" fmla="*/ 36021 w 186040"/>
                <a:gd name="connsiteY30" fmla="*/ 11907 h 180975"/>
                <a:gd name="connsiteX31" fmla="*/ 59834 w 186040"/>
                <a:gd name="connsiteY31"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24115 w 186040"/>
                <a:gd name="connsiteY21" fmla="*/ 154782 h 180975"/>
                <a:gd name="connsiteX22" fmla="*/ 19353 w 186040"/>
                <a:gd name="connsiteY22" fmla="*/ 145257 h 180975"/>
                <a:gd name="connsiteX23" fmla="*/ 14590 w 186040"/>
                <a:gd name="connsiteY23" fmla="*/ 138113 h 180975"/>
                <a:gd name="connsiteX24" fmla="*/ 7446 w 186040"/>
                <a:gd name="connsiteY24" fmla="*/ 123825 h 180975"/>
                <a:gd name="connsiteX25" fmla="*/ 5065 w 186040"/>
                <a:gd name="connsiteY25" fmla="*/ 45244 h 180975"/>
                <a:gd name="connsiteX26" fmla="*/ 16971 w 186040"/>
                <a:gd name="connsiteY26" fmla="*/ 35719 h 180975"/>
                <a:gd name="connsiteX27" fmla="*/ 19353 w 186040"/>
                <a:gd name="connsiteY27" fmla="*/ 28575 h 180975"/>
                <a:gd name="connsiteX28" fmla="*/ 33640 w 186040"/>
                <a:gd name="connsiteY28" fmla="*/ 19050 h 180975"/>
                <a:gd name="connsiteX29" fmla="*/ 36021 w 186040"/>
                <a:gd name="connsiteY29" fmla="*/ 11907 h 180975"/>
                <a:gd name="connsiteX30" fmla="*/ 59834 w 186040"/>
                <a:gd name="connsiteY30"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31259 w 186040"/>
                <a:gd name="connsiteY20" fmla="*/ 157163 h 180975"/>
                <a:gd name="connsiteX21" fmla="*/ 19353 w 186040"/>
                <a:gd name="connsiteY21" fmla="*/ 145257 h 180975"/>
                <a:gd name="connsiteX22" fmla="*/ 14590 w 186040"/>
                <a:gd name="connsiteY22" fmla="*/ 138113 h 180975"/>
                <a:gd name="connsiteX23" fmla="*/ 7446 w 186040"/>
                <a:gd name="connsiteY23" fmla="*/ 123825 h 180975"/>
                <a:gd name="connsiteX24" fmla="*/ 5065 w 186040"/>
                <a:gd name="connsiteY24" fmla="*/ 45244 h 180975"/>
                <a:gd name="connsiteX25" fmla="*/ 16971 w 186040"/>
                <a:gd name="connsiteY25" fmla="*/ 35719 h 180975"/>
                <a:gd name="connsiteX26" fmla="*/ 19353 w 186040"/>
                <a:gd name="connsiteY26" fmla="*/ 28575 h 180975"/>
                <a:gd name="connsiteX27" fmla="*/ 33640 w 186040"/>
                <a:gd name="connsiteY27" fmla="*/ 19050 h 180975"/>
                <a:gd name="connsiteX28" fmla="*/ 36021 w 186040"/>
                <a:gd name="connsiteY28" fmla="*/ 11907 h 180975"/>
                <a:gd name="connsiteX29" fmla="*/ 59834 w 186040"/>
                <a:gd name="connsiteY29"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14590 w 186040"/>
                <a:gd name="connsiteY21" fmla="*/ 138113 h 180975"/>
                <a:gd name="connsiteX22" fmla="*/ 7446 w 186040"/>
                <a:gd name="connsiteY22" fmla="*/ 123825 h 180975"/>
                <a:gd name="connsiteX23" fmla="*/ 5065 w 186040"/>
                <a:gd name="connsiteY23" fmla="*/ 45244 h 180975"/>
                <a:gd name="connsiteX24" fmla="*/ 16971 w 186040"/>
                <a:gd name="connsiteY24" fmla="*/ 35719 h 180975"/>
                <a:gd name="connsiteX25" fmla="*/ 19353 w 186040"/>
                <a:gd name="connsiteY25" fmla="*/ 28575 h 180975"/>
                <a:gd name="connsiteX26" fmla="*/ 33640 w 186040"/>
                <a:gd name="connsiteY26" fmla="*/ 19050 h 180975"/>
                <a:gd name="connsiteX27" fmla="*/ 36021 w 186040"/>
                <a:gd name="connsiteY27" fmla="*/ 11907 h 180975"/>
                <a:gd name="connsiteX28" fmla="*/ 59834 w 186040"/>
                <a:gd name="connsiteY28"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09840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78884 w 186040"/>
                <a:gd name="connsiteY3" fmla="*/ 47625 h 180975"/>
                <a:gd name="connsiteX4" fmla="*/ 88409 w 186040"/>
                <a:gd name="connsiteY4" fmla="*/ 61913 h 180975"/>
                <a:gd name="connsiteX5" fmla="*/ 95553 w 186040"/>
                <a:gd name="connsiteY5" fmla="*/ 64294 h 180975"/>
                <a:gd name="connsiteX6" fmla="*/ 131271 w 186040"/>
                <a:gd name="connsiteY6" fmla="*/ 76200 h 180975"/>
                <a:gd name="connsiteX7" fmla="*/ 176515 w 186040"/>
                <a:gd name="connsiteY7" fmla="*/ 83344 h 180975"/>
                <a:gd name="connsiteX8" fmla="*/ 186040 w 186040"/>
                <a:gd name="connsiteY8" fmla="*/ 95250 h 180975"/>
                <a:gd name="connsiteX9" fmla="*/ 183659 w 186040"/>
                <a:gd name="connsiteY9" fmla="*/ 102394 h 180975"/>
                <a:gd name="connsiteX10" fmla="*/ 178896 w 186040"/>
                <a:gd name="connsiteY10" fmla="*/ 130969 h 180975"/>
                <a:gd name="connsiteX11" fmla="*/ 169371 w 186040"/>
                <a:gd name="connsiteY11" fmla="*/ 145257 h 180975"/>
                <a:gd name="connsiteX12" fmla="*/ 162228 w 186040"/>
                <a:gd name="connsiteY12" fmla="*/ 159544 h 180975"/>
                <a:gd name="connsiteX13" fmla="*/ 155084 w 186040"/>
                <a:gd name="connsiteY13" fmla="*/ 164307 h 180975"/>
                <a:gd name="connsiteX14" fmla="*/ 136034 w 186040"/>
                <a:gd name="connsiteY14" fmla="*/ 176213 h 180975"/>
                <a:gd name="connsiteX15" fmla="*/ 128890 w 186040"/>
                <a:gd name="connsiteY15" fmla="*/ 178594 h 180975"/>
                <a:gd name="connsiteX16" fmla="*/ 121746 w 186040"/>
                <a:gd name="connsiteY16" fmla="*/ 180975 h 180975"/>
                <a:gd name="connsiteX17" fmla="*/ 76503 w 186040"/>
                <a:gd name="connsiteY17" fmla="*/ 178594 h 180975"/>
                <a:gd name="connsiteX18" fmla="*/ 55071 w 186040"/>
                <a:gd name="connsiteY18" fmla="*/ 166688 h 180975"/>
                <a:gd name="connsiteX19" fmla="*/ 40784 w 186040"/>
                <a:gd name="connsiteY19" fmla="*/ 159544 h 180975"/>
                <a:gd name="connsiteX20" fmla="*/ 19353 w 186040"/>
                <a:gd name="connsiteY20" fmla="*/ 145257 h 180975"/>
                <a:gd name="connsiteX21" fmla="*/ 7446 w 186040"/>
                <a:gd name="connsiteY21" fmla="*/ 123825 h 180975"/>
                <a:gd name="connsiteX22" fmla="*/ 5065 w 186040"/>
                <a:gd name="connsiteY22" fmla="*/ 45244 h 180975"/>
                <a:gd name="connsiteX23" fmla="*/ 16971 w 186040"/>
                <a:gd name="connsiteY23" fmla="*/ 35719 h 180975"/>
                <a:gd name="connsiteX24" fmla="*/ 19353 w 186040"/>
                <a:gd name="connsiteY24" fmla="*/ 28575 h 180975"/>
                <a:gd name="connsiteX25" fmla="*/ 33640 w 186040"/>
                <a:gd name="connsiteY25" fmla="*/ 19050 h 180975"/>
                <a:gd name="connsiteX26" fmla="*/ 36021 w 186040"/>
                <a:gd name="connsiteY26" fmla="*/ 11907 h 180975"/>
                <a:gd name="connsiteX27" fmla="*/ 59834 w 186040"/>
                <a:gd name="connsiteY27" fmla="*/ 0 h 180975"/>
                <a:gd name="connsiteX0" fmla="*/ 59834 w 186040"/>
                <a:gd name="connsiteY0" fmla="*/ 0 h 180975"/>
                <a:gd name="connsiteX1" fmla="*/ 59834 w 186040"/>
                <a:gd name="connsiteY1" fmla="*/ 0 h 180975"/>
                <a:gd name="connsiteX2" fmla="*/ 71740 w 186040"/>
                <a:gd name="connsiteY2" fmla="*/ 45244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66977 w 186040"/>
                <a:gd name="connsiteY2" fmla="*/ 33337 h 180975"/>
                <a:gd name="connsiteX3" fmla="*/ 88409 w 186040"/>
                <a:gd name="connsiteY3" fmla="*/ 61913 h 180975"/>
                <a:gd name="connsiteX4" fmla="*/ 95553 w 186040"/>
                <a:gd name="connsiteY4" fmla="*/ 64294 h 180975"/>
                <a:gd name="connsiteX5" fmla="*/ 131271 w 186040"/>
                <a:gd name="connsiteY5" fmla="*/ 76200 h 180975"/>
                <a:gd name="connsiteX6" fmla="*/ 176515 w 186040"/>
                <a:gd name="connsiteY6" fmla="*/ 83344 h 180975"/>
                <a:gd name="connsiteX7" fmla="*/ 186040 w 186040"/>
                <a:gd name="connsiteY7" fmla="*/ 95250 h 180975"/>
                <a:gd name="connsiteX8" fmla="*/ 183659 w 186040"/>
                <a:gd name="connsiteY8" fmla="*/ 102394 h 180975"/>
                <a:gd name="connsiteX9" fmla="*/ 178896 w 186040"/>
                <a:gd name="connsiteY9" fmla="*/ 130969 h 180975"/>
                <a:gd name="connsiteX10" fmla="*/ 169371 w 186040"/>
                <a:gd name="connsiteY10" fmla="*/ 145257 h 180975"/>
                <a:gd name="connsiteX11" fmla="*/ 162228 w 186040"/>
                <a:gd name="connsiteY11" fmla="*/ 159544 h 180975"/>
                <a:gd name="connsiteX12" fmla="*/ 155084 w 186040"/>
                <a:gd name="connsiteY12" fmla="*/ 164307 h 180975"/>
                <a:gd name="connsiteX13" fmla="*/ 136034 w 186040"/>
                <a:gd name="connsiteY13" fmla="*/ 176213 h 180975"/>
                <a:gd name="connsiteX14" fmla="*/ 128890 w 186040"/>
                <a:gd name="connsiteY14" fmla="*/ 178594 h 180975"/>
                <a:gd name="connsiteX15" fmla="*/ 121746 w 186040"/>
                <a:gd name="connsiteY15" fmla="*/ 180975 h 180975"/>
                <a:gd name="connsiteX16" fmla="*/ 76503 w 186040"/>
                <a:gd name="connsiteY16" fmla="*/ 178594 h 180975"/>
                <a:gd name="connsiteX17" fmla="*/ 55071 w 186040"/>
                <a:gd name="connsiteY17" fmla="*/ 166688 h 180975"/>
                <a:gd name="connsiteX18" fmla="*/ 40784 w 186040"/>
                <a:gd name="connsiteY18" fmla="*/ 159544 h 180975"/>
                <a:gd name="connsiteX19" fmla="*/ 19353 w 186040"/>
                <a:gd name="connsiteY19" fmla="*/ 145257 h 180975"/>
                <a:gd name="connsiteX20" fmla="*/ 7446 w 186040"/>
                <a:gd name="connsiteY20" fmla="*/ 123825 h 180975"/>
                <a:gd name="connsiteX21" fmla="*/ 5065 w 186040"/>
                <a:gd name="connsiteY21" fmla="*/ 45244 h 180975"/>
                <a:gd name="connsiteX22" fmla="*/ 16971 w 186040"/>
                <a:gd name="connsiteY22" fmla="*/ 35719 h 180975"/>
                <a:gd name="connsiteX23" fmla="*/ 19353 w 186040"/>
                <a:gd name="connsiteY23" fmla="*/ 28575 h 180975"/>
                <a:gd name="connsiteX24" fmla="*/ 33640 w 186040"/>
                <a:gd name="connsiteY24" fmla="*/ 19050 h 180975"/>
                <a:gd name="connsiteX25" fmla="*/ 36021 w 186040"/>
                <a:gd name="connsiteY25" fmla="*/ 11907 h 180975"/>
                <a:gd name="connsiteX26" fmla="*/ 59834 w 186040"/>
                <a:gd name="connsiteY26" fmla="*/ 0 h 180975"/>
                <a:gd name="connsiteX0" fmla="*/ 59834 w 186040"/>
                <a:gd name="connsiteY0" fmla="*/ 0 h 180975"/>
                <a:gd name="connsiteX1" fmla="*/ 59834 w 186040"/>
                <a:gd name="connsiteY1" fmla="*/ 0 h 180975"/>
                <a:gd name="connsiteX2" fmla="*/ 88409 w 186040"/>
                <a:gd name="connsiteY2" fmla="*/ 61913 h 180975"/>
                <a:gd name="connsiteX3" fmla="*/ 95553 w 186040"/>
                <a:gd name="connsiteY3" fmla="*/ 64294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8409 w 186040"/>
                <a:gd name="connsiteY2" fmla="*/ 61913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59834 w 186040"/>
                <a:gd name="connsiteY0" fmla="*/ 0 h 180975"/>
                <a:gd name="connsiteX1" fmla="*/ 59834 w 186040"/>
                <a:gd name="connsiteY1" fmla="*/ 0 h 180975"/>
                <a:gd name="connsiteX2" fmla="*/ 86028 w 186040"/>
                <a:gd name="connsiteY2" fmla="*/ 40482 h 180975"/>
                <a:gd name="connsiteX3" fmla="*/ 105078 w 186040"/>
                <a:gd name="connsiteY3" fmla="*/ 69057 h 180975"/>
                <a:gd name="connsiteX4" fmla="*/ 131271 w 186040"/>
                <a:gd name="connsiteY4" fmla="*/ 76200 h 180975"/>
                <a:gd name="connsiteX5" fmla="*/ 176515 w 186040"/>
                <a:gd name="connsiteY5" fmla="*/ 83344 h 180975"/>
                <a:gd name="connsiteX6" fmla="*/ 186040 w 186040"/>
                <a:gd name="connsiteY6" fmla="*/ 95250 h 180975"/>
                <a:gd name="connsiteX7" fmla="*/ 183659 w 186040"/>
                <a:gd name="connsiteY7" fmla="*/ 102394 h 180975"/>
                <a:gd name="connsiteX8" fmla="*/ 178896 w 186040"/>
                <a:gd name="connsiteY8" fmla="*/ 130969 h 180975"/>
                <a:gd name="connsiteX9" fmla="*/ 169371 w 186040"/>
                <a:gd name="connsiteY9" fmla="*/ 145257 h 180975"/>
                <a:gd name="connsiteX10" fmla="*/ 162228 w 186040"/>
                <a:gd name="connsiteY10" fmla="*/ 159544 h 180975"/>
                <a:gd name="connsiteX11" fmla="*/ 155084 w 186040"/>
                <a:gd name="connsiteY11" fmla="*/ 164307 h 180975"/>
                <a:gd name="connsiteX12" fmla="*/ 136034 w 186040"/>
                <a:gd name="connsiteY12" fmla="*/ 176213 h 180975"/>
                <a:gd name="connsiteX13" fmla="*/ 128890 w 186040"/>
                <a:gd name="connsiteY13" fmla="*/ 178594 h 180975"/>
                <a:gd name="connsiteX14" fmla="*/ 121746 w 186040"/>
                <a:gd name="connsiteY14" fmla="*/ 180975 h 180975"/>
                <a:gd name="connsiteX15" fmla="*/ 76503 w 186040"/>
                <a:gd name="connsiteY15" fmla="*/ 178594 h 180975"/>
                <a:gd name="connsiteX16" fmla="*/ 55071 w 186040"/>
                <a:gd name="connsiteY16" fmla="*/ 166688 h 180975"/>
                <a:gd name="connsiteX17" fmla="*/ 40784 w 186040"/>
                <a:gd name="connsiteY17" fmla="*/ 159544 h 180975"/>
                <a:gd name="connsiteX18" fmla="*/ 19353 w 186040"/>
                <a:gd name="connsiteY18" fmla="*/ 145257 h 180975"/>
                <a:gd name="connsiteX19" fmla="*/ 7446 w 186040"/>
                <a:gd name="connsiteY19" fmla="*/ 123825 h 180975"/>
                <a:gd name="connsiteX20" fmla="*/ 5065 w 186040"/>
                <a:gd name="connsiteY20" fmla="*/ 45244 h 180975"/>
                <a:gd name="connsiteX21" fmla="*/ 16971 w 186040"/>
                <a:gd name="connsiteY21" fmla="*/ 35719 h 180975"/>
                <a:gd name="connsiteX22" fmla="*/ 19353 w 186040"/>
                <a:gd name="connsiteY22" fmla="*/ 28575 h 180975"/>
                <a:gd name="connsiteX23" fmla="*/ 33640 w 186040"/>
                <a:gd name="connsiteY23" fmla="*/ 19050 h 180975"/>
                <a:gd name="connsiteX24" fmla="*/ 36021 w 186040"/>
                <a:gd name="connsiteY24" fmla="*/ 11907 h 180975"/>
                <a:gd name="connsiteX25" fmla="*/ 59834 w 186040"/>
                <a:gd name="connsiteY25" fmla="*/ 0 h 180975"/>
                <a:gd name="connsiteX0" fmla="*/ 61150 w 187356"/>
                <a:gd name="connsiteY0" fmla="*/ 0 h 180975"/>
                <a:gd name="connsiteX1" fmla="*/ 61150 w 187356"/>
                <a:gd name="connsiteY1" fmla="*/ 0 h 180975"/>
                <a:gd name="connsiteX2" fmla="*/ 87344 w 187356"/>
                <a:gd name="connsiteY2" fmla="*/ 40482 h 180975"/>
                <a:gd name="connsiteX3" fmla="*/ 106394 w 187356"/>
                <a:gd name="connsiteY3" fmla="*/ 69057 h 180975"/>
                <a:gd name="connsiteX4" fmla="*/ 132587 w 187356"/>
                <a:gd name="connsiteY4" fmla="*/ 76200 h 180975"/>
                <a:gd name="connsiteX5" fmla="*/ 177831 w 187356"/>
                <a:gd name="connsiteY5" fmla="*/ 83344 h 180975"/>
                <a:gd name="connsiteX6" fmla="*/ 187356 w 187356"/>
                <a:gd name="connsiteY6" fmla="*/ 95250 h 180975"/>
                <a:gd name="connsiteX7" fmla="*/ 184975 w 187356"/>
                <a:gd name="connsiteY7" fmla="*/ 102394 h 180975"/>
                <a:gd name="connsiteX8" fmla="*/ 180212 w 187356"/>
                <a:gd name="connsiteY8" fmla="*/ 130969 h 180975"/>
                <a:gd name="connsiteX9" fmla="*/ 170687 w 187356"/>
                <a:gd name="connsiteY9" fmla="*/ 145257 h 180975"/>
                <a:gd name="connsiteX10" fmla="*/ 163544 w 187356"/>
                <a:gd name="connsiteY10" fmla="*/ 159544 h 180975"/>
                <a:gd name="connsiteX11" fmla="*/ 156400 w 187356"/>
                <a:gd name="connsiteY11" fmla="*/ 164307 h 180975"/>
                <a:gd name="connsiteX12" fmla="*/ 137350 w 187356"/>
                <a:gd name="connsiteY12" fmla="*/ 176213 h 180975"/>
                <a:gd name="connsiteX13" fmla="*/ 130206 w 187356"/>
                <a:gd name="connsiteY13" fmla="*/ 178594 h 180975"/>
                <a:gd name="connsiteX14" fmla="*/ 123062 w 187356"/>
                <a:gd name="connsiteY14" fmla="*/ 180975 h 180975"/>
                <a:gd name="connsiteX15" fmla="*/ 77819 w 187356"/>
                <a:gd name="connsiteY15" fmla="*/ 178594 h 180975"/>
                <a:gd name="connsiteX16" fmla="*/ 56387 w 187356"/>
                <a:gd name="connsiteY16" fmla="*/ 166688 h 180975"/>
                <a:gd name="connsiteX17" fmla="*/ 42100 w 187356"/>
                <a:gd name="connsiteY17" fmla="*/ 159544 h 180975"/>
                <a:gd name="connsiteX18" fmla="*/ 20669 w 187356"/>
                <a:gd name="connsiteY18" fmla="*/ 145257 h 180975"/>
                <a:gd name="connsiteX19" fmla="*/ 8762 w 187356"/>
                <a:gd name="connsiteY19" fmla="*/ 123825 h 180975"/>
                <a:gd name="connsiteX20" fmla="*/ 4000 w 187356"/>
                <a:gd name="connsiteY20" fmla="*/ 59531 h 180975"/>
                <a:gd name="connsiteX21" fmla="*/ 18287 w 187356"/>
                <a:gd name="connsiteY21" fmla="*/ 35719 h 180975"/>
                <a:gd name="connsiteX22" fmla="*/ 20669 w 187356"/>
                <a:gd name="connsiteY22" fmla="*/ 28575 h 180975"/>
                <a:gd name="connsiteX23" fmla="*/ 34956 w 187356"/>
                <a:gd name="connsiteY23" fmla="*/ 19050 h 180975"/>
                <a:gd name="connsiteX24" fmla="*/ 37337 w 187356"/>
                <a:gd name="connsiteY24" fmla="*/ 11907 h 180975"/>
                <a:gd name="connsiteX25" fmla="*/ 61150 w 187356"/>
                <a:gd name="connsiteY25" fmla="*/ 0 h 180975"/>
                <a:gd name="connsiteX0" fmla="*/ 57162 w 183368"/>
                <a:gd name="connsiteY0" fmla="*/ 0 h 180975"/>
                <a:gd name="connsiteX1" fmla="*/ 57162 w 183368"/>
                <a:gd name="connsiteY1" fmla="*/ 0 h 180975"/>
                <a:gd name="connsiteX2" fmla="*/ 83356 w 183368"/>
                <a:gd name="connsiteY2" fmla="*/ 40482 h 180975"/>
                <a:gd name="connsiteX3" fmla="*/ 102406 w 183368"/>
                <a:gd name="connsiteY3" fmla="*/ 69057 h 180975"/>
                <a:gd name="connsiteX4" fmla="*/ 128599 w 183368"/>
                <a:gd name="connsiteY4" fmla="*/ 76200 h 180975"/>
                <a:gd name="connsiteX5" fmla="*/ 173843 w 183368"/>
                <a:gd name="connsiteY5" fmla="*/ 83344 h 180975"/>
                <a:gd name="connsiteX6" fmla="*/ 183368 w 183368"/>
                <a:gd name="connsiteY6" fmla="*/ 95250 h 180975"/>
                <a:gd name="connsiteX7" fmla="*/ 180987 w 183368"/>
                <a:gd name="connsiteY7" fmla="*/ 102394 h 180975"/>
                <a:gd name="connsiteX8" fmla="*/ 176224 w 183368"/>
                <a:gd name="connsiteY8" fmla="*/ 130969 h 180975"/>
                <a:gd name="connsiteX9" fmla="*/ 166699 w 183368"/>
                <a:gd name="connsiteY9" fmla="*/ 145257 h 180975"/>
                <a:gd name="connsiteX10" fmla="*/ 159556 w 183368"/>
                <a:gd name="connsiteY10" fmla="*/ 159544 h 180975"/>
                <a:gd name="connsiteX11" fmla="*/ 152412 w 183368"/>
                <a:gd name="connsiteY11" fmla="*/ 164307 h 180975"/>
                <a:gd name="connsiteX12" fmla="*/ 133362 w 183368"/>
                <a:gd name="connsiteY12" fmla="*/ 176213 h 180975"/>
                <a:gd name="connsiteX13" fmla="*/ 126218 w 183368"/>
                <a:gd name="connsiteY13" fmla="*/ 178594 h 180975"/>
                <a:gd name="connsiteX14" fmla="*/ 119074 w 183368"/>
                <a:gd name="connsiteY14" fmla="*/ 180975 h 180975"/>
                <a:gd name="connsiteX15" fmla="*/ 73831 w 183368"/>
                <a:gd name="connsiteY15" fmla="*/ 178594 h 180975"/>
                <a:gd name="connsiteX16" fmla="*/ 52399 w 183368"/>
                <a:gd name="connsiteY16" fmla="*/ 166688 h 180975"/>
                <a:gd name="connsiteX17" fmla="*/ 38112 w 183368"/>
                <a:gd name="connsiteY17" fmla="*/ 159544 h 180975"/>
                <a:gd name="connsiteX18" fmla="*/ 16681 w 183368"/>
                <a:gd name="connsiteY18" fmla="*/ 145257 h 180975"/>
                <a:gd name="connsiteX19" fmla="*/ 12 w 183368"/>
                <a:gd name="connsiteY19" fmla="*/ 59531 h 180975"/>
                <a:gd name="connsiteX20" fmla="*/ 14299 w 183368"/>
                <a:gd name="connsiteY20" fmla="*/ 35719 h 180975"/>
                <a:gd name="connsiteX21" fmla="*/ 16681 w 183368"/>
                <a:gd name="connsiteY21" fmla="*/ 28575 h 180975"/>
                <a:gd name="connsiteX22" fmla="*/ 30968 w 183368"/>
                <a:gd name="connsiteY22" fmla="*/ 19050 h 180975"/>
                <a:gd name="connsiteX23" fmla="*/ 33349 w 183368"/>
                <a:gd name="connsiteY23" fmla="*/ 11907 h 180975"/>
                <a:gd name="connsiteX24" fmla="*/ 57162 w 183368"/>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59536 w 190505"/>
                <a:gd name="connsiteY16" fmla="*/ 166688 h 180975"/>
                <a:gd name="connsiteX17" fmla="*/ 45249 w 190505"/>
                <a:gd name="connsiteY17" fmla="*/ 159544 h 180975"/>
                <a:gd name="connsiteX18" fmla="*/ 23818 w 190505"/>
                <a:gd name="connsiteY18" fmla="*/ 145257 h 180975"/>
                <a:gd name="connsiteX19" fmla="*/ 6 w 190505"/>
                <a:gd name="connsiteY19" fmla="*/ 85725 h 180975"/>
                <a:gd name="connsiteX20" fmla="*/ 21436 w 190505"/>
                <a:gd name="connsiteY20" fmla="*/ 35719 h 180975"/>
                <a:gd name="connsiteX21" fmla="*/ 23818 w 190505"/>
                <a:gd name="connsiteY21" fmla="*/ 28575 h 180975"/>
                <a:gd name="connsiteX22" fmla="*/ 38105 w 190505"/>
                <a:gd name="connsiteY22" fmla="*/ 19050 h 180975"/>
                <a:gd name="connsiteX23" fmla="*/ 40486 w 190505"/>
                <a:gd name="connsiteY23" fmla="*/ 11907 h 180975"/>
                <a:gd name="connsiteX24" fmla="*/ 64299 w 190505"/>
                <a:gd name="connsiteY24" fmla="*/ 0 h 180975"/>
                <a:gd name="connsiteX0" fmla="*/ 64299 w 190505"/>
                <a:gd name="connsiteY0" fmla="*/ 0 h 180975"/>
                <a:gd name="connsiteX1" fmla="*/ 64299 w 190505"/>
                <a:gd name="connsiteY1" fmla="*/ 0 h 180975"/>
                <a:gd name="connsiteX2" fmla="*/ 90493 w 190505"/>
                <a:gd name="connsiteY2" fmla="*/ 40482 h 180975"/>
                <a:gd name="connsiteX3" fmla="*/ 109543 w 190505"/>
                <a:gd name="connsiteY3" fmla="*/ 69057 h 180975"/>
                <a:gd name="connsiteX4" fmla="*/ 135736 w 190505"/>
                <a:gd name="connsiteY4" fmla="*/ 76200 h 180975"/>
                <a:gd name="connsiteX5" fmla="*/ 180980 w 190505"/>
                <a:gd name="connsiteY5" fmla="*/ 83344 h 180975"/>
                <a:gd name="connsiteX6" fmla="*/ 190505 w 190505"/>
                <a:gd name="connsiteY6" fmla="*/ 95250 h 180975"/>
                <a:gd name="connsiteX7" fmla="*/ 188124 w 190505"/>
                <a:gd name="connsiteY7" fmla="*/ 102394 h 180975"/>
                <a:gd name="connsiteX8" fmla="*/ 183361 w 190505"/>
                <a:gd name="connsiteY8" fmla="*/ 130969 h 180975"/>
                <a:gd name="connsiteX9" fmla="*/ 173836 w 190505"/>
                <a:gd name="connsiteY9" fmla="*/ 145257 h 180975"/>
                <a:gd name="connsiteX10" fmla="*/ 166693 w 190505"/>
                <a:gd name="connsiteY10" fmla="*/ 159544 h 180975"/>
                <a:gd name="connsiteX11" fmla="*/ 159549 w 190505"/>
                <a:gd name="connsiteY11" fmla="*/ 164307 h 180975"/>
                <a:gd name="connsiteX12" fmla="*/ 140499 w 190505"/>
                <a:gd name="connsiteY12" fmla="*/ 176213 h 180975"/>
                <a:gd name="connsiteX13" fmla="*/ 133355 w 190505"/>
                <a:gd name="connsiteY13" fmla="*/ 178594 h 180975"/>
                <a:gd name="connsiteX14" fmla="*/ 126211 w 190505"/>
                <a:gd name="connsiteY14" fmla="*/ 180975 h 180975"/>
                <a:gd name="connsiteX15" fmla="*/ 80968 w 190505"/>
                <a:gd name="connsiteY15" fmla="*/ 178594 h 180975"/>
                <a:gd name="connsiteX16" fmla="*/ 45249 w 190505"/>
                <a:gd name="connsiteY16" fmla="*/ 159544 h 180975"/>
                <a:gd name="connsiteX17" fmla="*/ 23818 w 190505"/>
                <a:gd name="connsiteY17" fmla="*/ 145257 h 180975"/>
                <a:gd name="connsiteX18" fmla="*/ 6 w 190505"/>
                <a:gd name="connsiteY18" fmla="*/ 85725 h 180975"/>
                <a:gd name="connsiteX19" fmla="*/ 21436 w 190505"/>
                <a:gd name="connsiteY19" fmla="*/ 35719 h 180975"/>
                <a:gd name="connsiteX20" fmla="*/ 23818 w 190505"/>
                <a:gd name="connsiteY20" fmla="*/ 28575 h 180975"/>
                <a:gd name="connsiteX21" fmla="*/ 38105 w 190505"/>
                <a:gd name="connsiteY21" fmla="*/ 19050 h 180975"/>
                <a:gd name="connsiteX22" fmla="*/ 40486 w 190505"/>
                <a:gd name="connsiteY22" fmla="*/ 11907 h 180975"/>
                <a:gd name="connsiteX23" fmla="*/ 64299 w 190505"/>
                <a:gd name="connsiteY2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05" h="180975">
                  <a:moveTo>
                    <a:pt x="64299" y="0"/>
                  </a:moveTo>
                  <a:lnTo>
                    <a:pt x="64299" y="0"/>
                  </a:lnTo>
                  <a:lnTo>
                    <a:pt x="90493" y="40482"/>
                  </a:lnTo>
                  <a:cubicBezTo>
                    <a:pt x="98034" y="51991"/>
                    <a:pt x="107162" y="68263"/>
                    <a:pt x="109543" y="69057"/>
                  </a:cubicBezTo>
                  <a:cubicBezTo>
                    <a:pt x="114031" y="73546"/>
                    <a:pt x="123830" y="73819"/>
                    <a:pt x="135736" y="76200"/>
                  </a:cubicBezTo>
                  <a:cubicBezTo>
                    <a:pt x="147642" y="78581"/>
                    <a:pt x="153502" y="82095"/>
                    <a:pt x="180980" y="83344"/>
                  </a:cubicBezTo>
                  <a:cubicBezTo>
                    <a:pt x="186465" y="87001"/>
                    <a:pt x="190505" y="87583"/>
                    <a:pt x="190505" y="95250"/>
                  </a:cubicBezTo>
                  <a:cubicBezTo>
                    <a:pt x="190505" y="97760"/>
                    <a:pt x="188918" y="100013"/>
                    <a:pt x="188124" y="102394"/>
                  </a:cubicBezTo>
                  <a:cubicBezTo>
                    <a:pt x="187686" y="106338"/>
                    <a:pt x="187241" y="123985"/>
                    <a:pt x="183361" y="130969"/>
                  </a:cubicBezTo>
                  <a:cubicBezTo>
                    <a:pt x="180581" y="135973"/>
                    <a:pt x="173836" y="145257"/>
                    <a:pt x="173836" y="145257"/>
                  </a:cubicBezTo>
                  <a:cubicBezTo>
                    <a:pt x="171900" y="151066"/>
                    <a:pt x="171308" y="154929"/>
                    <a:pt x="166693" y="159544"/>
                  </a:cubicBezTo>
                  <a:cubicBezTo>
                    <a:pt x="164669" y="161568"/>
                    <a:pt x="161930" y="162719"/>
                    <a:pt x="159549" y="164307"/>
                  </a:cubicBezTo>
                  <a:cubicBezTo>
                    <a:pt x="152001" y="175626"/>
                    <a:pt x="157500" y="170546"/>
                    <a:pt x="140499" y="176213"/>
                  </a:cubicBezTo>
                  <a:lnTo>
                    <a:pt x="133355" y="178594"/>
                  </a:lnTo>
                  <a:lnTo>
                    <a:pt x="126211" y="180975"/>
                  </a:lnTo>
                  <a:cubicBezTo>
                    <a:pt x="111130" y="180181"/>
                    <a:pt x="94462" y="182166"/>
                    <a:pt x="80968" y="178594"/>
                  </a:cubicBezTo>
                  <a:cubicBezTo>
                    <a:pt x="67474" y="175022"/>
                    <a:pt x="54774" y="165100"/>
                    <a:pt x="45249" y="159544"/>
                  </a:cubicBezTo>
                  <a:cubicBezTo>
                    <a:pt x="35724" y="153988"/>
                    <a:pt x="31359" y="157560"/>
                    <a:pt x="23818" y="145257"/>
                  </a:cubicBezTo>
                  <a:cubicBezTo>
                    <a:pt x="16278" y="132954"/>
                    <a:pt x="403" y="103981"/>
                    <a:pt x="6" y="85725"/>
                  </a:cubicBezTo>
                  <a:cubicBezTo>
                    <a:pt x="-391" y="67469"/>
                    <a:pt x="16324" y="37423"/>
                    <a:pt x="21436" y="35719"/>
                  </a:cubicBezTo>
                  <a:cubicBezTo>
                    <a:pt x="22230" y="33338"/>
                    <a:pt x="22043" y="30350"/>
                    <a:pt x="23818" y="28575"/>
                  </a:cubicBezTo>
                  <a:cubicBezTo>
                    <a:pt x="27865" y="24528"/>
                    <a:pt x="38105" y="19050"/>
                    <a:pt x="38105" y="19050"/>
                  </a:cubicBezTo>
                  <a:cubicBezTo>
                    <a:pt x="38899" y="16669"/>
                    <a:pt x="38444" y="13366"/>
                    <a:pt x="40486" y="11907"/>
                  </a:cubicBezTo>
                  <a:cubicBezTo>
                    <a:pt x="44571" y="8989"/>
                    <a:pt x="60330" y="1984"/>
                    <a:pt x="64299" y="0"/>
                  </a:cubicBezTo>
                  <a:close/>
                </a:path>
              </a:pathLst>
            </a:cu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Chord 20"/>
            <p:cNvSpPr/>
            <p:nvPr/>
          </p:nvSpPr>
          <p:spPr bwMode="auto">
            <a:xfrm rot="15639176">
              <a:off x="4751199" y="2467584"/>
              <a:ext cx="94327" cy="92428"/>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22" name="Group 21"/>
            <p:cNvGrpSpPr/>
            <p:nvPr/>
          </p:nvGrpSpPr>
          <p:grpSpPr>
            <a:xfrm rot="20916104">
              <a:off x="4969131" y="2355060"/>
              <a:ext cx="167811" cy="157313"/>
              <a:chOff x="4969131" y="2355060"/>
              <a:chExt cx="167811" cy="157313"/>
            </a:xfrm>
          </p:grpSpPr>
          <p:sp>
            <p:nvSpPr>
              <p:cNvPr id="48" name="Chord 47"/>
              <p:cNvSpPr/>
              <p:nvPr/>
            </p:nvSpPr>
            <p:spPr bwMode="auto">
              <a:xfrm rot="17850963">
                <a:off x="4974380" y="2349811"/>
                <a:ext cx="157313" cy="167811"/>
              </a:xfrm>
              <a:prstGeom prst="chord">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Chord 48"/>
              <p:cNvSpPr/>
              <p:nvPr/>
            </p:nvSpPr>
            <p:spPr bwMode="auto">
              <a:xfrm rot="17850963">
                <a:off x="5016282" y="2370514"/>
                <a:ext cx="91726" cy="102365"/>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23" name="Chord 22"/>
            <p:cNvSpPr/>
            <p:nvPr/>
          </p:nvSpPr>
          <p:spPr bwMode="auto">
            <a:xfrm rot="20209776">
              <a:off x="5251348" y="2529370"/>
              <a:ext cx="109251" cy="86440"/>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4" name="Chord 23"/>
            <p:cNvSpPr/>
            <p:nvPr/>
          </p:nvSpPr>
          <p:spPr bwMode="auto">
            <a:xfrm rot="17271826">
              <a:off x="5481250" y="2650638"/>
              <a:ext cx="72300" cy="71044"/>
            </a:xfrm>
            <a:prstGeom prst="chord">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Isosceles Triangle 24"/>
            <p:cNvSpPr/>
            <p:nvPr/>
          </p:nvSpPr>
          <p:spPr bwMode="auto">
            <a:xfrm rot="9316636">
              <a:off x="4581150" y="1808426"/>
              <a:ext cx="67470" cy="17885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Isosceles Triangle 25"/>
            <p:cNvSpPr/>
            <p:nvPr/>
          </p:nvSpPr>
          <p:spPr bwMode="auto">
            <a:xfrm rot="12706805">
              <a:off x="4123419" y="1837252"/>
              <a:ext cx="67470" cy="17885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 name="Oval 26"/>
            <p:cNvSpPr/>
            <p:nvPr/>
          </p:nvSpPr>
          <p:spPr bwMode="auto">
            <a:xfrm>
              <a:off x="4064000" y="1397000"/>
              <a:ext cx="609600" cy="533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 name="Oval 27"/>
            <p:cNvSpPr/>
            <p:nvPr/>
          </p:nvSpPr>
          <p:spPr bwMode="auto">
            <a:xfrm rot="2402164">
              <a:off x="4146550" y="1206500"/>
              <a:ext cx="228600" cy="330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Oval 28"/>
            <p:cNvSpPr/>
            <p:nvPr/>
          </p:nvSpPr>
          <p:spPr bwMode="auto">
            <a:xfrm rot="19354859">
              <a:off x="4406900" y="1212850"/>
              <a:ext cx="228600" cy="330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 name="Oval 29"/>
            <p:cNvSpPr/>
            <p:nvPr/>
          </p:nvSpPr>
          <p:spPr bwMode="auto">
            <a:xfrm rot="19354859">
              <a:off x="4400849" y="1320800"/>
              <a:ext cx="114300" cy="1651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 name="Oval 30"/>
            <p:cNvSpPr/>
            <p:nvPr/>
          </p:nvSpPr>
          <p:spPr bwMode="auto">
            <a:xfrm rot="2221283">
              <a:off x="4257886" y="1314417"/>
              <a:ext cx="114300" cy="16510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Oval 31"/>
            <p:cNvSpPr/>
            <p:nvPr/>
          </p:nvSpPr>
          <p:spPr bwMode="auto">
            <a:xfrm rot="19354859">
              <a:off x="4418319" y="1381228"/>
              <a:ext cx="47560" cy="7001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 name="Oval 32"/>
            <p:cNvSpPr/>
            <p:nvPr/>
          </p:nvSpPr>
          <p:spPr bwMode="auto">
            <a:xfrm rot="18730446">
              <a:off x="4302693" y="1381994"/>
              <a:ext cx="65920"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34" name="Group 33"/>
            <p:cNvGrpSpPr/>
            <p:nvPr/>
          </p:nvGrpSpPr>
          <p:grpSpPr>
            <a:xfrm>
              <a:off x="4014062" y="1496281"/>
              <a:ext cx="63317" cy="90063"/>
              <a:chOff x="4014790" y="1504096"/>
              <a:chExt cx="52328" cy="74432"/>
            </a:xfrm>
          </p:grpSpPr>
          <p:cxnSp>
            <p:nvCxnSpPr>
              <p:cNvPr id="46" name="Straight Connector 45"/>
              <p:cNvCxnSpPr/>
              <p:nvPr/>
            </p:nvCxnSpPr>
            <p:spPr bwMode="auto">
              <a:xfrm flipH="1" flipV="1">
                <a:off x="4038600" y="1524000"/>
                <a:ext cx="25400" cy="545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4014790" y="1504096"/>
                <a:ext cx="52328" cy="2942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 name="Group 34"/>
            <p:cNvGrpSpPr/>
            <p:nvPr/>
          </p:nvGrpSpPr>
          <p:grpSpPr>
            <a:xfrm rot="3378752">
              <a:off x="4637160" y="1494628"/>
              <a:ext cx="92340" cy="96843"/>
              <a:chOff x="4809362" y="1462543"/>
              <a:chExt cx="52328" cy="74432"/>
            </a:xfrm>
          </p:grpSpPr>
          <p:cxnSp>
            <p:nvCxnSpPr>
              <p:cNvPr id="44" name="Straight Connector 43"/>
              <p:cNvCxnSpPr/>
              <p:nvPr/>
            </p:nvCxnSpPr>
            <p:spPr bwMode="auto">
              <a:xfrm flipH="1" flipV="1">
                <a:off x="4833172" y="1482447"/>
                <a:ext cx="25400" cy="545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a:off x="4809362" y="1462543"/>
                <a:ext cx="52328" cy="2942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6" name="Oval 35"/>
            <p:cNvSpPr/>
            <p:nvPr/>
          </p:nvSpPr>
          <p:spPr bwMode="auto">
            <a:xfrm rot="2402164">
              <a:off x="4259932" y="1706859"/>
              <a:ext cx="45763"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Oval 36"/>
            <p:cNvSpPr/>
            <p:nvPr/>
          </p:nvSpPr>
          <p:spPr bwMode="auto">
            <a:xfrm rot="2402164">
              <a:off x="4398405" y="1717314"/>
              <a:ext cx="45763"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 name="Oval 37"/>
            <p:cNvSpPr/>
            <p:nvPr/>
          </p:nvSpPr>
          <p:spPr bwMode="auto">
            <a:xfrm rot="2402164">
              <a:off x="4240732" y="1684093"/>
              <a:ext cx="80422" cy="9413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 name="Oval 38"/>
            <p:cNvSpPr/>
            <p:nvPr/>
          </p:nvSpPr>
          <p:spPr bwMode="auto">
            <a:xfrm rot="2402164">
              <a:off x="4385138" y="1695671"/>
              <a:ext cx="80422" cy="9413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40" name="Straight Connector 39"/>
            <p:cNvCxnSpPr/>
            <p:nvPr/>
          </p:nvCxnSpPr>
          <p:spPr bwMode="auto">
            <a:xfrm>
              <a:off x="4482258" y="1549650"/>
              <a:ext cx="48707" cy="166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480583" y="1516853"/>
              <a:ext cx="72966" cy="327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V="1">
              <a:off x="4207977" y="1524000"/>
              <a:ext cx="88605" cy="259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4219879" y="1549922"/>
              <a:ext cx="62934" cy="1296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3" name="Footer Placeholder 4"/>
          <p:cNvSpPr>
            <a:spLocks noGrp="1"/>
          </p:cNvSpPr>
          <p:nvPr>
            <p:ph type="ftr" sz="quarter" idx="11"/>
          </p:nvPr>
        </p:nvSpPr>
        <p:spPr>
          <a:xfrm>
            <a:off x="3048000" y="6324600"/>
            <a:ext cx="3124200" cy="476250"/>
          </a:xfrm>
        </p:spPr>
        <p:txBody>
          <a:bodyPr/>
          <a:lstStyle/>
          <a:p>
            <a:r>
              <a:rPr lang="en-US" dirty="0" smtClean="0"/>
              <a:t>massbroadband.org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11"/>
                                        </p:tgtEl>
                                        <p:attrNameLst>
                                          <p:attrName>r</p:attrName>
                                        </p:attrNameLst>
                                      </p:cBhvr>
                                    </p:animRot>
                                    <p:animRot by="-240000">
                                      <p:cBhvr>
                                        <p:cTn id="24" dur="200" fill="hold">
                                          <p:stCondLst>
                                            <p:cond delay="200"/>
                                          </p:stCondLst>
                                        </p:cTn>
                                        <p:tgtEl>
                                          <p:spTgt spid="11"/>
                                        </p:tgtEl>
                                        <p:attrNameLst>
                                          <p:attrName>r</p:attrName>
                                        </p:attrNameLst>
                                      </p:cBhvr>
                                    </p:animRot>
                                    <p:animRot by="240000">
                                      <p:cBhvr>
                                        <p:cTn id="25" dur="200" fill="hold">
                                          <p:stCondLst>
                                            <p:cond delay="400"/>
                                          </p:stCondLst>
                                        </p:cTn>
                                        <p:tgtEl>
                                          <p:spTgt spid="11"/>
                                        </p:tgtEl>
                                        <p:attrNameLst>
                                          <p:attrName>r</p:attrName>
                                        </p:attrNameLst>
                                      </p:cBhvr>
                                    </p:animRot>
                                    <p:animRot by="-240000">
                                      <p:cBhvr>
                                        <p:cTn id="26" dur="200" fill="hold">
                                          <p:stCondLst>
                                            <p:cond delay="600"/>
                                          </p:stCondLst>
                                        </p:cTn>
                                        <p:tgtEl>
                                          <p:spTgt spid="11"/>
                                        </p:tgtEl>
                                        <p:attrNameLst>
                                          <p:attrName>r</p:attrName>
                                        </p:attrNameLst>
                                      </p:cBhvr>
                                    </p:animRot>
                                    <p:animRot by="120000">
                                      <p:cBhvr>
                                        <p:cTn id="27" dur="200" fill="hold">
                                          <p:stCondLst>
                                            <p:cond delay="800"/>
                                          </p:stCondLst>
                                        </p:cTn>
                                        <p:tgtEl>
                                          <p:spTgt spid="11"/>
                                        </p:tgtEl>
                                        <p:attrNameLst>
                                          <p:attrName>r</p:attrName>
                                        </p:attrNameLst>
                                      </p:cBhvr>
                                    </p:animRo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7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70"/>
                                        <p:tgtEl>
                                          <p:spTgt spid="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90"/>
                                          </p:val>
                                        </p:tav>
                                        <p:tav tm="100000">
                                          <p:val>
                                            <p:fltVal val="0"/>
                                          </p:val>
                                        </p:tav>
                                      </p:tavLst>
                                    </p:anim>
                                    <p:animEffect transition="in" filter="fade">
                                      <p:cBhvr>
                                        <p:cTn id="39" dur="5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style.rotation</p:attrName>
                                        </p:attrNameLst>
                                      </p:cBhvr>
                                      <p:tavLst>
                                        <p:tav tm="0">
                                          <p:val>
                                            <p:fltVal val="90"/>
                                          </p:val>
                                        </p:tav>
                                        <p:tav tm="100000">
                                          <p:val>
                                            <p:fltVal val="0"/>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49" y="4051300"/>
            <a:ext cx="725489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lstStyle/>
          <a:p>
            <a:pPr marL="0" indent="0"/>
            <a:r>
              <a:rPr lang="en-US" sz="3000" dirty="0"/>
              <a:t>Error </a:t>
            </a:r>
            <a:r>
              <a:rPr lang="en-US" sz="3000" dirty="0" smtClean="0"/>
              <a:t>Handling</a:t>
            </a:r>
            <a:endParaRPr lang="en-US" sz="3000" dirty="0"/>
          </a:p>
        </p:txBody>
      </p:sp>
      <p:sp>
        <p:nvSpPr>
          <p:cNvPr id="3" name="Content Placeholder 2"/>
          <p:cNvSpPr>
            <a:spLocks noGrp="1"/>
          </p:cNvSpPr>
          <p:nvPr>
            <p:ph sz="half" idx="1"/>
          </p:nvPr>
        </p:nvSpPr>
        <p:spPr/>
        <p:txBody>
          <a:bodyPr/>
          <a:lstStyle/>
          <a:p>
            <a:pPr>
              <a:buFont typeface="Arial" pitchFamily="34" charset="0"/>
              <a:buChar char="•"/>
            </a:pPr>
            <a:r>
              <a:rPr lang="en-US" dirty="0" smtClean="0"/>
              <a:t>processes inside try</a:t>
            </a:r>
          </a:p>
          <a:p>
            <a:pPr>
              <a:buFont typeface="Arial" pitchFamily="34" charset="0"/>
              <a:buChar char="•"/>
            </a:pPr>
            <a:r>
              <a:rPr lang="en-US" dirty="0" smtClean="0"/>
              <a:t>error message formatting inside except</a:t>
            </a:r>
          </a:p>
        </p:txBody>
      </p:sp>
      <p:sp>
        <p:nvSpPr>
          <p:cNvPr id="5" name="Footer Placeholder 4"/>
          <p:cNvSpPr>
            <a:spLocks noGrp="1"/>
          </p:cNvSpPr>
          <p:nvPr>
            <p:ph type="ftr" sz="quarter" idx="11"/>
          </p:nvPr>
        </p:nvSpPr>
        <p:spPr/>
        <p:txBody>
          <a:bodyPr/>
          <a:lstStyle/>
          <a:p>
            <a:r>
              <a:rPr lang="en-US" smtClean="0"/>
              <a:t>massbroadband.org</a:t>
            </a:r>
            <a:endParaRPr lang="en-US"/>
          </a:p>
        </p:txBody>
      </p:sp>
      <p:sp>
        <p:nvSpPr>
          <p:cNvPr id="6" name="Slide Number Placeholder 5"/>
          <p:cNvSpPr>
            <a:spLocks noGrp="1"/>
          </p:cNvSpPr>
          <p:nvPr>
            <p:ph type="sldNum" sz="quarter" idx="12"/>
          </p:nvPr>
        </p:nvSpPr>
        <p:spPr/>
        <p:txBody>
          <a:bodyPr/>
          <a:lstStyle/>
          <a:p>
            <a:fld id="{322CF4A6-F595-4D9E-AD6B-B649E67E5B19}" type="slidenum">
              <a:rPr lang="en-US" smtClean="0"/>
              <a:pPr/>
              <a:t>7</a:t>
            </a:fld>
            <a:endParaRPr lang="en-US"/>
          </a:p>
        </p:txBody>
      </p:sp>
      <p:sp>
        <p:nvSpPr>
          <p:cNvPr id="9" name="Rounded Rectangle 8"/>
          <p:cNvSpPr/>
          <p:nvPr/>
        </p:nvSpPr>
        <p:spPr>
          <a:xfrm>
            <a:off x="1143001" y="4319145"/>
            <a:ext cx="7620000" cy="952500"/>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a:solidFill>
                  <a:schemeClr val="tx1"/>
                </a:solidFill>
                <a:ea typeface="Calibri"/>
                <a:cs typeface="Times New Roman"/>
              </a:rPr>
              <a:t>msgs</a:t>
            </a:r>
            <a:r>
              <a:rPr lang="en-US" sz="2400" b="0" dirty="0">
                <a:solidFill>
                  <a:schemeClr val="tx1"/>
                </a:solidFill>
                <a:ea typeface="Calibri"/>
                <a:cs typeface="Times New Roman"/>
              </a:rPr>
              <a:t> = 'GP ERRORS:\n' + </a:t>
            </a:r>
            <a:r>
              <a:rPr lang="en-US" sz="2400" b="0" dirty="0" err="1">
                <a:solidFill>
                  <a:schemeClr val="tx1"/>
                </a:solidFill>
                <a:ea typeface="Calibri"/>
                <a:cs typeface="Times New Roman"/>
              </a:rPr>
              <a:t>arcpy.GetMessages</a:t>
            </a:r>
            <a:r>
              <a:rPr lang="en-US" sz="2400" b="0" dirty="0">
                <a:solidFill>
                  <a:schemeClr val="tx1"/>
                </a:solidFill>
                <a:ea typeface="Calibri"/>
                <a:cs typeface="Times New Roman"/>
              </a:rPr>
              <a:t>(2</a:t>
            </a:r>
            <a:r>
              <a:rPr lang="en-US" sz="2400" b="0" dirty="0" smtClean="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cxnSp>
        <p:nvCxnSpPr>
          <p:cNvPr id="10" name="Curved Connector 9"/>
          <p:cNvCxnSpPr/>
          <p:nvPr/>
        </p:nvCxnSpPr>
        <p:spPr>
          <a:xfrm rot="16200000" flipV="1">
            <a:off x="3276600" y="5181600"/>
            <a:ext cx="685800" cy="3810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43400" y="2209800"/>
            <a:ext cx="4071227"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a:solidFill>
                  <a:schemeClr val="accent2"/>
                </a:solidFill>
                <a:ea typeface="Calibri"/>
                <a:cs typeface="Times New Roman"/>
              </a:rPr>
              <a:t>arcpy.GetMessages</a:t>
            </a:r>
            <a:r>
              <a:rPr lang="en-US" sz="2400" dirty="0">
                <a:solidFill>
                  <a:schemeClr val="accent2"/>
                </a:solidFill>
                <a:ea typeface="Calibri"/>
                <a:cs typeface="Times New Roman"/>
              </a:rPr>
              <a:t>(2)</a:t>
            </a:r>
            <a:endParaRPr lang="en-US" sz="2400" dirty="0">
              <a:solidFill>
                <a:schemeClr val="accent2"/>
              </a:solidFill>
              <a:latin typeface="Calibri"/>
              <a:ea typeface="Calibri"/>
              <a:cs typeface="Times New Roman"/>
            </a:endParaRPr>
          </a:p>
        </p:txBody>
      </p:sp>
    </p:spTree>
    <p:extLst>
      <p:ext uri="{BB962C8B-B14F-4D97-AF65-F5344CB8AC3E}">
        <p14:creationId xmlns:p14="http://schemas.microsoft.com/office/powerpoint/2010/main" val="2405597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37" y="4716461"/>
            <a:ext cx="8206945" cy="136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47625"/>
            <a:ext cx="7696200" cy="866775"/>
          </a:xfrm>
        </p:spPr>
        <p:txBody>
          <a:bodyPr>
            <a:normAutofit/>
          </a:bodyPr>
          <a:lstStyle/>
          <a:p>
            <a:pPr marL="0" indent="0"/>
            <a:r>
              <a:rPr lang="en-US" sz="3000" dirty="0"/>
              <a:t>Delete </a:t>
            </a:r>
            <a:r>
              <a:rPr lang="en-US" sz="3000" dirty="0" smtClean="0"/>
              <a:t>Files And Feature Classes</a:t>
            </a:r>
            <a:endParaRPr lang="en-US" sz="3000" dirty="0"/>
          </a:p>
        </p:txBody>
      </p:sp>
      <p:sp>
        <p:nvSpPr>
          <p:cNvPr id="3" name="Slide Number Placeholder 2"/>
          <p:cNvSpPr>
            <a:spLocks noGrp="1"/>
          </p:cNvSpPr>
          <p:nvPr>
            <p:ph type="sldNum" sz="quarter" idx="12"/>
          </p:nvPr>
        </p:nvSpPr>
        <p:spPr/>
        <p:txBody>
          <a:bodyPr/>
          <a:lstStyle/>
          <a:p>
            <a:fld id="{9B5DA301-2AEE-4A47-A352-89A21452B85C}" type="slidenum">
              <a:rPr lang="en-US" smtClean="0"/>
              <a:t>8</a:t>
            </a:fld>
            <a:endParaRPr lang="en-US"/>
          </a:p>
        </p:txBody>
      </p:sp>
      <p:sp>
        <p:nvSpPr>
          <p:cNvPr id="9" name="Rounded Rectangle 8"/>
          <p:cNvSpPr/>
          <p:nvPr/>
        </p:nvSpPr>
        <p:spPr>
          <a:xfrm>
            <a:off x="457200" y="1536700"/>
            <a:ext cx="7756311" cy="10541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dirty="0" err="1" smtClean="0">
                <a:solidFill>
                  <a:schemeClr val="accent2"/>
                </a:solidFill>
                <a:ea typeface="Calibri"/>
                <a:cs typeface="Times New Roman"/>
              </a:rPr>
              <a:t>arcpy.Delete_management</a:t>
            </a:r>
            <a:r>
              <a:rPr lang="en-US" sz="2400" dirty="0" smtClean="0">
                <a:solidFill>
                  <a:schemeClr val="accent2"/>
                </a:solidFill>
                <a:ea typeface="Calibri"/>
                <a:cs typeface="Times New Roman"/>
              </a:rPr>
              <a:t>(</a:t>
            </a:r>
            <a:r>
              <a:rPr lang="en-US" sz="2400" dirty="0" err="1" smtClean="0">
                <a:solidFill>
                  <a:schemeClr val="accent2"/>
                </a:solidFill>
                <a:ea typeface="Calibri"/>
                <a:cs typeface="Times New Roman"/>
              </a:rPr>
              <a:t>data_element</a:t>
            </a:r>
            <a:r>
              <a:rPr lang="en-US" sz="2400" dirty="0" smtClean="0">
                <a:solidFill>
                  <a:schemeClr val="accent2"/>
                </a:solidFill>
                <a:ea typeface="Calibri"/>
                <a:cs typeface="Times New Roman"/>
              </a:rPr>
              <a:t>)</a:t>
            </a:r>
            <a:endParaRPr lang="en-US" sz="2400" dirty="0">
              <a:solidFill>
                <a:schemeClr val="accent2"/>
              </a:solidFill>
              <a:ea typeface="Calibri"/>
              <a:cs typeface="Times New Roman"/>
            </a:endParaRPr>
          </a:p>
        </p:txBody>
      </p:sp>
      <p:sp>
        <p:nvSpPr>
          <p:cNvPr id="10" name="Rounded Rectangle 9"/>
          <p:cNvSpPr/>
          <p:nvPr/>
        </p:nvSpPr>
        <p:spPr>
          <a:xfrm>
            <a:off x="457200" y="3346078"/>
            <a:ext cx="6705599" cy="954272"/>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0" dirty="0" err="1" smtClean="0">
                <a:solidFill>
                  <a:schemeClr val="tx1"/>
                </a:solidFill>
                <a:ea typeface="Calibri"/>
                <a:cs typeface="Times New Roman"/>
              </a:rPr>
              <a:t>arcpy.Delete_management</a:t>
            </a:r>
            <a:r>
              <a:rPr lang="en-US" sz="2400" b="0" dirty="0" smtClean="0">
                <a:solidFill>
                  <a:schemeClr val="tx1"/>
                </a:solidFill>
                <a:ea typeface="Calibri"/>
                <a:cs typeface="Times New Roman"/>
              </a:rPr>
              <a:t>(CWR3LogTbl</a:t>
            </a:r>
            <a:r>
              <a:rPr lang="en-US" sz="2400" b="0" dirty="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cxnSp>
        <p:nvCxnSpPr>
          <p:cNvPr id="11" name="Curved Connector 10"/>
          <p:cNvCxnSpPr/>
          <p:nvPr/>
        </p:nvCxnSpPr>
        <p:spPr>
          <a:xfrm rot="5400000" flipH="1" flipV="1">
            <a:off x="2095500" y="4762500"/>
            <a:ext cx="1371600" cy="2286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3429000" y="6324600"/>
            <a:ext cx="3124200" cy="476250"/>
          </a:xfrm>
        </p:spPr>
        <p:txBody>
          <a:bodyPr/>
          <a:lstStyle/>
          <a:p>
            <a:r>
              <a:rPr lang="en-US" smtClean="0"/>
              <a:t>massbroadband.org</a:t>
            </a:r>
            <a:endParaRPr lang="en-US"/>
          </a:p>
        </p:txBody>
      </p:sp>
    </p:spTree>
    <p:extLst>
      <p:ext uri="{BB962C8B-B14F-4D97-AF65-F5344CB8AC3E}">
        <p14:creationId xmlns:p14="http://schemas.microsoft.com/office/powerpoint/2010/main" val="155022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
            <a:ext cx="7696200" cy="866775"/>
          </a:xfrm>
        </p:spPr>
        <p:txBody>
          <a:bodyPr>
            <a:normAutofit/>
          </a:bodyPr>
          <a:lstStyle/>
          <a:p>
            <a:pPr marL="0" indent="0"/>
            <a:r>
              <a:rPr lang="en-US" sz="3000" dirty="0">
                <a:solidFill>
                  <a:srgbClr val="333399"/>
                </a:solidFill>
              </a:rPr>
              <a:t>Check </a:t>
            </a:r>
            <a:r>
              <a:rPr lang="en-US" sz="3000" dirty="0" smtClean="0">
                <a:solidFill>
                  <a:srgbClr val="333399"/>
                </a:solidFill>
              </a:rPr>
              <a:t>If Path Exists</a:t>
            </a:r>
            <a:endParaRPr lang="en-US" sz="3000" dirty="0">
              <a:solidFill>
                <a:srgbClr val="333399"/>
              </a:solidFill>
            </a:endParaRPr>
          </a:p>
        </p:txBody>
      </p:sp>
      <p:sp>
        <p:nvSpPr>
          <p:cNvPr id="3" name="Slide Number Placeholder 2"/>
          <p:cNvSpPr>
            <a:spLocks noGrp="1"/>
          </p:cNvSpPr>
          <p:nvPr>
            <p:ph type="sldNum" sz="quarter" idx="12"/>
          </p:nvPr>
        </p:nvSpPr>
        <p:spPr/>
        <p:txBody>
          <a:bodyPr/>
          <a:lstStyle/>
          <a:p>
            <a:fld id="{9B5DA301-2AEE-4A47-A352-89A21452B85C}" type="slidenum">
              <a:rPr lang="en-US" smtClean="0"/>
              <a:t>9</a:t>
            </a:fld>
            <a:endParaRPr lang="en-US"/>
          </a:p>
        </p:txBody>
      </p:sp>
      <p:sp>
        <p:nvSpPr>
          <p:cNvPr id="8" name="Text Placeholder 3"/>
          <p:cNvSpPr txBox="1">
            <a:spLocks/>
          </p:cNvSpPr>
          <p:nvPr/>
        </p:nvSpPr>
        <p:spPr>
          <a:xfrm>
            <a:off x="457200" y="1435100"/>
            <a:ext cx="3429000" cy="4691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b="0" dirty="0" smtClean="0">
                <a:solidFill>
                  <a:srgbClr val="333399"/>
                </a:solidFill>
              </a:rPr>
              <a:t>Path supported by ArcGIS:</a:t>
            </a:r>
          </a:p>
          <a:p>
            <a:pPr marL="457200" lvl="1" indent="0">
              <a:buNone/>
            </a:pPr>
            <a:r>
              <a:rPr lang="en-US" b="0" dirty="0" smtClean="0">
                <a:solidFill>
                  <a:srgbClr val="333399"/>
                </a:solidFill>
              </a:rPr>
              <a:t>	</a:t>
            </a:r>
            <a:r>
              <a:rPr lang="en-US" b="0" dirty="0" err="1" smtClean="0">
                <a:solidFill>
                  <a:srgbClr val="333399"/>
                </a:solidFill>
              </a:rPr>
              <a:t>arcpy.Exists</a:t>
            </a:r>
            <a:r>
              <a:rPr lang="en-US" b="0" dirty="0" smtClean="0">
                <a:solidFill>
                  <a:srgbClr val="333399"/>
                </a:solidFill>
              </a:rPr>
              <a:t>("")</a:t>
            </a:r>
          </a:p>
          <a:p>
            <a:pPr marL="457200" lvl="1" indent="0">
              <a:buNone/>
            </a:pPr>
            <a:endParaRPr lang="en-US" sz="2400" b="0" dirty="0" smtClean="0">
              <a:solidFill>
                <a:srgbClr val="333399"/>
              </a:solidFill>
            </a:endParaRPr>
          </a:p>
          <a:p>
            <a:r>
              <a:rPr lang="en-US" sz="2400" b="0" dirty="0" smtClean="0">
                <a:solidFill>
                  <a:srgbClr val="333399"/>
                </a:solidFill>
              </a:rPr>
              <a:t>Path not supported by ArcGIS:</a:t>
            </a:r>
            <a:endParaRPr lang="en-US" sz="2400" b="0" dirty="0">
              <a:solidFill>
                <a:srgbClr val="333399"/>
              </a:solidFill>
            </a:endParaRPr>
          </a:p>
          <a:p>
            <a:pPr marL="457200" lvl="1" indent="0">
              <a:buNone/>
            </a:pPr>
            <a:r>
              <a:rPr lang="en-US" b="0" dirty="0" smtClean="0">
                <a:solidFill>
                  <a:srgbClr val="333399"/>
                </a:solidFill>
              </a:rPr>
              <a:t>	</a:t>
            </a:r>
            <a:r>
              <a:rPr lang="en-US" b="0" dirty="0" err="1" smtClean="0">
                <a:solidFill>
                  <a:srgbClr val="333399"/>
                </a:solidFill>
              </a:rPr>
              <a:t>os.path.exists</a:t>
            </a:r>
            <a:r>
              <a:rPr lang="en-US" b="0" dirty="0" smtClean="0">
                <a:solidFill>
                  <a:srgbClr val="333399"/>
                </a:solidFill>
              </a:rPr>
              <a:t>("")</a:t>
            </a:r>
            <a:endParaRPr lang="en-US" b="0" dirty="0">
              <a:solidFill>
                <a:srgbClr val="333399"/>
              </a:solidFill>
            </a:endParaRPr>
          </a:p>
        </p:txBody>
      </p:sp>
      <p:sp>
        <p:nvSpPr>
          <p:cNvPr id="4" name="Rounded Rectangle 3"/>
          <p:cNvSpPr/>
          <p:nvPr/>
        </p:nvSpPr>
        <p:spPr>
          <a:xfrm>
            <a:off x="3833371" y="1295400"/>
            <a:ext cx="4191000" cy="1295400"/>
          </a:xfrm>
          <a:prstGeom prst="roundRect">
            <a:avLst/>
          </a:prstGeom>
          <a:solidFill>
            <a:srgbClr val="FFC000"/>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spcAft>
                <a:spcPts val="1000"/>
              </a:spcAft>
            </a:pPr>
            <a:r>
              <a:rPr lang="en-US" sz="2400" b="1" dirty="0">
                <a:solidFill>
                  <a:srgbClr val="333399"/>
                </a:solidFill>
                <a:ea typeface="Calibri"/>
                <a:cs typeface="Times New Roman"/>
              </a:rPr>
              <a:t>if </a:t>
            </a:r>
            <a:r>
              <a:rPr lang="en-US" sz="2400" b="1" dirty="0" err="1">
                <a:solidFill>
                  <a:srgbClr val="333399"/>
                </a:solidFill>
                <a:ea typeface="Calibri"/>
                <a:cs typeface="Times New Roman"/>
              </a:rPr>
              <a:t>arcpy.Exists</a:t>
            </a:r>
            <a:r>
              <a:rPr lang="en-US" sz="2400" b="1" dirty="0">
                <a:solidFill>
                  <a:srgbClr val="333399"/>
                </a:solidFill>
                <a:ea typeface="Calibri"/>
                <a:cs typeface="Times New Roman"/>
              </a:rPr>
              <a:t>(dataset):</a:t>
            </a:r>
          </a:p>
          <a:p>
            <a:pPr>
              <a:lnSpc>
                <a:spcPct val="115000"/>
              </a:lnSpc>
              <a:spcAft>
                <a:spcPts val="1000"/>
              </a:spcAft>
            </a:pPr>
            <a:r>
              <a:rPr lang="en-US" sz="2400" b="1" dirty="0">
                <a:solidFill>
                  <a:srgbClr val="333399"/>
                </a:solidFill>
                <a:ea typeface="Calibri"/>
                <a:cs typeface="Times New Roman"/>
              </a:rPr>
              <a:t>        # do something</a:t>
            </a:r>
            <a:endParaRPr lang="en-US" sz="2400" b="1" dirty="0">
              <a:solidFill>
                <a:srgbClr val="333399"/>
              </a:solidFill>
              <a:latin typeface="Calibri"/>
              <a:ea typeface="Calibri"/>
              <a:cs typeface="Times New Roman"/>
            </a:endParaRPr>
          </a:p>
        </p:txBody>
      </p:sp>
      <p:sp>
        <p:nvSpPr>
          <p:cNvPr id="10" name="Rounded Rectangle 9"/>
          <p:cNvSpPr/>
          <p:nvPr/>
        </p:nvSpPr>
        <p:spPr>
          <a:xfrm>
            <a:off x="3833370" y="2951956"/>
            <a:ext cx="5221729" cy="1581943"/>
          </a:xfrm>
          <a:prstGeom prst="roundRect">
            <a:avLst/>
          </a:prstGeom>
          <a:solidFill>
            <a:schemeClr val="bg1"/>
          </a:solidFill>
          <a:ln>
            <a:noFill/>
          </a:ln>
          <a:effectLst>
            <a:outerShdw blurRad="50800" dist="114300" dir="2640000" algn="ctr" rotWithShape="0">
              <a:srgbClr val="000000">
                <a:alpha val="43137"/>
              </a:srgbClr>
            </a:outerShdw>
          </a:effectLst>
          <a:scene3d>
            <a:camera prst="orthographicFront"/>
            <a:lightRig rig="threePt" dir="t"/>
          </a:scene3d>
          <a:sp3d>
            <a:bevelT w="133350" h="95250"/>
            <a:bevelB w="158750" h="266700"/>
          </a:sp3d>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15000"/>
              </a:lnSpc>
            </a:pPr>
            <a:r>
              <a:rPr lang="en-US" sz="2400" b="0" dirty="0">
                <a:solidFill>
                  <a:schemeClr val="tx1"/>
                </a:solidFill>
                <a:ea typeface="Calibri"/>
                <a:cs typeface="Times New Roman"/>
              </a:rPr>
              <a:t>if </a:t>
            </a:r>
            <a:r>
              <a:rPr lang="en-US" sz="2400" b="0" dirty="0" err="1" smtClean="0">
                <a:solidFill>
                  <a:schemeClr val="tx1"/>
                </a:solidFill>
                <a:ea typeface="Calibri"/>
                <a:cs typeface="Times New Roman"/>
              </a:rPr>
              <a:t>arcpy.Exists</a:t>
            </a:r>
            <a:r>
              <a:rPr lang="en-US" sz="2400" b="0" dirty="0" smtClean="0">
                <a:solidFill>
                  <a:schemeClr val="tx1"/>
                </a:solidFill>
                <a:ea typeface="Calibri"/>
                <a:cs typeface="Times New Roman"/>
              </a:rPr>
              <a:t>(FC</a:t>
            </a:r>
            <a:r>
              <a:rPr lang="en-US" sz="2400" b="0" dirty="0">
                <a:solidFill>
                  <a:schemeClr val="tx1"/>
                </a:solidFill>
                <a:ea typeface="Calibri"/>
                <a:cs typeface="Times New Roman"/>
              </a:rPr>
              <a:t>):</a:t>
            </a:r>
          </a:p>
          <a:p>
            <a:pPr>
              <a:lnSpc>
                <a:spcPct val="115000"/>
              </a:lnSpc>
            </a:pPr>
            <a:r>
              <a:rPr lang="en-US" sz="2400" b="0" dirty="0" smtClean="0">
                <a:solidFill>
                  <a:schemeClr val="tx1"/>
                </a:solidFill>
                <a:ea typeface="Calibri"/>
                <a:cs typeface="Times New Roman"/>
              </a:rPr>
              <a:t>   </a:t>
            </a:r>
            <a:r>
              <a:rPr lang="en-US" sz="2400" b="0" dirty="0" err="1" smtClean="0">
                <a:solidFill>
                  <a:schemeClr val="tx1"/>
                </a:solidFill>
                <a:ea typeface="Calibri"/>
                <a:cs typeface="Times New Roman"/>
              </a:rPr>
              <a:t>arcpy.Delete_management</a:t>
            </a:r>
            <a:r>
              <a:rPr lang="en-US" sz="2400" b="0" dirty="0" smtClean="0">
                <a:solidFill>
                  <a:schemeClr val="tx1"/>
                </a:solidFill>
                <a:ea typeface="Calibri"/>
                <a:cs typeface="Times New Roman"/>
              </a:rPr>
              <a:t>(FC</a:t>
            </a:r>
            <a:r>
              <a:rPr lang="en-US" sz="2400" b="0" dirty="0">
                <a:solidFill>
                  <a:schemeClr val="tx1"/>
                </a:solidFill>
                <a:ea typeface="Calibri"/>
                <a:cs typeface="Times New Roman"/>
              </a:rPr>
              <a:t>)</a:t>
            </a:r>
            <a:endParaRPr lang="en-US" sz="2400" b="0" dirty="0">
              <a:solidFill>
                <a:schemeClr val="tx1"/>
              </a:solidFill>
              <a:latin typeface="Calibri"/>
              <a:ea typeface="Calibri"/>
              <a:cs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371" y="4696820"/>
            <a:ext cx="5221729" cy="125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urved Connector 8"/>
          <p:cNvCxnSpPr/>
          <p:nvPr/>
        </p:nvCxnSpPr>
        <p:spPr>
          <a:xfrm rot="5400000" flipH="1" flipV="1">
            <a:off x="5238750" y="4438650"/>
            <a:ext cx="685800" cy="342900"/>
          </a:xfrm>
          <a:prstGeom prst="curvedConnector3">
            <a:avLst>
              <a:gd name="adj1" fmla="val 50000"/>
            </a:avLst>
          </a:prstGeom>
          <a:ln w="66675">
            <a:solidFill>
              <a:srgbClr val="FF0000"/>
            </a:solidFill>
            <a:tailEnd type="arrow"/>
          </a:ln>
          <a:scene3d>
            <a:camera prst="orthographicFront"/>
            <a:lightRig rig="sunset" dir="t"/>
          </a:scene3d>
          <a:sp3d prstMaterial="softEdge">
            <a:bevelT/>
            <a:bevelB w="165100" prst="coolSlant"/>
          </a:sp3d>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3429000" y="6324600"/>
            <a:ext cx="3124200" cy="476250"/>
          </a:xfrm>
        </p:spPr>
        <p:txBody>
          <a:bodyPr/>
          <a:lstStyle/>
          <a:p>
            <a:r>
              <a:rPr lang="en-US" smtClean="0"/>
              <a:t>massbroadband.org</a:t>
            </a:r>
            <a:endParaRPr lang="en-US"/>
          </a:p>
        </p:txBody>
      </p:sp>
    </p:spTree>
    <p:extLst>
      <p:ext uri="{BB962C8B-B14F-4D97-AF65-F5344CB8AC3E}">
        <p14:creationId xmlns:p14="http://schemas.microsoft.com/office/powerpoint/2010/main" val="37468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templateMBI">
  <a:themeElements>
    <a:clrScheme name="templateMB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templateMBI">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mplateMB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MB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MB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MB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MB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MB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MB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MB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MB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MB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MB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MB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BI Update 9-8-09">
  <a:themeElements>
    <a:clrScheme name="MBI Update 9-8-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BI Update 9-8-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BI Update 9-8-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BI Update 9-8-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BI Update 9-8-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BI Update 9-8-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BI Update 9-8-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BI Update 9-8-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BI Update 9-8-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BI Update 9-8-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BI Update 9-8-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BI Update 9-8-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BI Update 9-8-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BI Update 9-8-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17666</TotalTime>
  <Words>1943</Words>
  <Application>Microsoft Office PowerPoint</Application>
  <PresentationFormat>On-screen Show (4:3)</PresentationFormat>
  <Paragraphs>364</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12_templateMBI</vt:lpstr>
      <vt:lpstr>MBI Update 9-8-09</vt:lpstr>
      <vt:lpstr>AUTOMATING GIS WITH PYTHON Spring NEARC</vt:lpstr>
      <vt:lpstr>Topics</vt:lpstr>
      <vt:lpstr>Broadband Availability Map</vt:lpstr>
      <vt:lpstr>Cable Availability Map</vt:lpstr>
      <vt:lpstr>MassBroadband 123</vt:lpstr>
      <vt:lpstr>Create And Document Tools</vt:lpstr>
      <vt:lpstr>Error Handling</vt:lpstr>
      <vt:lpstr>Delete Files And Feature Classes</vt:lpstr>
      <vt:lpstr>Check If Path Exists</vt:lpstr>
      <vt:lpstr>Tool Parameters</vt:lpstr>
      <vt:lpstr>Tool Parameters</vt:lpstr>
      <vt:lpstr>Extract Data For Cost Analysis</vt:lpstr>
      <vt:lpstr>Export Feature Classes</vt:lpstr>
      <vt:lpstr>Where Clause</vt:lpstr>
      <vt:lpstr>Where Clause</vt:lpstr>
      <vt:lpstr>Turn Fields On And Off</vt:lpstr>
      <vt:lpstr>PowerPoint Presentation</vt:lpstr>
      <vt:lpstr>Add Fields To Feature Classes</vt:lpstr>
      <vt:lpstr>Export file gdb tables to DBF</vt:lpstr>
      <vt:lpstr>Data Archiving Tool</vt:lpstr>
      <vt:lpstr>Update Maps Tool</vt:lpstr>
      <vt:lpstr>Replace Data Source</vt:lpstr>
      <vt:lpstr>Update Map Elements</vt:lpstr>
      <vt:lpstr>Change Date On Map</vt:lpstr>
      <vt:lpstr>calendar Object</vt:lpstr>
      <vt:lpstr>Multi-Map Export Tool</vt:lpstr>
      <vt:lpstr>Online Build Phase Map</vt:lpstr>
      <vt:lpstr>Online Build Phase Map</vt:lpstr>
      <vt:lpstr>Build Phase Tracker</vt:lpstr>
      <vt:lpstr>Progress Statistics Tool</vt:lpstr>
      <vt:lpstr>Statistics Analysis</vt:lpstr>
      <vt:lpstr>Statistics Analysis Output</vt:lpstr>
      <vt:lpstr>SearchCursor Method</vt:lpstr>
      <vt:lpstr>getValue of Row</vt:lpstr>
      <vt:lpstr>Replace Text in File</vt:lpstr>
      <vt:lpstr>Review</vt:lpstr>
      <vt:lpstr>Resources</vt:lpstr>
    </vt:vector>
  </TitlesOfParts>
  <Company>MTC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raisig</dc:creator>
  <cp:lastModifiedBy>helpdesk</cp:lastModifiedBy>
  <cp:revision>683</cp:revision>
  <cp:lastPrinted>2012-05-21T17:17:00Z</cp:lastPrinted>
  <dcterms:created xsi:type="dcterms:W3CDTF">2009-04-06T20:20:49Z</dcterms:created>
  <dcterms:modified xsi:type="dcterms:W3CDTF">2012-05-22T03:15:58Z</dcterms:modified>
</cp:coreProperties>
</file>