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2" r:id="rId4"/>
    <p:sldId id="277" r:id="rId5"/>
    <p:sldId id="259" r:id="rId6"/>
    <p:sldId id="281" r:id="rId7"/>
    <p:sldId id="276" r:id="rId8"/>
    <p:sldId id="279" r:id="rId9"/>
    <p:sldId id="264" r:id="rId10"/>
    <p:sldId id="266" r:id="rId11"/>
    <p:sldId id="268" r:id="rId12"/>
    <p:sldId id="269" r:id="rId13"/>
    <p:sldId id="271" r:id="rId14"/>
    <p:sldId id="272" r:id="rId15"/>
    <p:sldId id="280" r:id="rId16"/>
    <p:sldId id="273" r:id="rId17"/>
    <p:sldId id="274" r:id="rId18"/>
    <p:sldId id="275" r:id="rId19"/>
    <p:sldId id="278" r:id="rId20"/>
    <p:sldId id="25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57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4F697-2ACB-4D97-8EF7-224A23C0CB28}" type="datetimeFigureOut">
              <a:rPr lang="en-US" smtClean="0"/>
              <a:t>5/21/2012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0050F-3152-4DA4-B1DE-ABC3502849A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Lightning Karaoke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Spring NEARC 2012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safe-parking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the-seque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-28042"/>
            <a:ext cx="4876800" cy="6886042"/>
          </a:xfrm>
        </p:spPr>
      </p:pic>
    </p:spTree>
  </p:cSld>
  <p:clrMapOvr>
    <a:masterClrMapping/>
  </p:clrMapOvr>
  <p:transition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untitled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" y="0"/>
            <a:ext cx="8763000" cy="6835140"/>
          </a:xfrm>
        </p:spPr>
      </p:pic>
    </p:spTree>
  </p:cSld>
  <p:clrMapOvr>
    <a:masterClrMapping/>
  </p:clrMapOvr>
  <p:transition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untitled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0"/>
            <a:ext cx="5715000" cy="6858000"/>
          </a:xfrm>
        </p:spPr>
      </p:pic>
    </p:spTree>
  </p:cSld>
  <p:clrMapOvr>
    <a:masterClrMapping/>
  </p:clrMapOvr>
  <p:transition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untitled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800" y="-77723"/>
            <a:ext cx="5638800" cy="6935723"/>
          </a:xfrm>
        </p:spPr>
      </p:pic>
    </p:spTree>
  </p:cSld>
  <p:clrMapOvr>
    <a:masterClrMapping/>
  </p:clrMapOvr>
  <p:transition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ish2718_64240753289_748593289_1559352_274625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76400" y="-254001"/>
            <a:ext cx="5638800" cy="7518401"/>
          </a:xfrm>
        </p:spPr>
      </p:pic>
    </p:spTree>
  </p:cSld>
  <p:clrMapOvr>
    <a:masterClrMapping/>
  </p:clrMapOvr>
  <p:transition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untitled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-12802"/>
            <a:ext cx="7772400" cy="6870802"/>
          </a:xfrm>
        </p:spPr>
      </p:pic>
    </p:spTree>
  </p:cSld>
  <p:clrMapOvr>
    <a:masterClrMapping/>
  </p:clrMapOvr>
  <p:transition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 descr="wtf-photos-videos-untitled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773"/>
            <a:ext cx="9144000" cy="6853228"/>
          </a:xfrm>
        </p:spPr>
      </p:pic>
    </p:spTree>
  </p:cSld>
  <p:clrMapOvr>
    <a:masterClrMapping/>
  </p:clrMapOvr>
  <p:transition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who-stole-my-bike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228600"/>
            <a:ext cx="9934049" cy="6477000"/>
          </a:xfrm>
        </p:spPr>
      </p:pic>
    </p:spTree>
  </p:cSld>
  <p:clrMapOvr>
    <a:masterClrMapping/>
  </p:clrMapOvr>
  <p:transition advTm="1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314706_10150294782207175_568022174_8416349_27696601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352800" y="2743200"/>
            <a:ext cx="2505075" cy="1200150"/>
          </a:xfrm>
        </p:spPr>
      </p:pic>
    </p:spTree>
  </p:cSld>
  <p:clrMapOvr>
    <a:masterClrMapping/>
  </p:clrMapOvr>
  <p:transition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personal-clou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914401"/>
            <a:ext cx="9200618" cy="5943599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eb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295400"/>
            <a:ext cx="9144000" cy="9280886"/>
          </a:xfrm>
        </p:spPr>
      </p:pic>
      <p:sp>
        <p:nvSpPr>
          <p:cNvPr id="5" name="TextBox 4"/>
          <p:cNvSpPr txBox="1"/>
          <p:nvPr/>
        </p:nvSpPr>
        <p:spPr>
          <a:xfrm>
            <a:off x="3886200" y="2743200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DONE.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6488668"/>
            <a:ext cx="7215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Sources: PictureIsUnrelated.com &amp; the F*CK YOU ARCMAP </a:t>
            </a:r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Facebook</a:t>
            </a:r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 group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ransition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for-all-your-llama-needs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609600"/>
            <a:ext cx="9353892" cy="6248400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9735_157865626455_590031455_3353942_107301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95400" y="1066800"/>
            <a:ext cx="6400800" cy="4864184"/>
          </a:xfrm>
        </p:spPr>
      </p:pic>
      <p:pic>
        <p:nvPicPr>
          <p:cNvPr id="5" name="Content Placeholder 3" descr="422696_10151298793365403_751650402_22984867_1286800555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5200" y="2362200"/>
            <a:ext cx="1323054" cy="1000919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vice-animals-memes-animal-memes-philosoraptor-yes-sir-i-mean-no-sir-i-mean-wai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0"/>
            <a:ext cx="6858000" cy="6858000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comf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990600" y="0"/>
            <a:ext cx="11354304" cy="6858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kid2-thumb-600x45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54356"/>
            <a:ext cx="8991600" cy="6803644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400848_10150604463968669_535648668_10927910_280102861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81275" y="2124869"/>
            <a:ext cx="3981450" cy="3476625"/>
          </a:xfrm>
        </p:spPr>
      </p:pic>
    </p:spTree>
  </p:cSld>
  <p:clrMapOvr>
    <a:masterClrMapping/>
  </p:clrMapOvr>
  <p:transition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tf-photos-videos-my-kind-of-barbers-shop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8000"/>
          </a:xfrm>
        </p:spPr>
      </p:pic>
    </p:spTree>
  </p:cSld>
  <p:clrMapOvr>
    <a:masterClrMapping/>
  </p:clrMapOvr>
  <p:transition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17</Words>
  <Application>Microsoft Office PowerPoint</Application>
  <PresentationFormat>On-screen Show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Lightning Karaoke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Town of Amherst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Lightning Karaoke</dc:title>
  <dc:creator>Olkin, Michael</dc:creator>
  <cp:lastModifiedBy>Olkin, Michael</cp:lastModifiedBy>
  <cp:revision>7</cp:revision>
  <dcterms:created xsi:type="dcterms:W3CDTF">2012-05-21T20:30:25Z</dcterms:created>
  <dcterms:modified xsi:type="dcterms:W3CDTF">2012-05-21T21:28:40Z</dcterms:modified>
</cp:coreProperties>
</file>